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85" r:id="rId2"/>
    <p:sldId id="287" r:id="rId3"/>
    <p:sldId id="257" r:id="rId4"/>
    <p:sldId id="258" r:id="rId5"/>
    <p:sldId id="288" r:id="rId6"/>
    <p:sldId id="292" r:id="rId7"/>
    <p:sldId id="294" r:id="rId8"/>
    <p:sldId id="295" r:id="rId9"/>
    <p:sldId id="298" r:id="rId10"/>
    <p:sldId id="297" r:id="rId11"/>
    <p:sldId id="299" r:id="rId12"/>
    <p:sldId id="304" r:id="rId13"/>
    <p:sldId id="305" r:id="rId14"/>
    <p:sldId id="306" r:id="rId15"/>
    <p:sldId id="307" r:id="rId16"/>
    <p:sldId id="308" r:id="rId17"/>
    <p:sldId id="314" r:id="rId18"/>
    <p:sldId id="312" r:id="rId19"/>
    <p:sldId id="313" r:id="rId20"/>
    <p:sldId id="319" r:id="rId21"/>
    <p:sldId id="321" r:id="rId22"/>
    <p:sldId id="324" r:id="rId23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9700"/>
    <a:srgbClr val="D6B274"/>
    <a:srgbClr val="4D4949"/>
    <a:srgbClr val="5263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7461" autoAdjust="0"/>
  </p:normalViewPr>
  <p:slideViewPr>
    <p:cSldViewPr snapToGrid="0">
      <p:cViewPr varScale="1">
        <p:scale>
          <a:sx n="92" d="100"/>
          <a:sy n="92" d="100"/>
        </p:scale>
        <p:origin x="25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1" d="100"/>
        <a:sy n="91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bg1"/>
              </a:solidFill>
              <a:ln w="19050"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AD6-47A2-9B29-722CC4214DD8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AD6-47A2-9B29-722CC4214DD8}"/>
              </c:ext>
            </c:extLst>
          </c:dPt>
          <c:cat>
            <c:strRef>
              <c:f>Sheet1!$A$2:$A$3</c:f>
              <c:strCache>
                <c:ptCount val="2"/>
                <c:pt idx="0">
                  <c:v>实占百分比</c:v>
                </c:pt>
                <c:pt idx="1">
                  <c:v>余下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75</c:v>
                </c:pt>
                <c:pt idx="1">
                  <c:v>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0AD6-47A2-9B29-722CC4214D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F8E132-852A-443F-A1D6-4B14BE87884B}" type="datetimeFigureOut">
              <a:rPr lang="zh-CN" altLang="en-US" smtClean="0"/>
              <a:t>2018/9/8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EA00A1-2448-44E0-BF35-C5C634632F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30215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A00A1-2448-44E0-BF35-C5C634632F6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45960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A00A1-2448-44E0-BF35-C5C634632F6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88673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A00A1-2448-44E0-BF35-C5C634632F6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95103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A00A1-2448-44E0-BF35-C5C634632F67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29287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A00A1-2448-44E0-BF35-C5C634632F6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71334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A00A1-2448-44E0-BF35-C5C634632F67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59428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A00A1-2448-44E0-BF35-C5C634632F67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97791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A00A1-2448-44E0-BF35-C5C634632F6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38161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A00A1-2448-44E0-BF35-C5C634632F6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27880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A00A1-2448-44E0-BF35-C5C634632F6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69076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A00A1-2448-44E0-BF35-C5C634632F67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28440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A00A1-2448-44E0-BF35-C5C634632F67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42735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A00A1-2448-44E0-BF35-C5C634632F6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0364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A00A1-2448-44E0-BF35-C5C634632F67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17434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A00A1-2448-44E0-BF35-C5C634632F67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55282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A00A1-2448-44E0-BF35-C5C634632F67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76286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A00A1-2448-44E0-BF35-C5C634632F67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92210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A00A1-2448-44E0-BF35-C5C634632F6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58904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A00A1-2448-44E0-BF35-C5C634632F67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99961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A00A1-2448-44E0-BF35-C5C634632F67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64096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A00A1-2448-44E0-BF35-C5C634632F67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365429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EA00A1-2448-44E0-BF35-C5C634632F67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00851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包含 墙壁, 地面&#10;&#10;已生成高可信度的说明">
            <a:extLst>
              <a:ext uri="{FF2B5EF4-FFF2-40B4-BE49-F238E27FC236}">
                <a16:creationId xmlns:a16="http://schemas.microsoft.com/office/drawing/2014/main" xmlns="" id="{BFB3FE28-1F32-4059-BBE6-878E634148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169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包含 墙壁, 地面&#10;&#10;已生成高可信度的说明">
            <a:extLst>
              <a:ext uri="{FF2B5EF4-FFF2-40B4-BE49-F238E27FC236}">
                <a16:creationId xmlns:a16="http://schemas.microsoft.com/office/drawing/2014/main" xmlns="" id="{F86D8B21-7F2B-49C1-BDD1-A5FE15624E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D0EFA099-C431-432D-860E-6B09D7F6133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58" y="271900"/>
            <a:ext cx="11543607" cy="6281193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D7B500F0-F992-40EA-9082-507C68BF8CB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0452A1CC-3A18-4745-9057-4450BD4E5A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667"/>
          <a:stretch/>
        </p:blipFill>
        <p:spPr>
          <a:xfrm>
            <a:off x="0" y="0"/>
            <a:ext cx="12192000" cy="29718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286D89B7-C4D3-4673-8840-25A652C5D7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97313" b="-3266"/>
          <a:stretch/>
        </p:blipFill>
        <p:spPr>
          <a:xfrm>
            <a:off x="0" y="0"/>
            <a:ext cx="327660" cy="7082622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BB60063A-030D-43DC-8C97-104B03BFDB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313" t="4" b="-20"/>
          <a:stretch/>
        </p:blipFill>
        <p:spPr>
          <a:xfrm>
            <a:off x="11864340" y="-1542"/>
            <a:ext cx="327660" cy="6859542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09B87198-C845-45FB-8701-DF55B578DE5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511" b="-3266"/>
          <a:stretch/>
        </p:blipFill>
        <p:spPr>
          <a:xfrm>
            <a:off x="0" y="6560820"/>
            <a:ext cx="12192000" cy="531858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A8AF241F-BD24-4C57-8B83-F6C25245FB6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" y="290512"/>
            <a:ext cx="11544300" cy="627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620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包含 墙壁, 地面&#10;&#10;已生成高可信度的说明">
            <a:extLst>
              <a:ext uri="{FF2B5EF4-FFF2-40B4-BE49-F238E27FC236}">
                <a16:creationId xmlns:a16="http://schemas.microsoft.com/office/drawing/2014/main" xmlns="" id="{F86D8B21-7F2B-49C1-BDD1-A5FE15624E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D0EFA099-C431-432D-860E-6B09D7F6133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58" y="271900"/>
            <a:ext cx="11543607" cy="628119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1B06E567-65F6-4DBC-A893-F9F82868A3B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3890" y="5020887"/>
            <a:ext cx="1528110" cy="205454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56962927-3189-4972-B73D-21E11CFB3B2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722" b="30476"/>
          <a:stretch/>
        </p:blipFill>
        <p:spPr>
          <a:xfrm>
            <a:off x="0" y="4788130"/>
            <a:ext cx="1952637" cy="2069869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20C268FF-D34E-4C01-B2BD-3A721DA4625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6C363D25-B3BD-4236-AE09-63B95090777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" y="290512"/>
            <a:ext cx="11544300" cy="627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268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B8AAB0C-3247-4741-A817-40A48E7BC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25B82F0C-715D-4A8F-8143-55EE214412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6C6C3CF9-B3B5-4839-ACEC-4770B424A6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3BADC-D1F4-4DC1-852B-2012506F6467}" type="datetimeFigureOut">
              <a:rPr lang="zh-CN" altLang="en-US" smtClean="0"/>
              <a:t>2018/9/8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5A0C8760-3001-44CF-9188-9F4B71F19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463EF787-6DF4-4F22-8C47-013D49861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91F8E-547F-4A88-AEEE-B65970F2C0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6983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0C22A9E-5D37-4EF9-93EF-98451CEC2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CFB7AE8D-1562-4171-831F-AA861D1B7F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B3723717-F528-4E2F-B31F-906BD85797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23C0FC04-14D1-4FAB-994C-845601948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3BADC-D1F4-4DC1-852B-2012506F6467}" type="datetimeFigureOut">
              <a:rPr lang="zh-CN" altLang="en-US" smtClean="0"/>
              <a:t>2018/9/8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005629E8-BE67-4B73-87EF-87597FCB5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CE303D26-CD6B-4189-9D28-360CB058D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91F8E-547F-4A88-AEEE-B65970F2C0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0773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F91287B-CD88-412C-BE70-C42FB9D9B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B222E354-85C9-4371-B843-25F754BEE4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74CC422A-7469-4B29-ADB8-390B160DDE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A071FD31-CC3B-4889-B91F-80A6896F56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A616F7C1-5BCE-4F80-B6F9-632F7C7B4F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BA011CAF-F8DF-4522-8F4F-6BD6CAAC9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3BADC-D1F4-4DC1-852B-2012506F6467}" type="datetimeFigureOut">
              <a:rPr lang="zh-CN" altLang="en-US" smtClean="0"/>
              <a:t>2018/9/8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D23E1ED3-07C2-438B-8CC4-B8B52FD9C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5BA8C6B4-4E68-40CA-B96A-F2D1DCFAF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91F8E-547F-4A88-AEEE-B65970F2C0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7081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352AA392-D4D6-4BE6-8953-82F130CAC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284FC041-B735-48CA-A6F5-08E7F64C50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3BADC-D1F4-4DC1-852B-2012506F6467}" type="datetimeFigureOut">
              <a:rPr lang="zh-CN" altLang="en-US" smtClean="0"/>
              <a:t>2018/9/8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AF9BC4C9-7FDD-408E-893B-E19EB50A3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6D90D51A-9C86-47A6-A0B9-B68EB227F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91F8E-547F-4A88-AEEE-B65970F2C0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1577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34B5E6AF-ED75-4101-9AED-91CDDC433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3BADC-D1F4-4DC1-852B-2012506F6467}" type="datetimeFigureOut">
              <a:rPr lang="zh-CN" altLang="en-US" smtClean="0"/>
              <a:t>2018/9/8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5A22F7E7-8DC5-42B4-8CC0-D30F078F1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0BCF769E-5FE5-4F35-BF96-8D9FDCC56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91F8E-547F-4A88-AEEE-B65970F2C0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4749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E2CE4DC-1D6B-4C1E-84E3-772A0323C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17205FF1-1FC0-4F62-9901-E5201BED99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DF824FBA-6101-4BF6-B183-A6AE552089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DE962E91-7265-4AB6-A929-D1538ACEA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3BADC-D1F4-4DC1-852B-2012506F6467}" type="datetimeFigureOut">
              <a:rPr lang="zh-CN" altLang="en-US" smtClean="0"/>
              <a:t>2018/9/8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546141F2-6122-467E-87C1-EAC638A69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3E6676ED-44DA-4467-9EA3-D8ADA337D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91F8E-547F-4A88-AEEE-B65970F2C0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3169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46511BD7-A102-4EC0-ACB1-CA23A005D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0AE4283D-1800-46BD-9226-086F3FE0DD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F88AFE39-9759-4E13-9E5B-72ECEBCD1C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97E50EC7-D592-4A22-BC6F-C09D14F983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3BADC-D1F4-4DC1-852B-2012506F6467}" type="datetimeFigureOut">
              <a:rPr lang="zh-CN" altLang="en-US" smtClean="0"/>
              <a:t>2018/9/8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07670E11-7C9F-4EF1-BEAA-A7D9ED07D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26611DE4-AAEE-4A82-AFEB-3506FB239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91F8E-547F-4A88-AEEE-B65970F2C0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8368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458D9FF-A481-4B03-B2AB-4FC1B4F6F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B45DEEA1-91F4-4AD2-BD34-5FC5BC7864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E8F97A47-B6FC-4C71-B4B0-B498BBF0E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3BADC-D1F4-4DC1-852B-2012506F6467}" type="datetimeFigureOut">
              <a:rPr lang="zh-CN" altLang="en-US" smtClean="0"/>
              <a:t>2018/9/8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FE9E3D2B-23A6-43F7-91CB-11CFCC742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E2C05E12-BE79-4AD4-AEB3-B629C679F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91F8E-547F-4A88-AEEE-B65970F2C0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834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2474A1E8-E1E2-4264-AEBD-55CAE2D08D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F513BEAA-163F-4163-B293-94B0D5DF87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E7552181-EAAB-4E44-8FBE-E6D7521E6C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3BADC-D1F4-4DC1-852B-2012506F6467}" type="datetimeFigureOut">
              <a:rPr lang="zh-CN" altLang="en-US" smtClean="0"/>
              <a:t>2018/9/8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A7FCAC23-EB12-4DAE-B798-B96CF60D7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178808FB-A0C2-4965-B9AC-E3A9B7CBF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91F8E-547F-4A88-AEEE-B65970F2C0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4083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D7E2EA78-46E2-4E26-9F9B-F4394FFA17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7F7FE723-F83B-4B77-8718-7D8E3BCCB9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5654AEB1-2562-4876-9212-229D003FE5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D3BADC-D1F4-4DC1-852B-2012506F6467}" type="datetimeFigureOut">
              <a:rPr lang="zh-CN" altLang="en-US" smtClean="0"/>
              <a:t>2018/9/8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C238B83E-2778-4FA8-94F0-CE95C116A8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D25B5CF2-85C1-4910-962C-2674A7720C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091F8E-547F-4A88-AEEE-B65970F2C0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9059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0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9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microsoft.com/office/2007/relationships/hdphoto" Target="../media/hdphoto1.wdp"/><Relationship Id="rId5" Type="http://schemas.openxmlformats.org/officeDocument/2006/relationships/image" Target="../media/image22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6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openxmlformats.org/officeDocument/2006/relationships/image" Target="../media/image20.png"/><Relationship Id="rId10" Type="http://schemas.openxmlformats.org/officeDocument/2006/relationships/image" Target="../media/image18.png"/><Relationship Id="rId4" Type="http://schemas.openxmlformats.org/officeDocument/2006/relationships/image" Target="../media/image19.png"/><Relationship Id="rId9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1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microsoft.com/office/2007/relationships/hdphoto" Target="../media/hdphoto2.wdp"/><Relationship Id="rId5" Type="http://schemas.openxmlformats.org/officeDocument/2006/relationships/image" Target="../media/image35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9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36.pn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9.png"/><Relationship Id="rId5" Type="http://schemas.openxmlformats.org/officeDocument/2006/relationships/image" Target="../media/image14.png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1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19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20.png"/><Relationship Id="rId9" Type="http://schemas.openxmlformats.org/officeDocument/2006/relationships/image" Target="../media/image5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0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17EBE742-4B34-4D1E-93FF-0FA6CA7D8F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" y="0"/>
            <a:ext cx="12191139" cy="6858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E191FB21-6C1F-405A-9F5B-E135090BD5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071" y="139700"/>
            <a:ext cx="11979929" cy="6739186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E3505F66-19C9-4BF4-A917-6A65400C81A2}"/>
              </a:ext>
            </a:extLst>
          </p:cNvPr>
          <p:cNvSpPr/>
          <p:nvPr/>
        </p:nvSpPr>
        <p:spPr>
          <a:xfrm rot="20157552">
            <a:off x="7380738" y="4097211"/>
            <a:ext cx="2626541" cy="64157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Sky Ferreira - One">
            <a:hlinkClick r:id="" action="ppaction://media"/>
            <a:extLst>
              <a:ext uri="{FF2B5EF4-FFF2-40B4-BE49-F238E27FC236}">
                <a16:creationId xmlns:a16="http://schemas.microsoft.com/office/drawing/2014/main" xmlns="" id="{28E334FD-EEFE-4C93-BB53-36357B97524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42925" y="-947685"/>
            <a:ext cx="609600" cy="609600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5F797A37-B7F2-40BE-A79C-51C667994F6D}"/>
              </a:ext>
            </a:extLst>
          </p:cNvPr>
          <p:cNvSpPr txBox="1"/>
          <p:nvPr/>
        </p:nvSpPr>
        <p:spPr>
          <a:xfrm rot="20182704">
            <a:off x="6393089" y="3280092"/>
            <a:ext cx="3615092" cy="5801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rgbClr val="4D4949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大学生宣传部招新</a:t>
            </a:r>
            <a:r>
              <a:rPr lang="en-US" altLang="zh-CN" sz="2400" dirty="0" err="1">
                <a:solidFill>
                  <a:srgbClr val="4D4949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ppt</a:t>
            </a:r>
            <a:r>
              <a:rPr lang="zh-CN" altLang="en-US" sz="2400" dirty="0">
                <a:solidFill>
                  <a:srgbClr val="4D4949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模板</a:t>
            </a:r>
          </a:p>
        </p:txBody>
      </p:sp>
    </p:spTree>
    <p:extLst>
      <p:ext uri="{BB962C8B-B14F-4D97-AF65-F5344CB8AC3E}">
        <p14:creationId xmlns:p14="http://schemas.microsoft.com/office/powerpoint/2010/main" val="2931057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3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5" showWhenStopped="0">
                <p:cTn id="3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7" grpId="0" animBg="1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6ADB3FCD-FB27-490A-A78A-7C21D13E988E}"/>
              </a:ext>
            </a:extLst>
          </p:cNvPr>
          <p:cNvSpPr/>
          <p:nvPr/>
        </p:nvSpPr>
        <p:spPr>
          <a:xfrm>
            <a:off x="9909028" y="1344241"/>
            <a:ext cx="902811" cy="954107"/>
          </a:xfrm>
          <a:prstGeom prst="rect">
            <a:avLst/>
          </a:prstGeom>
          <a:solidFill>
            <a:srgbClr val="F39700"/>
          </a:solidFill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方正综艺简体" panose="03000509000000000000" pitchFamily="65" charset="-122"/>
                <a:ea typeface="方正综艺简体" panose="03000509000000000000" pitchFamily="65" charset="-122"/>
              </a:rPr>
              <a:t>协会</a:t>
            </a:r>
            <a:endParaRPr lang="en-US" altLang="zh-CN" sz="2800" dirty="0">
              <a:solidFill>
                <a:schemeClr val="bg1"/>
              </a:solidFill>
              <a:latin typeface="方正综艺简体" panose="03000509000000000000" pitchFamily="65" charset="-122"/>
              <a:ea typeface="方正综艺简体" panose="03000509000000000000" pitchFamily="65" charset="-122"/>
            </a:endParaRPr>
          </a:p>
          <a:p>
            <a:r>
              <a:rPr lang="zh-CN" altLang="en-US" sz="2800" dirty="0">
                <a:solidFill>
                  <a:schemeClr val="bg1"/>
                </a:solidFill>
                <a:latin typeface="方正综艺简体" panose="03000509000000000000" pitchFamily="65" charset="-122"/>
                <a:ea typeface="方正综艺简体" panose="03000509000000000000" pitchFamily="65" charset="-122"/>
              </a:rPr>
              <a:t>宣言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A541C913-D50B-489F-B22F-0CA0216F7FDF}"/>
              </a:ext>
            </a:extLst>
          </p:cNvPr>
          <p:cNvSpPr/>
          <p:nvPr/>
        </p:nvSpPr>
        <p:spPr>
          <a:xfrm>
            <a:off x="4820576" y="1466924"/>
            <a:ext cx="6539359" cy="42907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lnSpc>
                <a:spcPct val="150000"/>
              </a:lnSpc>
            </a:pPr>
            <a:r>
              <a:rPr lang="zh-CN" altLang="en-US" sz="2000" b="1" dirty="0">
                <a:solidFill>
                  <a:srgbClr val="F397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社团口号：</a:t>
            </a:r>
            <a:endParaRPr lang="en-US" altLang="zh-CN" sz="2000" b="1" dirty="0">
              <a:solidFill>
                <a:srgbClr val="F397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800"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以吾命护吾兄弟之情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以吾血捍我帮会之谊；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800">
              <a:lnSpc>
                <a:spcPct val="150000"/>
              </a:lnSpc>
            </a:pPr>
            <a:endParaRPr lang="en-US" altLang="zh-CN" dirty="0">
              <a:solidFill>
                <a:srgbClr val="F397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800">
              <a:lnSpc>
                <a:spcPct val="150000"/>
              </a:lnSpc>
            </a:pP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社团宣言</a:t>
            </a:r>
            <a:r>
              <a:rPr lang="zh-CN" altLang="en-US" sz="2000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en-US" altLang="zh-CN" sz="2000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800"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兄弟是我们一生的依靠！我们不畏惧一切艰难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因为我们身边依然有我们的兄弟；我们不退缩一切困苦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因为我们身上依然批负欲血狼团；没有永远的朋友，只有永远的兄弟；让我们歃血为盟，让我们同甘共苦，让我们肝胆相照；让我们的身体，流淌勇者的血液，让我们的灵魂接受；让我们一起，实现这个美丽的梦想！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821E6B95-EE66-4421-BC8D-8189F6FF4FE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26710" y="551431"/>
            <a:ext cx="6539359" cy="6539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039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906D4013-DA74-48F4-A0C5-466BFEA6BF45}"/>
              </a:ext>
            </a:extLst>
          </p:cNvPr>
          <p:cNvGrpSpPr/>
          <p:nvPr/>
        </p:nvGrpSpPr>
        <p:grpSpPr>
          <a:xfrm>
            <a:off x="944111" y="2203578"/>
            <a:ext cx="1392689" cy="1392689"/>
            <a:chOff x="944111" y="2203578"/>
            <a:chExt cx="1392689" cy="1392689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xmlns="" id="{3616DA0D-831E-4B98-99C2-E42588A9A7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4111" y="2203578"/>
              <a:ext cx="1392689" cy="1392689"/>
            </a:xfrm>
            <a:prstGeom prst="rect">
              <a:avLst/>
            </a:prstGeom>
          </p:spPr>
        </p:pic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xmlns="" id="{59AC7341-C408-4FE3-9F06-0ADBFC8CE279}"/>
                </a:ext>
              </a:extLst>
            </p:cNvPr>
            <p:cNvSpPr txBox="1"/>
            <p:nvPr/>
          </p:nvSpPr>
          <p:spPr>
            <a:xfrm>
              <a:off x="1195640" y="2438256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5400" dirty="0">
                  <a:solidFill>
                    <a:srgbClr val="F39700"/>
                  </a:solidFill>
                </a:rPr>
                <a:t>壹</a:t>
              </a: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489E4B65-F952-4F85-A1D8-249760EB18DD}"/>
              </a:ext>
            </a:extLst>
          </p:cNvPr>
          <p:cNvGrpSpPr/>
          <p:nvPr/>
        </p:nvGrpSpPr>
        <p:grpSpPr>
          <a:xfrm>
            <a:off x="3026911" y="2203577"/>
            <a:ext cx="1392689" cy="1392689"/>
            <a:chOff x="3026911" y="2203577"/>
            <a:chExt cx="1392689" cy="1392689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xmlns="" id="{0D21E2D7-52D6-45ED-9E00-910330DEB7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26911" y="2203577"/>
              <a:ext cx="1392689" cy="1392689"/>
            </a:xfrm>
            <a:prstGeom prst="rect">
              <a:avLst/>
            </a:prstGeom>
          </p:spPr>
        </p:pic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xmlns="" id="{DEE311F7-1CE2-474C-B570-C020308BFCFA}"/>
                </a:ext>
              </a:extLst>
            </p:cNvPr>
            <p:cNvSpPr txBox="1"/>
            <p:nvPr/>
          </p:nvSpPr>
          <p:spPr>
            <a:xfrm>
              <a:off x="3293920" y="2438256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5400" dirty="0">
                  <a:solidFill>
                    <a:schemeClr val="accent2">
                      <a:lumMod val="75000"/>
                    </a:schemeClr>
                  </a:solidFill>
                </a:rPr>
                <a:t>贰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E2E7661B-FC41-4FEC-80B1-FFDB6DBBAF79}"/>
              </a:ext>
            </a:extLst>
          </p:cNvPr>
          <p:cNvGrpSpPr/>
          <p:nvPr/>
        </p:nvGrpSpPr>
        <p:grpSpPr>
          <a:xfrm>
            <a:off x="8015913" y="2203578"/>
            <a:ext cx="1392689" cy="1392689"/>
            <a:chOff x="8015913" y="2203578"/>
            <a:chExt cx="1392689" cy="1392689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D883B126-669A-4B06-9507-7194B96C9B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5913" y="2203578"/>
              <a:ext cx="1392689" cy="1392689"/>
            </a:xfrm>
            <a:prstGeom prst="rect">
              <a:avLst/>
            </a:prstGeom>
          </p:spPr>
        </p:pic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xmlns="" id="{9015545B-F91F-4CFD-B6B8-9316D43EE5DE}"/>
                </a:ext>
              </a:extLst>
            </p:cNvPr>
            <p:cNvSpPr txBox="1"/>
            <p:nvPr/>
          </p:nvSpPr>
          <p:spPr>
            <a:xfrm>
              <a:off x="8273676" y="2438256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5400" dirty="0">
                  <a:solidFill>
                    <a:srgbClr val="F39700"/>
                  </a:solidFill>
                </a:rPr>
                <a:t>叁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2893CD0C-F6BC-4324-AE4C-0694CC4BF7E3}"/>
              </a:ext>
            </a:extLst>
          </p:cNvPr>
          <p:cNvGrpSpPr/>
          <p:nvPr/>
        </p:nvGrpSpPr>
        <p:grpSpPr>
          <a:xfrm>
            <a:off x="10098713" y="2203577"/>
            <a:ext cx="1392689" cy="1392689"/>
            <a:chOff x="10098713" y="2203577"/>
            <a:chExt cx="1392689" cy="1392689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xmlns="" id="{DEF9E9FA-96F7-410C-89AE-5A8584FA28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98713" y="2203577"/>
              <a:ext cx="1392689" cy="1392689"/>
            </a:xfrm>
            <a:prstGeom prst="rect">
              <a:avLst/>
            </a:prstGeom>
          </p:spPr>
        </p:pic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1F1124DE-EECA-4A2E-BCA2-DAE79026F504}"/>
                </a:ext>
              </a:extLst>
            </p:cNvPr>
            <p:cNvSpPr txBox="1"/>
            <p:nvPr/>
          </p:nvSpPr>
          <p:spPr>
            <a:xfrm>
              <a:off x="10356476" y="2438256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5400" dirty="0">
                  <a:solidFill>
                    <a:schemeClr val="accent2">
                      <a:lumMod val="75000"/>
                    </a:schemeClr>
                  </a:solidFill>
                </a:rPr>
                <a:t>肆</a:t>
              </a:r>
            </a:p>
          </p:txBody>
        </p:sp>
      </p:grpSp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EC1E7A0E-DFCD-40B6-85F4-58F34804AD06}"/>
              </a:ext>
            </a:extLst>
          </p:cNvPr>
          <p:cNvSpPr/>
          <p:nvPr/>
        </p:nvSpPr>
        <p:spPr>
          <a:xfrm>
            <a:off x="3919823" y="5216569"/>
            <a:ext cx="410862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dirty="0">
                <a:solidFill>
                  <a:srgbClr val="4D494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CONTENTS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DC6A530F-48F8-484A-8A8D-4E053625B01F}"/>
              </a:ext>
            </a:extLst>
          </p:cNvPr>
          <p:cNvSpPr txBox="1"/>
          <p:nvPr/>
        </p:nvSpPr>
        <p:spPr>
          <a:xfrm>
            <a:off x="1403960" y="4106139"/>
            <a:ext cx="553998" cy="132343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400">
                <a:solidFill>
                  <a:srgbClr val="4D4949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社团简介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E1C24F08-3289-4255-B9FA-A7720E296795}"/>
              </a:ext>
            </a:extLst>
          </p:cNvPr>
          <p:cNvSpPr txBox="1"/>
          <p:nvPr/>
        </p:nvSpPr>
        <p:spPr>
          <a:xfrm>
            <a:off x="3365825" y="4106139"/>
            <a:ext cx="553998" cy="132343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400">
                <a:solidFill>
                  <a:srgbClr val="4D4949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社团特色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95E11F04-C121-436B-A863-01FF59483AD2}"/>
              </a:ext>
            </a:extLst>
          </p:cNvPr>
          <p:cNvSpPr txBox="1"/>
          <p:nvPr/>
        </p:nvSpPr>
        <p:spPr>
          <a:xfrm>
            <a:off x="8549176" y="4106139"/>
            <a:ext cx="553998" cy="193899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400">
                <a:solidFill>
                  <a:srgbClr val="4D4949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社员风采展示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87C54008-F950-4A85-80AB-9ADC2A3AE9E7}"/>
              </a:ext>
            </a:extLst>
          </p:cNvPr>
          <p:cNvSpPr txBox="1"/>
          <p:nvPr/>
        </p:nvSpPr>
        <p:spPr>
          <a:xfrm>
            <a:off x="10511041" y="4106139"/>
            <a:ext cx="553998" cy="163121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400">
                <a:solidFill>
                  <a:srgbClr val="4D4949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我们需要你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A2D1DE99-F74A-4112-9A35-5189F0AE96AA}"/>
              </a:ext>
            </a:extLst>
          </p:cNvPr>
          <p:cNvSpPr txBox="1"/>
          <p:nvPr/>
        </p:nvSpPr>
        <p:spPr>
          <a:xfrm>
            <a:off x="5486144" y="1981200"/>
            <a:ext cx="1415772" cy="214417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8000">
                <a:solidFill>
                  <a:srgbClr val="4D4949"/>
                </a:solidFill>
                <a:latin typeface="方正兰亭粗黑_GBK" panose="02000000000000000000" pitchFamily="2" charset="-122"/>
                <a:ea typeface="方正兰亭粗黑_GBK" panose="02000000000000000000" pitchFamily="2" charset="-122"/>
              </a:rPr>
              <a:t>目录</a:t>
            </a:r>
          </a:p>
        </p:txBody>
      </p:sp>
    </p:spTree>
    <p:extLst>
      <p:ext uri="{BB962C8B-B14F-4D97-AF65-F5344CB8AC3E}">
        <p14:creationId xmlns:p14="http://schemas.microsoft.com/office/powerpoint/2010/main" val="1625376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BDBDF464-BFB2-4B37-A4CA-83A47A3224AD}"/>
              </a:ext>
            </a:extLst>
          </p:cNvPr>
          <p:cNvGrpSpPr/>
          <p:nvPr/>
        </p:nvGrpSpPr>
        <p:grpSpPr>
          <a:xfrm>
            <a:off x="3560311" y="2503298"/>
            <a:ext cx="1392689" cy="1392689"/>
            <a:chOff x="944111" y="2203578"/>
            <a:chExt cx="1392689" cy="1392689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xmlns="" id="{E5CD9999-4986-41F0-B7B0-0A3332D1B4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4111" y="2203578"/>
              <a:ext cx="1392689" cy="1392689"/>
            </a:xfrm>
            <a:prstGeom prst="rect">
              <a:avLst/>
            </a:prstGeom>
          </p:spPr>
        </p:pic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7C3C3B9C-DA84-4E4E-9C39-8EE49D10C45B}"/>
                </a:ext>
              </a:extLst>
            </p:cNvPr>
            <p:cNvSpPr txBox="1"/>
            <p:nvPr/>
          </p:nvSpPr>
          <p:spPr>
            <a:xfrm>
              <a:off x="1195640" y="2438256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5400" dirty="0">
                  <a:solidFill>
                    <a:srgbClr val="F39700"/>
                  </a:solidFill>
                </a:rPr>
                <a:t>壹</a:t>
              </a:r>
            </a:p>
          </p:txBody>
        </p:sp>
      </p:grp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452BE35E-D1C4-4BD0-B051-24199B42D9F4}"/>
              </a:ext>
            </a:extLst>
          </p:cNvPr>
          <p:cNvSpPr txBox="1"/>
          <p:nvPr/>
        </p:nvSpPr>
        <p:spPr>
          <a:xfrm>
            <a:off x="5380188" y="2713057"/>
            <a:ext cx="3262432" cy="1015663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6000">
                <a:solidFill>
                  <a:srgbClr val="4D4949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社团简介</a:t>
            </a: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07E1918C-D7C8-46F9-96E3-D52F67C49FD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13"/>
          <a:stretch/>
        </p:blipFill>
        <p:spPr>
          <a:xfrm>
            <a:off x="9069808" y="323276"/>
            <a:ext cx="2797036" cy="6211447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6BA2B9FD-419A-458D-9AC0-3AD120581AB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538"/>
          <a:stretch/>
        </p:blipFill>
        <p:spPr>
          <a:xfrm>
            <a:off x="336087" y="323276"/>
            <a:ext cx="1819877" cy="6211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09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D34AE716-3700-444F-962F-76F290094DF4}"/>
              </a:ext>
            </a:extLst>
          </p:cNvPr>
          <p:cNvGrpSpPr/>
          <p:nvPr/>
        </p:nvGrpSpPr>
        <p:grpSpPr>
          <a:xfrm>
            <a:off x="1429510" y="1669588"/>
            <a:ext cx="3270305" cy="2843213"/>
            <a:chOff x="1150058" y="1735378"/>
            <a:chExt cx="3270305" cy="2843213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xmlns="" id="{3A88253E-3B4E-4E67-84CD-10EA032FBC6E}"/>
                </a:ext>
              </a:extLst>
            </p:cNvPr>
            <p:cNvGrpSpPr/>
            <p:nvPr/>
          </p:nvGrpSpPr>
          <p:grpSpPr>
            <a:xfrm>
              <a:off x="1150058" y="1735378"/>
              <a:ext cx="3270305" cy="2843213"/>
              <a:chOff x="1020" y="1602870"/>
              <a:chExt cx="4360406" cy="3790951"/>
            </a:xfrm>
          </p:grpSpPr>
          <p:pic>
            <p:nvPicPr>
              <p:cNvPr id="5" name="图片 4">
                <a:extLst>
                  <a:ext uri="{FF2B5EF4-FFF2-40B4-BE49-F238E27FC236}">
                    <a16:creationId xmlns:a16="http://schemas.microsoft.com/office/drawing/2014/main" xmlns="" id="{4FD20617-0462-46A4-AE0F-F477452D6B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0" y="1602870"/>
                <a:ext cx="4360406" cy="3790951"/>
              </a:xfrm>
              <a:prstGeom prst="rect">
                <a:avLst/>
              </a:prstGeom>
            </p:spPr>
          </p:pic>
          <p:graphicFrame>
            <p:nvGraphicFramePr>
              <p:cNvPr id="6" name="图表 5">
                <a:extLst>
                  <a:ext uri="{FF2B5EF4-FFF2-40B4-BE49-F238E27FC236}">
                    <a16:creationId xmlns:a16="http://schemas.microsoft.com/office/drawing/2014/main" xmlns="" id="{35E6CF87-786C-4883-9B29-3B62F3C7DCC0}"/>
                  </a:ext>
                </a:extLst>
              </p:cNvPr>
              <p:cNvGraphicFramePr/>
              <p:nvPr>
                <p:extLst/>
              </p:nvPr>
            </p:nvGraphicFramePr>
            <p:xfrm>
              <a:off x="201850" y="1972434"/>
              <a:ext cx="3692554" cy="246170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</p:grp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0BC345B1-03A6-452C-9FE8-99AA13DCEC97}"/>
                </a:ext>
              </a:extLst>
            </p:cNvPr>
            <p:cNvSpPr txBox="1"/>
            <p:nvPr/>
          </p:nvSpPr>
          <p:spPr>
            <a:xfrm>
              <a:off x="2240390" y="2532531"/>
              <a:ext cx="851515" cy="8925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社团</a:t>
              </a:r>
              <a:endParaRPr lang="en-US" altLang="zh-CN" sz="2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2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简介</a:t>
              </a:r>
              <a:endParaRPr lang="zh-CN" altLang="en-US" sz="2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A26301C8-4DD6-492C-8867-760A2E8C0B6E}"/>
              </a:ext>
            </a:extLst>
          </p:cNvPr>
          <p:cNvSpPr/>
          <p:nvPr/>
        </p:nvSpPr>
        <p:spPr>
          <a:xfrm>
            <a:off x="4638260" y="1922812"/>
            <a:ext cx="5786199" cy="4013168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200000"/>
              </a:lnSpc>
              <a:buNone/>
            </a:pPr>
            <a:r>
              <a:rPr lang="zh-CN" altLang="en-US" sz="1400">
                <a:solidFill>
                  <a:srgbClr val="4D494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生会外联部在主席团的领导下主要以拓宽院、校际交流工作为主题，以增进校企合作关系为工作重点，本着“一切为了同学，为了一切的同学，为了同学的一切”的宗旨，向外展示学校学生的真我风采，努力提高学生会在社会上的知名度，为学生会各项活动筹集资金，对学生会活动的顺利进行起着不可或缺的作用，外联部担负着学生会对外交流联络的工作，是学生会中的一个重要部门，是联系社会与学校的桥梁。向内为学生会各项活动筹集资金、寻求合作机会。所以外联部不仅要开展大型的品牌交流活动，而且要努力拉取赞助以保证学生会中央财政和日常支出。同时也要协助各部门为展开其活动，在人员、资金、物品等多方面予以支持。</a:t>
            </a:r>
            <a:endParaRPr lang="zh-CN" altLang="en-US" sz="1400" dirty="0">
              <a:solidFill>
                <a:srgbClr val="4D494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8E0FA353-2719-469F-8D09-0D67934081C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111" y="4986112"/>
            <a:ext cx="2426509" cy="1541005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EF14C55D-D430-4032-8DFE-E63078D953F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1723" y="472440"/>
            <a:ext cx="1374993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99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F04DBD98-FCBA-4490-8B17-337205A6553A}"/>
              </a:ext>
            </a:extLst>
          </p:cNvPr>
          <p:cNvGrpSpPr/>
          <p:nvPr/>
        </p:nvGrpSpPr>
        <p:grpSpPr>
          <a:xfrm>
            <a:off x="4763569" y="2189145"/>
            <a:ext cx="2754831" cy="1155517"/>
            <a:chOff x="1048700" y="4149080"/>
            <a:chExt cx="2893008" cy="1540689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xmlns="" id="{E70E989E-D383-4BBF-8CAC-4CC5135235FE}"/>
                </a:ext>
              </a:extLst>
            </p:cNvPr>
            <p:cNvSpPr txBox="1"/>
            <p:nvPr/>
          </p:nvSpPr>
          <p:spPr>
            <a:xfrm>
              <a:off x="1048700" y="4149080"/>
              <a:ext cx="921161" cy="6118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r">
                <a:defRPr sz="2400"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26000">
                        <a:srgbClr val="2A0415"/>
                      </a:gs>
                      <a:gs pos="100000">
                        <a:schemeClr val="accent1">
                          <a:lumMod val="75000"/>
                        </a:schemeClr>
                      </a:gs>
                      <a:gs pos="79000">
                        <a:schemeClr val="tx1"/>
                      </a:gs>
                    </a:gsLst>
                    <a:lin ang="18900000" scaled="1"/>
                  </a:gra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zh-CN" altLang="en-US" sz="1800" b="1">
                  <a:solidFill>
                    <a:srgbClr val="F397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小虾米</a:t>
              </a:r>
              <a:endParaRPr lang="en-US" altLang="zh-CN" sz="1800" b="1">
                <a:solidFill>
                  <a:srgbClr val="F397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xmlns="" id="{069FB37A-2071-4A4F-92EE-D0317E20619C}"/>
                </a:ext>
              </a:extLst>
            </p:cNvPr>
            <p:cNvSpPr txBox="1"/>
            <p:nvPr/>
          </p:nvSpPr>
          <p:spPr>
            <a:xfrm>
              <a:off x="1048700" y="4755668"/>
              <a:ext cx="2893008" cy="9341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>
                  <a:solidFill>
                    <a:srgbClr val="4D49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大一学年院学生会外联部成员、校学生会外联部部长。</a:t>
              </a:r>
              <a:endParaRPr lang="zh-CN" altLang="en-US" sz="1400" dirty="0">
                <a:solidFill>
                  <a:srgbClr val="4D494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C7A3590A-2EDB-45C2-A6FB-A46514E08CDF}"/>
              </a:ext>
            </a:extLst>
          </p:cNvPr>
          <p:cNvGrpSpPr/>
          <p:nvPr/>
        </p:nvGrpSpPr>
        <p:grpSpPr>
          <a:xfrm>
            <a:off x="399644" y="2026602"/>
            <a:ext cx="4245513" cy="3521754"/>
            <a:chOff x="4538122" y="926867"/>
            <a:chExt cx="3238804" cy="2686665"/>
          </a:xfrm>
        </p:grpSpPr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xmlns="" id="{8223C84D-8FB2-4054-B5BB-0E08F2FE52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Glass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37374" y="973300"/>
              <a:ext cx="2697939" cy="2345595"/>
            </a:xfrm>
            <a:prstGeom prst="ellipse">
              <a:avLst/>
            </a:prstGeom>
            <a:effectLst/>
          </p:spPr>
        </p:pic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xmlns="" id="{A34F864F-44B5-46CF-A2A2-47329FE5CF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27" t="15424" r="25319" b="13231"/>
            <a:stretch/>
          </p:blipFill>
          <p:spPr>
            <a:xfrm rot="15729370">
              <a:off x="4814191" y="650798"/>
              <a:ext cx="2686665" cy="3238804"/>
            </a:xfrm>
            <a:prstGeom prst="rect">
              <a:avLst/>
            </a:prstGeom>
          </p:spPr>
        </p:pic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01073EE9-A9A5-4F9D-B9F7-BDC744734878}"/>
              </a:ext>
            </a:extLst>
          </p:cNvPr>
          <p:cNvGrpSpPr/>
          <p:nvPr/>
        </p:nvGrpSpPr>
        <p:grpSpPr>
          <a:xfrm>
            <a:off x="4763569" y="3655996"/>
            <a:ext cx="2754831" cy="1478681"/>
            <a:chOff x="1048700" y="4149080"/>
            <a:chExt cx="2893008" cy="1971574"/>
          </a:xfrm>
        </p:grpSpPr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xmlns="" id="{FB5913EA-A87B-4E8B-A1AB-CD535E5E3482}"/>
                </a:ext>
              </a:extLst>
            </p:cNvPr>
            <p:cNvSpPr txBox="1"/>
            <p:nvPr/>
          </p:nvSpPr>
          <p:spPr>
            <a:xfrm>
              <a:off x="1048700" y="4149080"/>
              <a:ext cx="921161" cy="6118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r">
                <a:defRPr sz="2400"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26000">
                        <a:srgbClr val="2A0415"/>
                      </a:gs>
                      <a:gs pos="100000">
                        <a:schemeClr val="accent1">
                          <a:lumMod val="75000"/>
                        </a:schemeClr>
                      </a:gs>
                      <a:gs pos="79000">
                        <a:schemeClr val="tx1"/>
                      </a:gs>
                    </a:gsLst>
                    <a:lin ang="18900000" scaled="1"/>
                  </a:gra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zh-CN" altLang="en-US" sz="1800" b="1">
                  <a:solidFill>
                    <a:schemeClr val="accent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座右铭</a:t>
              </a:r>
              <a:endParaRPr lang="en-US" altLang="zh-CN" sz="1800" b="1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xmlns="" id="{F540EC5C-03DB-4450-BE8E-8681DD03C9CD}"/>
                </a:ext>
              </a:extLst>
            </p:cNvPr>
            <p:cNvSpPr txBox="1"/>
            <p:nvPr/>
          </p:nvSpPr>
          <p:spPr>
            <a:xfrm>
              <a:off x="1048700" y="4755666"/>
              <a:ext cx="2893008" cy="1364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>
                  <a:solidFill>
                    <a:srgbClr val="4D49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具有成功意识的人一定会成功，随意容许自己产生失败意识的人必定失败一次 。</a:t>
              </a: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ABFB2157-ACA2-4119-BD08-FA1C9D3602DB}"/>
              </a:ext>
            </a:extLst>
          </p:cNvPr>
          <p:cNvGrpSpPr/>
          <p:nvPr/>
        </p:nvGrpSpPr>
        <p:grpSpPr>
          <a:xfrm>
            <a:off x="8040172" y="2189143"/>
            <a:ext cx="2924787" cy="1155517"/>
            <a:chOff x="1048700" y="4149080"/>
            <a:chExt cx="3071486" cy="1540690"/>
          </a:xfrm>
        </p:grpSpPr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xmlns="" id="{CBD33BB8-5A3F-46D1-A9ED-502AFE35B8FA}"/>
                </a:ext>
              </a:extLst>
            </p:cNvPr>
            <p:cNvSpPr txBox="1"/>
            <p:nvPr/>
          </p:nvSpPr>
          <p:spPr>
            <a:xfrm>
              <a:off x="1073467" y="4149080"/>
              <a:ext cx="1463218" cy="6118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r">
                <a:defRPr sz="2400"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26000">
                        <a:srgbClr val="2A0415"/>
                      </a:gs>
                      <a:gs pos="100000">
                        <a:schemeClr val="accent1">
                          <a:lumMod val="75000"/>
                        </a:schemeClr>
                      </a:gs>
                      <a:gs pos="79000">
                        <a:schemeClr val="tx1"/>
                      </a:gs>
                    </a:gsLst>
                    <a:lin ang="18900000" scaled="1"/>
                  </a:gra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zh-CN" altLang="en-US" sz="1800" b="1">
                  <a:solidFill>
                    <a:schemeClr val="accent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奖项荣誉</a:t>
              </a:r>
              <a:r>
                <a:rPr lang="en-US" altLang="zh-CN" sz="1800" b="1">
                  <a:solidFill>
                    <a:schemeClr val="accent2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xmlns="" id="{3AFF7069-A8C3-4C54-A0C2-017EFB8C7F86}"/>
                </a:ext>
              </a:extLst>
            </p:cNvPr>
            <p:cNvSpPr txBox="1"/>
            <p:nvPr/>
          </p:nvSpPr>
          <p:spPr>
            <a:xfrm>
              <a:off x="1048700" y="4755669"/>
              <a:ext cx="3071486" cy="9341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>
                  <a:solidFill>
                    <a:srgbClr val="4D49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您的内容打在这里，或者通过复制您的文本后，在此框中选择粘贴。</a:t>
              </a: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478C8548-1446-4D7A-83E0-23FA0DB37784}"/>
              </a:ext>
            </a:extLst>
          </p:cNvPr>
          <p:cNvGrpSpPr/>
          <p:nvPr/>
        </p:nvGrpSpPr>
        <p:grpSpPr>
          <a:xfrm>
            <a:off x="8046521" y="3655996"/>
            <a:ext cx="3008407" cy="1155515"/>
            <a:chOff x="1055368" y="4149080"/>
            <a:chExt cx="3159301" cy="1540686"/>
          </a:xfrm>
        </p:grpSpPr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xmlns="" id="{5BFE4EAE-57D1-485A-87C9-94B2B2FCF664}"/>
                </a:ext>
              </a:extLst>
            </p:cNvPr>
            <p:cNvSpPr txBox="1"/>
            <p:nvPr/>
          </p:nvSpPr>
          <p:spPr>
            <a:xfrm>
              <a:off x="1080137" y="4149080"/>
              <a:ext cx="1463217" cy="6118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r">
                <a:defRPr sz="2400"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26000">
                        <a:srgbClr val="2A0415"/>
                      </a:gs>
                      <a:gs pos="100000">
                        <a:schemeClr val="accent1">
                          <a:lumMod val="75000"/>
                        </a:schemeClr>
                      </a:gs>
                      <a:gs pos="79000">
                        <a:schemeClr val="tx1"/>
                      </a:gs>
                    </a:gsLst>
                    <a:lin ang="18900000" scaled="1"/>
                  </a:gra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zh-CN" altLang="en-US" sz="1800" b="1">
                  <a:solidFill>
                    <a:srgbClr val="F397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奖项荣誉</a:t>
              </a:r>
              <a:r>
                <a:rPr lang="en-US" altLang="zh-CN" sz="1800" b="1">
                  <a:solidFill>
                    <a:srgbClr val="F397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xmlns="" id="{22E09AAD-9EF3-4C56-8D52-6FA106244C38}"/>
                </a:ext>
              </a:extLst>
            </p:cNvPr>
            <p:cNvSpPr txBox="1"/>
            <p:nvPr/>
          </p:nvSpPr>
          <p:spPr>
            <a:xfrm>
              <a:off x="1055368" y="4755665"/>
              <a:ext cx="3159301" cy="9341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>
                  <a:solidFill>
                    <a:srgbClr val="4D49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您的内容打在这里，或者通过复制您的文本后，在此框中选择粘贴。</a:t>
              </a: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386EC8A7-F7C8-4769-AF98-C5817139C4DF}"/>
              </a:ext>
            </a:extLst>
          </p:cNvPr>
          <p:cNvGrpSpPr/>
          <p:nvPr/>
        </p:nvGrpSpPr>
        <p:grpSpPr>
          <a:xfrm>
            <a:off x="4913527" y="677811"/>
            <a:ext cx="2834733" cy="896968"/>
            <a:chOff x="4913527" y="677811"/>
            <a:chExt cx="2834733" cy="896968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xmlns="" id="{58E070FD-421A-4BFE-BAA3-8ECD892E6EF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3527" y="679593"/>
              <a:ext cx="671809" cy="895186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xmlns="" id="{9CF1A2E1-8E32-466D-9940-1F441871FA7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6451" y="677811"/>
              <a:ext cx="671809" cy="895186"/>
            </a:xfrm>
            <a:prstGeom prst="rect">
              <a:avLst/>
            </a:prstGeom>
          </p:spPr>
        </p:pic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xmlns="" id="{EFAF8F02-386A-458F-9B2B-9ACE5828E516}"/>
                </a:ext>
              </a:extLst>
            </p:cNvPr>
            <p:cNvSpPr txBox="1"/>
            <p:nvPr/>
          </p:nvSpPr>
          <p:spPr>
            <a:xfrm>
              <a:off x="5558087" y="750240"/>
              <a:ext cx="1518364" cy="6217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r">
                <a:defRPr sz="2400"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26000">
                        <a:srgbClr val="2A0415"/>
                      </a:gs>
                      <a:gs pos="100000">
                        <a:schemeClr val="accent1">
                          <a:lumMod val="75000"/>
                        </a:schemeClr>
                      </a:gs>
                      <a:gs pos="79000">
                        <a:schemeClr val="tx1"/>
                      </a:gs>
                    </a:gsLst>
                    <a:lin ang="18900000" scaled="1"/>
                  </a:gra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zh-CN" altLang="en-US" sz="2600" b="1">
                  <a:solidFill>
                    <a:srgbClr val="4D49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部长介绍</a:t>
              </a:r>
              <a:endParaRPr lang="en-US" altLang="zh-CN" sz="2600" b="1">
                <a:solidFill>
                  <a:srgbClr val="4D494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96012D1C-0C64-46E8-A811-C513C90708A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0974" y="4426240"/>
            <a:ext cx="2886427" cy="2886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011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386EC8A7-F7C8-4769-AF98-C5817139C4DF}"/>
              </a:ext>
            </a:extLst>
          </p:cNvPr>
          <p:cNvGrpSpPr/>
          <p:nvPr/>
        </p:nvGrpSpPr>
        <p:grpSpPr>
          <a:xfrm>
            <a:off x="4294402" y="563511"/>
            <a:ext cx="3553882" cy="896968"/>
            <a:chOff x="4913527" y="677811"/>
            <a:chExt cx="3553882" cy="896968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xmlns="" id="{58E070FD-421A-4BFE-BAA3-8ECD892E6E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3527" y="679593"/>
              <a:ext cx="671809" cy="895186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xmlns="" id="{9CF1A2E1-8E32-466D-9940-1F441871FA7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95600" y="677811"/>
              <a:ext cx="671809" cy="895186"/>
            </a:xfrm>
            <a:prstGeom prst="rect">
              <a:avLst/>
            </a:prstGeom>
          </p:spPr>
        </p:pic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xmlns="" id="{EFAF8F02-386A-458F-9B2B-9ACE5828E516}"/>
                </a:ext>
              </a:extLst>
            </p:cNvPr>
            <p:cNvSpPr txBox="1"/>
            <p:nvPr/>
          </p:nvSpPr>
          <p:spPr>
            <a:xfrm>
              <a:off x="5610385" y="750240"/>
              <a:ext cx="2185215" cy="6217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r">
                <a:defRPr sz="2400"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26000">
                        <a:srgbClr val="2A0415"/>
                      </a:gs>
                      <a:gs pos="100000">
                        <a:schemeClr val="accent1">
                          <a:lumMod val="75000"/>
                        </a:schemeClr>
                      </a:gs>
                      <a:gs pos="79000">
                        <a:schemeClr val="tx1"/>
                      </a:gs>
                    </a:gsLst>
                    <a:lin ang="18900000" scaled="1"/>
                  </a:gra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zh-CN" altLang="en-US" sz="2600" b="1">
                  <a:solidFill>
                    <a:srgbClr val="4D49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主要成员介绍</a:t>
              </a: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7E76C1C0-1411-467E-92C2-C5A8D7FFBCB8}"/>
              </a:ext>
            </a:extLst>
          </p:cNvPr>
          <p:cNvGrpSpPr/>
          <p:nvPr/>
        </p:nvGrpSpPr>
        <p:grpSpPr>
          <a:xfrm>
            <a:off x="496054" y="1666372"/>
            <a:ext cx="3226969" cy="2676847"/>
            <a:chOff x="4509564" y="912611"/>
            <a:chExt cx="3238804" cy="2686665"/>
          </a:xfrm>
        </p:grpSpPr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xmlns="" id="{C40D60BC-4BD2-47D8-9549-26877D19281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Blu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37374" y="973300"/>
              <a:ext cx="2697939" cy="2345595"/>
            </a:xfrm>
            <a:prstGeom prst="ellipse">
              <a:avLst/>
            </a:prstGeom>
            <a:effectLst/>
          </p:spPr>
        </p:pic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xmlns="" id="{D0A74D42-3001-48CA-8040-9628A0D647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27" t="15424" r="25319" b="13231"/>
            <a:stretch/>
          </p:blipFill>
          <p:spPr>
            <a:xfrm rot="15729370">
              <a:off x="4785633" y="636542"/>
              <a:ext cx="2686665" cy="3238804"/>
            </a:xfrm>
            <a:prstGeom prst="rect">
              <a:avLst/>
            </a:prstGeom>
          </p:spPr>
        </p:pic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xmlns="" id="{A9FF8ECB-C660-4CFB-9DBC-FF164F8A581A}"/>
              </a:ext>
            </a:extLst>
          </p:cNvPr>
          <p:cNvGrpSpPr/>
          <p:nvPr/>
        </p:nvGrpSpPr>
        <p:grpSpPr>
          <a:xfrm>
            <a:off x="3085711" y="1666370"/>
            <a:ext cx="3226969" cy="2676847"/>
            <a:chOff x="4594455" y="912609"/>
            <a:chExt cx="3238804" cy="2686665"/>
          </a:xfrm>
        </p:grpSpPr>
        <p:pic>
          <p:nvPicPr>
            <p:cNvPr id="37" name="图片 36">
              <a:extLst>
                <a:ext uri="{FF2B5EF4-FFF2-40B4-BE49-F238E27FC236}">
                  <a16:creationId xmlns:a16="http://schemas.microsoft.com/office/drawing/2014/main" xmlns="" id="{5296C8E2-CC59-46D4-BA28-C96F97D0866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Glass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37374" y="973300"/>
              <a:ext cx="2697939" cy="2345595"/>
            </a:xfrm>
            <a:prstGeom prst="ellipse">
              <a:avLst/>
            </a:prstGeom>
            <a:effectLst/>
          </p:spPr>
        </p:pic>
        <p:pic>
          <p:nvPicPr>
            <p:cNvPr id="38" name="图片 37">
              <a:extLst>
                <a:ext uri="{FF2B5EF4-FFF2-40B4-BE49-F238E27FC236}">
                  <a16:creationId xmlns:a16="http://schemas.microsoft.com/office/drawing/2014/main" xmlns="" id="{50E592B6-6EDD-4FC5-81E2-9E08C5004C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27" t="15424" r="25319" b="13231"/>
            <a:stretch/>
          </p:blipFill>
          <p:spPr>
            <a:xfrm rot="15729370">
              <a:off x="4870524" y="636540"/>
              <a:ext cx="2686665" cy="3238804"/>
            </a:xfrm>
            <a:prstGeom prst="rect">
              <a:avLst/>
            </a:prstGeom>
          </p:spPr>
        </p:pic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xmlns="" id="{F24005DE-2F84-4CCF-B3BD-9C6C732A7820}"/>
              </a:ext>
            </a:extLst>
          </p:cNvPr>
          <p:cNvGrpSpPr/>
          <p:nvPr/>
        </p:nvGrpSpPr>
        <p:grpSpPr>
          <a:xfrm>
            <a:off x="5628658" y="1642815"/>
            <a:ext cx="3226969" cy="2676847"/>
            <a:chOff x="4575106" y="888967"/>
            <a:chExt cx="3238804" cy="2686665"/>
          </a:xfrm>
        </p:grpSpPr>
        <p:pic>
          <p:nvPicPr>
            <p:cNvPr id="40" name="图片 39">
              <a:extLst>
                <a:ext uri="{FF2B5EF4-FFF2-40B4-BE49-F238E27FC236}">
                  <a16:creationId xmlns:a16="http://schemas.microsoft.com/office/drawing/2014/main" xmlns="" id="{6FC9BF43-1964-45FE-AD20-BE1250989E4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Glass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37374" y="973300"/>
              <a:ext cx="2697939" cy="2345595"/>
            </a:xfrm>
            <a:prstGeom prst="ellipse">
              <a:avLst/>
            </a:prstGeom>
            <a:effectLst/>
          </p:spPr>
        </p:pic>
        <p:pic>
          <p:nvPicPr>
            <p:cNvPr id="41" name="图片 40">
              <a:extLst>
                <a:ext uri="{FF2B5EF4-FFF2-40B4-BE49-F238E27FC236}">
                  <a16:creationId xmlns:a16="http://schemas.microsoft.com/office/drawing/2014/main" xmlns="" id="{5C237210-83BD-4F08-B12B-39677DAB4F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27" t="15424" r="25319" b="13231"/>
            <a:stretch/>
          </p:blipFill>
          <p:spPr>
            <a:xfrm rot="15729370">
              <a:off x="4851175" y="612898"/>
              <a:ext cx="2686665" cy="3238804"/>
            </a:xfrm>
            <a:prstGeom prst="rect">
              <a:avLst/>
            </a:prstGeom>
          </p:spPr>
        </p:pic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xmlns="" id="{71128045-7C68-48DA-91B0-6B99E59760DD}"/>
              </a:ext>
            </a:extLst>
          </p:cNvPr>
          <p:cNvGrpSpPr/>
          <p:nvPr/>
        </p:nvGrpSpPr>
        <p:grpSpPr>
          <a:xfrm>
            <a:off x="8261986" y="1666371"/>
            <a:ext cx="3226969" cy="2676847"/>
            <a:chOff x="4560431" y="912609"/>
            <a:chExt cx="3238804" cy="2686665"/>
          </a:xfrm>
        </p:grpSpPr>
        <p:pic>
          <p:nvPicPr>
            <p:cNvPr id="43" name="图片 42">
              <a:extLst>
                <a:ext uri="{FF2B5EF4-FFF2-40B4-BE49-F238E27FC236}">
                  <a16:creationId xmlns:a16="http://schemas.microsoft.com/office/drawing/2014/main" xmlns="" id="{941EE439-326F-47AD-8881-A5066B9B6AC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Glass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37374" y="973300"/>
              <a:ext cx="2697939" cy="2345595"/>
            </a:xfrm>
            <a:prstGeom prst="ellipse">
              <a:avLst/>
            </a:prstGeom>
            <a:effectLst/>
          </p:spPr>
        </p:pic>
        <p:pic>
          <p:nvPicPr>
            <p:cNvPr id="44" name="图片 43">
              <a:extLst>
                <a:ext uri="{FF2B5EF4-FFF2-40B4-BE49-F238E27FC236}">
                  <a16:creationId xmlns:a16="http://schemas.microsoft.com/office/drawing/2014/main" xmlns="" id="{2A43C103-8B55-40DF-86C1-FB76B141B5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27" t="15424" r="25319" b="13231"/>
            <a:stretch/>
          </p:blipFill>
          <p:spPr>
            <a:xfrm rot="15729370">
              <a:off x="4836500" y="636540"/>
              <a:ext cx="2686665" cy="3238804"/>
            </a:xfrm>
            <a:prstGeom prst="rect">
              <a:avLst/>
            </a:prstGeom>
          </p:spPr>
        </p:pic>
      </p:grpSp>
      <p:sp>
        <p:nvSpPr>
          <p:cNvPr id="45" name="TextBox 6">
            <a:extLst>
              <a:ext uri="{FF2B5EF4-FFF2-40B4-BE49-F238E27FC236}">
                <a16:creationId xmlns:a16="http://schemas.microsoft.com/office/drawing/2014/main" xmlns="" id="{6D6281AF-CE6C-4B75-BDA4-E4F857CA380F}"/>
              </a:ext>
            </a:extLst>
          </p:cNvPr>
          <p:cNvSpPr txBox="1"/>
          <p:nvPr/>
        </p:nvSpPr>
        <p:spPr>
          <a:xfrm>
            <a:off x="1239497" y="4023375"/>
            <a:ext cx="1658241" cy="5746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1867" b="1" dirty="0">
                <a:solidFill>
                  <a:srgbClr val="F39700"/>
                </a:solidFill>
                <a:latin typeface="微软雅黑" pitchFamily="34" charset="-122"/>
                <a:ea typeface="微软雅黑" pitchFamily="34" charset="-122"/>
              </a:rPr>
              <a:t>二丫</a:t>
            </a:r>
            <a:endParaRPr lang="en-US" altLang="zh-CN" sz="1867" b="1" dirty="0">
              <a:solidFill>
                <a:srgbClr val="F39700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sz="1867" b="1" dirty="0">
                <a:solidFill>
                  <a:srgbClr val="F39700"/>
                </a:solidFill>
                <a:latin typeface="微软雅黑" pitchFamily="34" charset="-122"/>
                <a:ea typeface="微软雅黑" pitchFamily="34" charset="-122"/>
              </a:rPr>
              <a:t>副部长</a:t>
            </a:r>
            <a:endParaRPr lang="en-US" sz="1867" b="1" dirty="0">
              <a:solidFill>
                <a:srgbClr val="F397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" name="TextBox 7">
            <a:extLst>
              <a:ext uri="{FF2B5EF4-FFF2-40B4-BE49-F238E27FC236}">
                <a16:creationId xmlns:a16="http://schemas.microsoft.com/office/drawing/2014/main" xmlns="" id="{F00F6EF0-8CE7-4B64-B699-C8533E565A85}"/>
              </a:ext>
            </a:extLst>
          </p:cNvPr>
          <p:cNvSpPr txBox="1"/>
          <p:nvPr/>
        </p:nvSpPr>
        <p:spPr>
          <a:xfrm>
            <a:off x="1066202" y="4712950"/>
            <a:ext cx="2128092" cy="13849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dirty="0">
                <a:solidFill>
                  <a:srgbClr val="4D4949"/>
                </a:solidFill>
                <a:latin typeface="微软雅黑" pitchFamily="34" charset="-122"/>
                <a:ea typeface="微软雅黑" pitchFamily="34" charset="-122"/>
              </a:rPr>
              <a:t>工作经历</a:t>
            </a:r>
            <a:r>
              <a:rPr lang="zh-CN" altLang="en-US" sz="1200" dirty="0">
                <a:solidFill>
                  <a:srgbClr val="4D4949"/>
                </a:solidFill>
                <a:latin typeface="微软雅黑" pitchFamily="34" charset="-122"/>
                <a:ea typeface="微软雅黑" pitchFamily="34" charset="-122"/>
              </a:rPr>
              <a:t>：大一学年院学生会外联部成员、校学生会外联部成员</a:t>
            </a:r>
          </a:p>
          <a:p>
            <a:pPr>
              <a:lnSpc>
                <a:spcPct val="150000"/>
              </a:lnSpc>
            </a:pPr>
            <a:r>
              <a:rPr lang="zh-CN" altLang="en-US" sz="1200" b="1" dirty="0">
                <a:solidFill>
                  <a:srgbClr val="4D4949"/>
                </a:solidFill>
                <a:latin typeface="微软雅黑" pitchFamily="34" charset="-122"/>
                <a:ea typeface="微软雅黑" pitchFamily="34" charset="-122"/>
              </a:rPr>
              <a:t>工作格言</a:t>
            </a:r>
            <a:r>
              <a:rPr lang="zh-CN" altLang="en-US" sz="1200" dirty="0">
                <a:solidFill>
                  <a:srgbClr val="4D4949"/>
                </a:solidFill>
                <a:latin typeface="微软雅黑" pitchFamily="34" charset="-122"/>
                <a:ea typeface="微软雅黑" pitchFamily="34" charset="-122"/>
              </a:rPr>
              <a:t>： 没有完美的个人，只有完美的团队</a:t>
            </a:r>
          </a:p>
        </p:txBody>
      </p:sp>
      <p:sp>
        <p:nvSpPr>
          <p:cNvPr id="47" name="TextBox 59">
            <a:extLst>
              <a:ext uri="{FF2B5EF4-FFF2-40B4-BE49-F238E27FC236}">
                <a16:creationId xmlns:a16="http://schemas.microsoft.com/office/drawing/2014/main" xmlns="" id="{8671569C-A63E-4283-9866-DECF8CD1F6E4}"/>
              </a:ext>
            </a:extLst>
          </p:cNvPr>
          <p:cNvSpPr txBox="1"/>
          <p:nvPr/>
        </p:nvSpPr>
        <p:spPr>
          <a:xfrm>
            <a:off x="4024422" y="4023375"/>
            <a:ext cx="1345927" cy="5746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1867" b="1" dirty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三毛</a:t>
            </a:r>
            <a:endParaRPr lang="en-US" altLang="zh-CN" sz="1867" b="1" dirty="0">
              <a:solidFill>
                <a:schemeClr val="accent2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sz="1867" b="1" dirty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财务部长</a:t>
            </a:r>
            <a:endParaRPr lang="en-US" sz="1867" b="1" dirty="0">
              <a:solidFill>
                <a:schemeClr val="accent2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8" name="TextBox 60">
            <a:extLst>
              <a:ext uri="{FF2B5EF4-FFF2-40B4-BE49-F238E27FC236}">
                <a16:creationId xmlns:a16="http://schemas.microsoft.com/office/drawing/2014/main" xmlns="" id="{1DDF4019-7963-4D38-884A-7F9BE1436B25}"/>
              </a:ext>
            </a:extLst>
          </p:cNvPr>
          <p:cNvSpPr txBox="1"/>
          <p:nvPr/>
        </p:nvSpPr>
        <p:spPr>
          <a:xfrm>
            <a:off x="3694970" y="4712950"/>
            <a:ext cx="2128092" cy="13849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dirty="0">
                <a:solidFill>
                  <a:srgbClr val="4D4949"/>
                </a:solidFill>
                <a:latin typeface="微软雅黑" pitchFamily="34" charset="-122"/>
                <a:ea typeface="微软雅黑" pitchFamily="34" charset="-122"/>
              </a:rPr>
              <a:t>工作经历</a:t>
            </a:r>
            <a:r>
              <a:rPr lang="zh-CN" altLang="en-US" sz="1200" dirty="0">
                <a:solidFill>
                  <a:srgbClr val="4D4949"/>
                </a:solidFill>
                <a:latin typeface="微软雅黑" pitchFamily="34" charset="-122"/>
                <a:ea typeface="微软雅黑" pitchFamily="34" charset="-122"/>
              </a:rPr>
              <a:t>：大一学年院学生会外联部成员、校学生会外联部成员</a:t>
            </a:r>
          </a:p>
          <a:p>
            <a:pPr>
              <a:lnSpc>
                <a:spcPct val="150000"/>
              </a:lnSpc>
            </a:pPr>
            <a:r>
              <a:rPr lang="zh-CN" altLang="en-US" sz="1200" b="1" dirty="0">
                <a:solidFill>
                  <a:srgbClr val="4D4949"/>
                </a:solidFill>
                <a:latin typeface="微软雅黑" pitchFamily="34" charset="-122"/>
                <a:ea typeface="微软雅黑" pitchFamily="34" charset="-122"/>
              </a:rPr>
              <a:t>工作格言</a:t>
            </a:r>
            <a:r>
              <a:rPr lang="zh-CN" altLang="en-US" sz="1200" dirty="0">
                <a:solidFill>
                  <a:srgbClr val="4D4949"/>
                </a:solidFill>
                <a:latin typeface="微软雅黑" pitchFamily="34" charset="-122"/>
                <a:ea typeface="微软雅黑" pitchFamily="34" charset="-122"/>
              </a:rPr>
              <a:t>： 没有完美的个人，只有完美的团队</a:t>
            </a:r>
          </a:p>
        </p:txBody>
      </p:sp>
      <p:sp>
        <p:nvSpPr>
          <p:cNvPr id="49" name="TextBox 64">
            <a:extLst>
              <a:ext uri="{FF2B5EF4-FFF2-40B4-BE49-F238E27FC236}">
                <a16:creationId xmlns:a16="http://schemas.microsoft.com/office/drawing/2014/main" xmlns="" id="{E2BDDD85-0B59-4B34-B590-7F346430FCEB}"/>
              </a:ext>
            </a:extLst>
          </p:cNvPr>
          <p:cNvSpPr txBox="1"/>
          <p:nvPr/>
        </p:nvSpPr>
        <p:spPr>
          <a:xfrm>
            <a:off x="6617076" y="4023377"/>
            <a:ext cx="1543013" cy="5746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1867" b="1" dirty="0">
                <a:solidFill>
                  <a:srgbClr val="F39700"/>
                </a:solidFill>
                <a:latin typeface="微软雅黑" pitchFamily="34" charset="-122"/>
                <a:ea typeface="微软雅黑" pitchFamily="34" charset="-122"/>
              </a:rPr>
              <a:t>二蛋</a:t>
            </a:r>
            <a:endParaRPr lang="en-US" altLang="zh-CN" sz="1867" b="1" dirty="0">
              <a:solidFill>
                <a:srgbClr val="F39700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sz="1867" b="1" dirty="0">
                <a:solidFill>
                  <a:srgbClr val="F39700"/>
                </a:solidFill>
                <a:latin typeface="微软雅黑" pitchFamily="34" charset="-122"/>
                <a:ea typeface="微软雅黑" pitchFamily="34" charset="-122"/>
              </a:rPr>
              <a:t>副部长</a:t>
            </a:r>
            <a:endParaRPr lang="en-US" altLang="zh-CN" sz="1867" b="1" dirty="0">
              <a:solidFill>
                <a:srgbClr val="F397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TextBox 65">
            <a:extLst>
              <a:ext uri="{FF2B5EF4-FFF2-40B4-BE49-F238E27FC236}">
                <a16:creationId xmlns:a16="http://schemas.microsoft.com/office/drawing/2014/main" xmlns="" id="{9B6B2BAD-D688-4E93-B17E-701CB79940C1}"/>
              </a:ext>
            </a:extLst>
          </p:cNvPr>
          <p:cNvSpPr txBox="1"/>
          <p:nvPr/>
        </p:nvSpPr>
        <p:spPr>
          <a:xfrm>
            <a:off x="6386170" y="4712950"/>
            <a:ext cx="2128092" cy="13849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dirty="0">
                <a:solidFill>
                  <a:srgbClr val="4D4949"/>
                </a:solidFill>
                <a:latin typeface="微软雅黑" pitchFamily="34" charset="-122"/>
                <a:ea typeface="微软雅黑" pitchFamily="34" charset="-122"/>
              </a:rPr>
              <a:t>工作经历</a:t>
            </a:r>
            <a:r>
              <a:rPr lang="zh-CN" altLang="en-US" sz="1200" dirty="0">
                <a:solidFill>
                  <a:srgbClr val="4D4949"/>
                </a:solidFill>
                <a:latin typeface="微软雅黑" pitchFamily="34" charset="-122"/>
                <a:ea typeface="微软雅黑" pitchFamily="34" charset="-122"/>
              </a:rPr>
              <a:t>：大一学年院学生会外联部成员、校学生会外联部成员</a:t>
            </a:r>
          </a:p>
          <a:p>
            <a:pPr>
              <a:lnSpc>
                <a:spcPct val="150000"/>
              </a:lnSpc>
            </a:pPr>
            <a:r>
              <a:rPr lang="zh-CN" altLang="en-US" sz="1200" b="1" dirty="0">
                <a:solidFill>
                  <a:srgbClr val="4D4949"/>
                </a:solidFill>
                <a:latin typeface="微软雅黑" pitchFamily="34" charset="-122"/>
                <a:ea typeface="微软雅黑" pitchFamily="34" charset="-122"/>
              </a:rPr>
              <a:t>工作格言</a:t>
            </a:r>
            <a:r>
              <a:rPr lang="zh-CN" altLang="en-US" sz="1200" dirty="0">
                <a:solidFill>
                  <a:srgbClr val="4D4949"/>
                </a:solidFill>
                <a:latin typeface="微软雅黑" pitchFamily="34" charset="-122"/>
                <a:ea typeface="微软雅黑" pitchFamily="34" charset="-122"/>
              </a:rPr>
              <a:t>： 没有完美的个人，只有完美的团队</a:t>
            </a:r>
          </a:p>
        </p:txBody>
      </p:sp>
      <p:sp>
        <p:nvSpPr>
          <p:cNvPr id="51" name="TextBox 69">
            <a:extLst>
              <a:ext uri="{FF2B5EF4-FFF2-40B4-BE49-F238E27FC236}">
                <a16:creationId xmlns:a16="http://schemas.microsoft.com/office/drawing/2014/main" xmlns="" id="{4E286E7A-F0E4-43C4-998D-386DE33E9186}"/>
              </a:ext>
            </a:extLst>
          </p:cNvPr>
          <p:cNvSpPr txBox="1"/>
          <p:nvPr/>
        </p:nvSpPr>
        <p:spPr>
          <a:xfrm>
            <a:off x="9252741" y="4023374"/>
            <a:ext cx="1599297" cy="5746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1867" b="1" dirty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铁柱</a:t>
            </a:r>
            <a:endParaRPr lang="en-US" altLang="zh-CN" sz="1867" b="1" dirty="0">
              <a:solidFill>
                <a:schemeClr val="accent2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sz="1867" b="1" dirty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宣传部长</a:t>
            </a:r>
            <a:endParaRPr lang="en-US" sz="1867" b="1" dirty="0">
              <a:solidFill>
                <a:schemeClr val="accent2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2" name="TextBox 70">
            <a:extLst>
              <a:ext uri="{FF2B5EF4-FFF2-40B4-BE49-F238E27FC236}">
                <a16:creationId xmlns:a16="http://schemas.microsoft.com/office/drawing/2014/main" xmlns="" id="{C296B31B-1501-4492-AB22-A2165642AF02}"/>
              </a:ext>
            </a:extLst>
          </p:cNvPr>
          <p:cNvSpPr txBox="1"/>
          <p:nvPr/>
        </p:nvSpPr>
        <p:spPr>
          <a:xfrm>
            <a:off x="9049973" y="4712950"/>
            <a:ext cx="2128092" cy="13849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dirty="0">
                <a:solidFill>
                  <a:srgbClr val="4D4949"/>
                </a:solidFill>
                <a:latin typeface="微软雅黑" pitchFamily="34" charset="-122"/>
                <a:ea typeface="微软雅黑" pitchFamily="34" charset="-122"/>
              </a:rPr>
              <a:t>工作经历</a:t>
            </a:r>
            <a:r>
              <a:rPr lang="zh-CN" altLang="en-US" sz="1200" dirty="0">
                <a:solidFill>
                  <a:srgbClr val="4D4949"/>
                </a:solidFill>
                <a:latin typeface="微软雅黑" pitchFamily="34" charset="-122"/>
                <a:ea typeface="微软雅黑" pitchFamily="34" charset="-122"/>
              </a:rPr>
              <a:t>：大一学年院学生会外联部成员、校学生会外联部成员</a:t>
            </a:r>
          </a:p>
          <a:p>
            <a:pPr>
              <a:lnSpc>
                <a:spcPct val="150000"/>
              </a:lnSpc>
            </a:pPr>
            <a:r>
              <a:rPr lang="zh-CN" altLang="en-US" sz="1200" b="1" dirty="0">
                <a:solidFill>
                  <a:srgbClr val="4D4949"/>
                </a:solidFill>
                <a:latin typeface="微软雅黑" pitchFamily="34" charset="-122"/>
                <a:ea typeface="微软雅黑" pitchFamily="34" charset="-122"/>
              </a:rPr>
              <a:t>工作格言</a:t>
            </a:r>
            <a:r>
              <a:rPr lang="zh-CN" altLang="en-US" sz="1200" dirty="0">
                <a:solidFill>
                  <a:srgbClr val="4D4949"/>
                </a:solidFill>
                <a:latin typeface="微软雅黑" pitchFamily="34" charset="-122"/>
                <a:ea typeface="微软雅黑" pitchFamily="34" charset="-122"/>
              </a:rPr>
              <a:t>： 没有完美的个人，只有完美的团队</a:t>
            </a:r>
          </a:p>
        </p:txBody>
      </p:sp>
    </p:spTree>
    <p:extLst>
      <p:ext uri="{BB962C8B-B14F-4D97-AF65-F5344CB8AC3E}">
        <p14:creationId xmlns:p14="http://schemas.microsoft.com/office/powerpoint/2010/main" val="3594840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50" grpId="0"/>
      <p:bldP spid="5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386EC8A7-F7C8-4769-AF98-C5817139C4DF}"/>
              </a:ext>
            </a:extLst>
          </p:cNvPr>
          <p:cNvGrpSpPr/>
          <p:nvPr/>
        </p:nvGrpSpPr>
        <p:grpSpPr>
          <a:xfrm>
            <a:off x="4378596" y="684533"/>
            <a:ext cx="3434808" cy="896968"/>
            <a:chOff x="4913527" y="677811"/>
            <a:chExt cx="3434808" cy="896968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xmlns="" id="{58E070FD-421A-4BFE-BAA3-8ECD892E6E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3527" y="679593"/>
              <a:ext cx="671809" cy="895186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xmlns="" id="{9CF1A2E1-8E32-466D-9940-1F441871FA7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6526" y="677811"/>
              <a:ext cx="671809" cy="895186"/>
            </a:xfrm>
            <a:prstGeom prst="rect">
              <a:avLst/>
            </a:prstGeom>
          </p:spPr>
        </p:pic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xmlns="" id="{EFAF8F02-386A-458F-9B2B-9ACE5828E516}"/>
                </a:ext>
              </a:extLst>
            </p:cNvPr>
            <p:cNvSpPr txBox="1"/>
            <p:nvPr/>
          </p:nvSpPr>
          <p:spPr>
            <a:xfrm>
              <a:off x="5557986" y="750240"/>
              <a:ext cx="2185215" cy="6217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r">
                <a:defRPr sz="2400"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26000">
                        <a:srgbClr val="2A0415"/>
                      </a:gs>
                      <a:gs pos="100000">
                        <a:schemeClr val="accent1">
                          <a:lumMod val="75000"/>
                        </a:schemeClr>
                      </a:gs>
                      <a:gs pos="79000">
                        <a:schemeClr val="tx1"/>
                      </a:gs>
                    </a:gsLst>
                    <a:lin ang="18900000" scaled="1"/>
                  </a:gra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defRPr>
              </a:lvl1pPr>
            </a:lstStyle>
            <a:p>
              <a:pPr algn="ctr">
                <a:lnSpc>
                  <a:spcPct val="150000"/>
                </a:lnSpc>
              </a:pPr>
              <a:r>
                <a:rPr lang="zh-CN" altLang="en-US" sz="2600" b="1">
                  <a:solidFill>
                    <a:srgbClr val="4D49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社团组织机构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DF89EDE4-8413-41A0-8383-9B474A3BE91B}"/>
              </a:ext>
            </a:extLst>
          </p:cNvPr>
          <p:cNvGrpSpPr/>
          <p:nvPr/>
        </p:nvGrpSpPr>
        <p:grpSpPr>
          <a:xfrm>
            <a:off x="888087" y="1942093"/>
            <a:ext cx="10585254" cy="3196937"/>
            <a:chOff x="2507921" y="1166929"/>
            <a:chExt cx="7154203" cy="2160698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xmlns="" id="{0F2100C6-9AC1-41BD-A2E8-97BF79F480C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33268" y="1340379"/>
              <a:ext cx="905882" cy="787576"/>
            </a:xfrm>
            <a:prstGeom prst="rect">
              <a:avLst/>
            </a:prstGeom>
          </p:spPr>
        </p:pic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xmlns="" id="{F19BD72E-4202-47AA-B786-3F1D9FB56448}"/>
                </a:ext>
              </a:extLst>
            </p:cNvPr>
            <p:cNvGrpSpPr/>
            <p:nvPr/>
          </p:nvGrpSpPr>
          <p:grpSpPr>
            <a:xfrm>
              <a:off x="2905125" y="1931722"/>
              <a:ext cx="6286500" cy="556552"/>
              <a:chOff x="1409700" y="2819400"/>
              <a:chExt cx="8382000" cy="952500"/>
            </a:xfrm>
          </p:grpSpPr>
          <p:cxnSp>
            <p:nvCxnSpPr>
              <p:cNvPr id="55" name="直接连接符 54">
                <a:extLst>
                  <a:ext uri="{FF2B5EF4-FFF2-40B4-BE49-F238E27FC236}">
                    <a16:creationId xmlns:a16="http://schemas.microsoft.com/office/drawing/2014/main" xmlns="" id="{736EEFB7-1A24-4C91-B700-050AE457A000}"/>
                  </a:ext>
                </a:extLst>
              </p:cNvPr>
              <p:cNvCxnSpPr/>
              <p:nvPr/>
            </p:nvCxnSpPr>
            <p:spPr>
              <a:xfrm>
                <a:off x="5600700" y="2819400"/>
                <a:ext cx="0" cy="476250"/>
              </a:xfrm>
              <a:prstGeom prst="line">
                <a:avLst/>
              </a:prstGeom>
              <a:ln w="19050">
                <a:solidFill>
                  <a:schemeClr val="bg1">
                    <a:lumMod val="6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6" name="组合 55">
                <a:extLst>
                  <a:ext uri="{FF2B5EF4-FFF2-40B4-BE49-F238E27FC236}">
                    <a16:creationId xmlns:a16="http://schemas.microsoft.com/office/drawing/2014/main" xmlns="" id="{8E112411-E418-4F7B-BBAE-78B8B4A77801}"/>
                  </a:ext>
                </a:extLst>
              </p:cNvPr>
              <p:cNvGrpSpPr/>
              <p:nvPr/>
            </p:nvGrpSpPr>
            <p:grpSpPr>
              <a:xfrm>
                <a:off x="1409700" y="3295650"/>
                <a:ext cx="8382000" cy="476250"/>
                <a:chOff x="1409700" y="3295650"/>
                <a:chExt cx="8382000" cy="476250"/>
              </a:xfrm>
            </p:grpSpPr>
            <p:cxnSp>
              <p:nvCxnSpPr>
                <p:cNvPr id="57" name="直接连接符 56">
                  <a:extLst>
                    <a:ext uri="{FF2B5EF4-FFF2-40B4-BE49-F238E27FC236}">
                      <a16:creationId xmlns:a16="http://schemas.microsoft.com/office/drawing/2014/main" xmlns="" id="{42EB6C15-9ACE-4918-9495-5580086F997D}"/>
                    </a:ext>
                  </a:extLst>
                </p:cNvPr>
                <p:cNvCxnSpPr/>
                <p:nvPr/>
              </p:nvCxnSpPr>
              <p:spPr>
                <a:xfrm>
                  <a:off x="1409700" y="3295650"/>
                  <a:ext cx="0" cy="476250"/>
                </a:xfrm>
                <a:prstGeom prst="line">
                  <a:avLst/>
                </a:prstGeom>
                <a:ln w="19050">
                  <a:solidFill>
                    <a:schemeClr val="bg1">
                      <a:lumMod val="65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直接连接符 57">
                  <a:extLst>
                    <a:ext uri="{FF2B5EF4-FFF2-40B4-BE49-F238E27FC236}">
                      <a16:creationId xmlns:a16="http://schemas.microsoft.com/office/drawing/2014/main" xmlns="" id="{A4EC4DEF-1B86-452F-B7A1-27C5DE45ADBD}"/>
                    </a:ext>
                  </a:extLst>
                </p:cNvPr>
                <p:cNvCxnSpPr/>
                <p:nvPr/>
              </p:nvCxnSpPr>
              <p:spPr>
                <a:xfrm>
                  <a:off x="1409700" y="3295650"/>
                  <a:ext cx="8382000" cy="0"/>
                </a:xfrm>
                <a:prstGeom prst="line">
                  <a:avLst/>
                </a:prstGeom>
                <a:ln w="19050">
                  <a:solidFill>
                    <a:schemeClr val="bg1">
                      <a:lumMod val="65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直接连接符 58">
                  <a:extLst>
                    <a:ext uri="{FF2B5EF4-FFF2-40B4-BE49-F238E27FC236}">
                      <a16:creationId xmlns:a16="http://schemas.microsoft.com/office/drawing/2014/main" xmlns="" id="{5B90EF07-393D-46A6-8029-CD49E869F960}"/>
                    </a:ext>
                  </a:extLst>
                </p:cNvPr>
                <p:cNvCxnSpPr/>
                <p:nvPr/>
              </p:nvCxnSpPr>
              <p:spPr>
                <a:xfrm>
                  <a:off x="3082049" y="3295650"/>
                  <a:ext cx="0" cy="476250"/>
                </a:xfrm>
                <a:prstGeom prst="line">
                  <a:avLst/>
                </a:prstGeom>
                <a:ln w="19050">
                  <a:solidFill>
                    <a:schemeClr val="bg1">
                      <a:lumMod val="65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直接连接符 59">
                  <a:extLst>
                    <a:ext uri="{FF2B5EF4-FFF2-40B4-BE49-F238E27FC236}">
                      <a16:creationId xmlns:a16="http://schemas.microsoft.com/office/drawing/2014/main" xmlns="" id="{56193509-1C97-4FAD-AEFC-F7F05D3C24C2}"/>
                    </a:ext>
                  </a:extLst>
                </p:cNvPr>
                <p:cNvCxnSpPr/>
                <p:nvPr/>
              </p:nvCxnSpPr>
              <p:spPr>
                <a:xfrm>
                  <a:off x="4754398" y="3295650"/>
                  <a:ext cx="0" cy="476250"/>
                </a:xfrm>
                <a:prstGeom prst="line">
                  <a:avLst/>
                </a:prstGeom>
                <a:ln w="19050">
                  <a:solidFill>
                    <a:schemeClr val="bg1">
                      <a:lumMod val="65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直接连接符 60">
                  <a:extLst>
                    <a:ext uri="{FF2B5EF4-FFF2-40B4-BE49-F238E27FC236}">
                      <a16:creationId xmlns:a16="http://schemas.microsoft.com/office/drawing/2014/main" xmlns="" id="{A17D5BBE-2621-4EB7-94B2-B37D85F3E8D5}"/>
                    </a:ext>
                  </a:extLst>
                </p:cNvPr>
                <p:cNvCxnSpPr/>
                <p:nvPr/>
              </p:nvCxnSpPr>
              <p:spPr>
                <a:xfrm>
                  <a:off x="6426747" y="3295650"/>
                  <a:ext cx="0" cy="476250"/>
                </a:xfrm>
                <a:prstGeom prst="line">
                  <a:avLst/>
                </a:prstGeom>
                <a:ln w="19050">
                  <a:solidFill>
                    <a:schemeClr val="bg1">
                      <a:lumMod val="65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直接连接符 61">
                  <a:extLst>
                    <a:ext uri="{FF2B5EF4-FFF2-40B4-BE49-F238E27FC236}">
                      <a16:creationId xmlns:a16="http://schemas.microsoft.com/office/drawing/2014/main" xmlns="" id="{0FB7AA42-BEF5-46C0-8075-DAF32D40B7B6}"/>
                    </a:ext>
                  </a:extLst>
                </p:cNvPr>
                <p:cNvCxnSpPr/>
                <p:nvPr/>
              </p:nvCxnSpPr>
              <p:spPr>
                <a:xfrm>
                  <a:off x="8099096" y="3295650"/>
                  <a:ext cx="0" cy="476250"/>
                </a:xfrm>
                <a:prstGeom prst="line">
                  <a:avLst/>
                </a:prstGeom>
                <a:ln w="19050">
                  <a:solidFill>
                    <a:schemeClr val="bg1">
                      <a:lumMod val="65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直接连接符 62">
                  <a:extLst>
                    <a:ext uri="{FF2B5EF4-FFF2-40B4-BE49-F238E27FC236}">
                      <a16:creationId xmlns:a16="http://schemas.microsoft.com/office/drawing/2014/main" xmlns="" id="{A8C823C9-7226-4AFE-8D7A-78591D8A16F4}"/>
                    </a:ext>
                  </a:extLst>
                </p:cNvPr>
                <p:cNvCxnSpPr/>
                <p:nvPr/>
              </p:nvCxnSpPr>
              <p:spPr>
                <a:xfrm>
                  <a:off x="9771446" y="3295650"/>
                  <a:ext cx="0" cy="476250"/>
                </a:xfrm>
                <a:prstGeom prst="line">
                  <a:avLst/>
                </a:prstGeom>
                <a:ln w="19050">
                  <a:solidFill>
                    <a:schemeClr val="bg1">
                      <a:lumMod val="65000"/>
                    </a:schemeClr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xmlns="" id="{F38F576D-939E-4A34-B402-EFF818B7A2A4}"/>
                </a:ext>
              </a:extLst>
            </p:cNvPr>
            <p:cNvGrpSpPr/>
            <p:nvPr/>
          </p:nvGrpSpPr>
          <p:grpSpPr>
            <a:xfrm>
              <a:off x="4966155" y="2378840"/>
              <a:ext cx="905882" cy="787576"/>
              <a:chOff x="4653042" y="3203518"/>
              <a:chExt cx="1207842" cy="1050101"/>
            </a:xfrm>
          </p:grpSpPr>
          <p:pic>
            <p:nvPicPr>
              <p:cNvPr id="53" name="图片 52">
                <a:extLst>
                  <a:ext uri="{FF2B5EF4-FFF2-40B4-BE49-F238E27FC236}">
                    <a16:creationId xmlns:a16="http://schemas.microsoft.com/office/drawing/2014/main" xmlns="" id="{08450C97-A000-4CBE-9F56-06D468B671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53042" y="3203518"/>
                <a:ext cx="1207842" cy="1050101"/>
              </a:xfrm>
              <a:prstGeom prst="rect">
                <a:avLst/>
              </a:prstGeom>
            </p:spPr>
          </p:pic>
          <p:sp>
            <p:nvSpPr>
              <p:cNvPr id="54" name="Freeform 51">
                <a:extLst>
                  <a:ext uri="{FF2B5EF4-FFF2-40B4-BE49-F238E27FC236}">
                    <a16:creationId xmlns:a16="http://schemas.microsoft.com/office/drawing/2014/main" xmlns="" id="{A47FE314-3213-4841-AB8D-6EE3D5C0E61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41333" y="3513908"/>
                <a:ext cx="416730" cy="303474"/>
              </a:xfrm>
              <a:custGeom>
                <a:avLst/>
                <a:gdLst>
                  <a:gd name="T0" fmla="*/ 56 w 376"/>
                  <a:gd name="T1" fmla="*/ 29 h 274"/>
                  <a:gd name="T2" fmla="*/ 318 w 376"/>
                  <a:gd name="T3" fmla="*/ 29 h 274"/>
                  <a:gd name="T4" fmla="*/ 318 w 376"/>
                  <a:gd name="T5" fmla="*/ 187 h 274"/>
                  <a:gd name="T6" fmla="*/ 56 w 376"/>
                  <a:gd name="T7" fmla="*/ 187 h 274"/>
                  <a:gd name="T8" fmla="*/ 56 w 376"/>
                  <a:gd name="T9" fmla="*/ 29 h 274"/>
                  <a:gd name="T10" fmla="*/ 86 w 376"/>
                  <a:gd name="T11" fmla="*/ 146 h 274"/>
                  <a:gd name="T12" fmla="*/ 86 w 376"/>
                  <a:gd name="T13" fmla="*/ 155 h 274"/>
                  <a:gd name="T14" fmla="*/ 256 w 376"/>
                  <a:gd name="T15" fmla="*/ 155 h 274"/>
                  <a:gd name="T16" fmla="*/ 256 w 376"/>
                  <a:gd name="T17" fmla="*/ 146 h 274"/>
                  <a:gd name="T18" fmla="*/ 86 w 376"/>
                  <a:gd name="T19" fmla="*/ 146 h 274"/>
                  <a:gd name="T20" fmla="*/ 86 w 376"/>
                  <a:gd name="T21" fmla="*/ 125 h 274"/>
                  <a:gd name="T22" fmla="*/ 86 w 376"/>
                  <a:gd name="T23" fmla="*/ 134 h 274"/>
                  <a:gd name="T24" fmla="*/ 256 w 376"/>
                  <a:gd name="T25" fmla="*/ 134 h 274"/>
                  <a:gd name="T26" fmla="*/ 256 w 376"/>
                  <a:gd name="T27" fmla="*/ 125 h 274"/>
                  <a:gd name="T28" fmla="*/ 86 w 376"/>
                  <a:gd name="T29" fmla="*/ 125 h 274"/>
                  <a:gd name="T30" fmla="*/ 86 w 376"/>
                  <a:gd name="T31" fmla="*/ 100 h 274"/>
                  <a:gd name="T32" fmla="*/ 86 w 376"/>
                  <a:gd name="T33" fmla="*/ 108 h 274"/>
                  <a:gd name="T34" fmla="*/ 304 w 376"/>
                  <a:gd name="T35" fmla="*/ 108 h 274"/>
                  <a:gd name="T36" fmla="*/ 304 w 376"/>
                  <a:gd name="T37" fmla="*/ 100 h 274"/>
                  <a:gd name="T38" fmla="*/ 86 w 376"/>
                  <a:gd name="T39" fmla="*/ 100 h 274"/>
                  <a:gd name="T40" fmla="*/ 86 w 376"/>
                  <a:gd name="T41" fmla="*/ 76 h 274"/>
                  <a:gd name="T42" fmla="*/ 86 w 376"/>
                  <a:gd name="T43" fmla="*/ 85 h 274"/>
                  <a:gd name="T44" fmla="*/ 304 w 376"/>
                  <a:gd name="T45" fmla="*/ 85 h 274"/>
                  <a:gd name="T46" fmla="*/ 304 w 376"/>
                  <a:gd name="T47" fmla="*/ 76 h 274"/>
                  <a:gd name="T48" fmla="*/ 86 w 376"/>
                  <a:gd name="T49" fmla="*/ 76 h 274"/>
                  <a:gd name="T50" fmla="*/ 86 w 376"/>
                  <a:gd name="T51" fmla="*/ 52 h 274"/>
                  <a:gd name="T52" fmla="*/ 86 w 376"/>
                  <a:gd name="T53" fmla="*/ 61 h 274"/>
                  <a:gd name="T54" fmla="*/ 304 w 376"/>
                  <a:gd name="T55" fmla="*/ 61 h 274"/>
                  <a:gd name="T56" fmla="*/ 304 w 376"/>
                  <a:gd name="T57" fmla="*/ 52 h 274"/>
                  <a:gd name="T58" fmla="*/ 86 w 376"/>
                  <a:gd name="T59" fmla="*/ 52 h 274"/>
                  <a:gd name="T60" fmla="*/ 167 w 376"/>
                  <a:gd name="T61" fmla="*/ 230 h 274"/>
                  <a:gd name="T62" fmla="*/ 207 w 376"/>
                  <a:gd name="T63" fmla="*/ 230 h 274"/>
                  <a:gd name="T64" fmla="*/ 221 w 376"/>
                  <a:gd name="T65" fmla="*/ 253 h 274"/>
                  <a:gd name="T66" fmla="*/ 155 w 376"/>
                  <a:gd name="T67" fmla="*/ 253 h 274"/>
                  <a:gd name="T68" fmla="*/ 167 w 376"/>
                  <a:gd name="T69" fmla="*/ 230 h 274"/>
                  <a:gd name="T70" fmla="*/ 57 w 376"/>
                  <a:gd name="T71" fmla="*/ 0 h 274"/>
                  <a:gd name="T72" fmla="*/ 30 w 376"/>
                  <a:gd name="T73" fmla="*/ 27 h 274"/>
                  <a:gd name="T74" fmla="*/ 30 w 376"/>
                  <a:gd name="T75" fmla="*/ 183 h 274"/>
                  <a:gd name="T76" fmla="*/ 50 w 376"/>
                  <a:gd name="T77" fmla="*/ 210 h 274"/>
                  <a:gd name="T78" fmla="*/ 50 w 376"/>
                  <a:gd name="T79" fmla="*/ 210 h 274"/>
                  <a:gd name="T80" fmla="*/ 0 w 376"/>
                  <a:gd name="T81" fmla="*/ 249 h 274"/>
                  <a:gd name="T82" fmla="*/ 0 w 376"/>
                  <a:gd name="T83" fmla="*/ 274 h 274"/>
                  <a:gd name="T84" fmla="*/ 376 w 376"/>
                  <a:gd name="T85" fmla="*/ 274 h 274"/>
                  <a:gd name="T86" fmla="*/ 376 w 376"/>
                  <a:gd name="T87" fmla="*/ 249 h 274"/>
                  <a:gd name="T88" fmla="*/ 322 w 376"/>
                  <a:gd name="T89" fmla="*/ 210 h 274"/>
                  <a:gd name="T90" fmla="*/ 344 w 376"/>
                  <a:gd name="T91" fmla="*/ 183 h 274"/>
                  <a:gd name="T92" fmla="*/ 344 w 376"/>
                  <a:gd name="T93" fmla="*/ 27 h 274"/>
                  <a:gd name="T94" fmla="*/ 316 w 376"/>
                  <a:gd name="T95" fmla="*/ 0 h 274"/>
                  <a:gd name="T96" fmla="*/ 57 w 376"/>
                  <a:gd name="T97" fmla="*/ 0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76" h="274">
                    <a:moveTo>
                      <a:pt x="56" y="29"/>
                    </a:moveTo>
                    <a:cubicBezTo>
                      <a:pt x="318" y="29"/>
                      <a:pt x="318" y="29"/>
                      <a:pt x="318" y="29"/>
                    </a:cubicBezTo>
                    <a:cubicBezTo>
                      <a:pt x="318" y="187"/>
                      <a:pt x="318" y="187"/>
                      <a:pt x="318" y="187"/>
                    </a:cubicBezTo>
                    <a:cubicBezTo>
                      <a:pt x="56" y="187"/>
                      <a:pt x="56" y="187"/>
                      <a:pt x="56" y="187"/>
                    </a:cubicBezTo>
                    <a:cubicBezTo>
                      <a:pt x="56" y="29"/>
                      <a:pt x="56" y="29"/>
                      <a:pt x="56" y="29"/>
                    </a:cubicBezTo>
                    <a:close/>
                    <a:moveTo>
                      <a:pt x="86" y="146"/>
                    </a:moveTo>
                    <a:cubicBezTo>
                      <a:pt x="86" y="155"/>
                      <a:pt x="86" y="155"/>
                      <a:pt x="86" y="155"/>
                    </a:cubicBezTo>
                    <a:cubicBezTo>
                      <a:pt x="256" y="155"/>
                      <a:pt x="256" y="155"/>
                      <a:pt x="256" y="155"/>
                    </a:cubicBezTo>
                    <a:cubicBezTo>
                      <a:pt x="256" y="146"/>
                      <a:pt x="256" y="146"/>
                      <a:pt x="256" y="146"/>
                    </a:cubicBezTo>
                    <a:cubicBezTo>
                      <a:pt x="86" y="146"/>
                      <a:pt x="86" y="146"/>
                      <a:pt x="86" y="146"/>
                    </a:cubicBezTo>
                    <a:close/>
                    <a:moveTo>
                      <a:pt x="86" y="125"/>
                    </a:moveTo>
                    <a:cubicBezTo>
                      <a:pt x="86" y="134"/>
                      <a:pt x="86" y="134"/>
                      <a:pt x="86" y="134"/>
                    </a:cubicBezTo>
                    <a:cubicBezTo>
                      <a:pt x="256" y="134"/>
                      <a:pt x="256" y="134"/>
                      <a:pt x="256" y="134"/>
                    </a:cubicBezTo>
                    <a:cubicBezTo>
                      <a:pt x="256" y="125"/>
                      <a:pt x="256" y="125"/>
                      <a:pt x="256" y="125"/>
                    </a:cubicBezTo>
                    <a:cubicBezTo>
                      <a:pt x="86" y="125"/>
                      <a:pt x="86" y="125"/>
                      <a:pt x="86" y="125"/>
                    </a:cubicBezTo>
                    <a:close/>
                    <a:moveTo>
                      <a:pt x="86" y="100"/>
                    </a:moveTo>
                    <a:cubicBezTo>
                      <a:pt x="86" y="108"/>
                      <a:pt x="86" y="108"/>
                      <a:pt x="86" y="108"/>
                    </a:cubicBezTo>
                    <a:cubicBezTo>
                      <a:pt x="304" y="108"/>
                      <a:pt x="304" y="108"/>
                      <a:pt x="304" y="108"/>
                    </a:cubicBezTo>
                    <a:cubicBezTo>
                      <a:pt x="304" y="100"/>
                      <a:pt x="304" y="100"/>
                      <a:pt x="304" y="100"/>
                    </a:cubicBezTo>
                    <a:cubicBezTo>
                      <a:pt x="86" y="100"/>
                      <a:pt x="86" y="100"/>
                      <a:pt x="86" y="100"/>
                    </a:cubicBezTo>
                    <a:close/>
                    <a:moveTo>
                      <a:pt x="86" y="76"/>
                    </a:moveTo>
                    <a:cubicBezTo>
                      <a:pt x="86" y="85"/>
                      <a:pt x="86" y="85"/>
                      <a:pt x="86" y="85"/>
                    </a:cubicBezTo>
                    <a:cubicBezTo>
                      <a:pt x="304" y="85"/>
                      <a:pt x="304" y="85"/>
                      <a:pt x="304" y="85"/>
                    </a:cubicBezTo>
                    <a:cubicBezTo>
                      <a:pt x="304" y="76"/>
                      <a:pt x="304" y="76"/>
                      <a:pt x="304" y="76"/>
                    </a:cubicBezTo>
                    <a:cubicBezTo>
                      <a:pt x="86" y="76"/>
                      <a:pt x="86" y="76"/>
                      <a:pt x="86" y="76"/>
                    </a:cubicBezTo>
                    <a:close/>
                    <a:moveTo>
                      <a:pt x="86" y="52"/>
                    </a:moveTo>
                    <a:cubicBezTo>
                      <a:pt x="86" y="61"/>
                      <a:pt x="86" y="61"/>
                      <a:pt x="86" y="61"/>
                    </a:cubicBezTo>
                    <a:cubicBezTo>
                      <a:pt x="304" y="61"/>
                      <a:pt x="304" y="61"/>
                      <a:pt x="304" y="61"/>
                    </a:cubicBezTo>
                    <a:cubicBezTo>
                      <a:pt x="304" y="52"/>
                      <a:pt x="304" y="52"/>
                      <a:pt x="304" y="52"/>
                    </a:cubicBezTo>
                    <a:cubicBezTo>
                      <a:pt x="86" y="52"/>
                      <a:pt x="86" y="52"/>
                      <a:pt x="86" y="52"/>
                    </a:cubicBezTo>
                    <a:close/>
                    <a:moveTo>
                      <a:pt x="167" y="230"/>
                    </a:moveTo>
                    <a:cubicBezTo>
                      <a:pt x="207" y="230"/>
                      <a:pt x="207" y="230"/>
                      <a:pt x="207" y="230"/>
                    </a:cubicBezTo>
                    <a:cubicBezTo>
                      <a:pt x="221" y="253"/>
                      <a:pt x="221" y="253"/>
                      <a:pt x="221" y="253"/>
                    </a:cubicBezTo>
                    <a:cubicBezTo>
                      <a:pt x="155" y="253"/>
                      <a:pt x="155" y="253"/>
                      <a:pt x="155" y="253"/>
                    </a:cubicBezTo>
                    <a:cubicBezTo>
                      <a:pt x="167" y="230"/>
                      <a:pt x="167" y="230"/>
                      <a:pt x="167" y="230"/>
                    </a:cubicBezTo>
                    <a:close/>
                    <a:moveTo>
                      <a:pt x="57" y="0"/>
                    </a:moveTo>
                    <a:cubicBezTo>
                      <a:pt x="42" y="0"/>
                      <a:pt x="30" y="12"/>
                      <a:pt x="30" y="27"/>
                    </a:cubicBezTo>
                    <a:cubicBezTo>
                      <a:pt x="30" y="183"/>
                      <a:pt x="30" y="183"/>
                      <a:pt x="30" y="183"/>
                    </a:cubicBezTo>
                    <a:cubicBezTo>
                      <a:pt x="30" y="196"/>
                      <a:pt x="38" y="207"/>
                      <a:pt x="50" y="210"/>
                    </a:cubicBezTo>
                    <a:cubicBezTo>
                      <a:pt x="50" y="210"/>
                      <a:pt x="50" y="210"/>
                      <a:pt x="50" y="210"/>
                    </a:cubicBezTo>
                    <a:cubicBezTo>
                      <a:pt x="0" y="249"/>
                      <a:pt x="0" y="249"/>
                      <a:pt x="0" y="249"/>
                    </a:cubicBezTo>
                    <a:cubicBezTo>
                      <a:pt x="0" y="274"/>
                      <a:pt x="0" y="274"/>
                      <a:pt x="0" y="274"/>
                    </a:cubicBezTo>
                    <a:cubicBezTo>
                      <a:pt x="376" y="274"/>
                      <a:pt x="376" y="274"/>
                      <a:pt x="376" y="274"/>
                    </a:cubicBezTo>
                    <a:cubicBezTo>
                      <a:pt x="376" y="249"/>
                      <a:pt x="376" y="249"/>
                      <a:pt x="376" y="249"/>
                    </a:cubicBezTo>
                    <a:cubicBezTo>
                      <a:pt x="322" y="210"/>
                      <a:pt x="322" y="210"/>
                      <a:pt x="322" y="210"/>
                    </a:cubicBezTo>
                    <a:cubicBezTo>
                      <a:pt x="335" y="208"/>
                      <a:pt x="344" y="196"/>
                      <a:pt x="344" y="183"/>
                    </a:cubicBezTo>
                    <a:cubicBezTo>
                      <a:pt x="344" y="27"/>
                      <a:pt x="344" y="27"/>
                      <a:pt x="344" y="27"/>
                    </a:cubicBezTo>
                    <a:cubicBezTo>
                      <a:pt x="344" y="12"/>
                      <a:pt x="332" y="0"/>
                      <a:pt x="316" y="0"/>
                    </a:cubicBezTo>
                    <a:lnTo>
                      <a:pt x="57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</p:grp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xmlns="" id="{352B31A4-616D-4128-B83E-7772BBBF06F0}"/>
                </a:ext>
              </a:extLst>
            </p:cNvPr>
            <p:cNvGrpSpPr/>
            <p:nvPr/>
          </p:nvGrpSpPr>
          <p:grpSpPr>
            <a:xfrm>
              <a:off x="6229518" y="2378840"/>
              <a:ext cx="905882" cy="787576"/>
              <a:chOff x="6337525" y="3203518"/>
              <a:chExt cx="1207842" cy="1050101"/>
            </a:xfrm>
          </p:grpSpPr>
          <p:pic>
            <p:nvPicPr>
              <p:cNvPr id="51" name="图片 50">
                <a:extLst>
                  <a:ext uri="{FF2B5EF4-FFF2-40B4-BE49-F238E27FC236}">
                    <a16:creationId xmlns:a16="http://schemas.microsoft.com/office/drawing/2014/main" xmlns="" id="{E50276FD-4410-4F69-830F-1C240E1BC8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37525" y="3203518"/>
                <a:ext cx="1207842" cy="1050101"/>
              </a:xfrm>
              <a:prstGeom prst="rect">
                <a:avLst/>
              </a:prstGeom>
            </p:spPr>
          </p:pic>
          <p:sp>
            <p:nvSpPr>
              <p:cNvPr id="52" name="Freeform 9">
                <a:extLst>
                  <a:ext uri="{FF2B5EF4-FFF2-40B4-BE49-F238E27FC236}">
                    <a16:creationId xmlns:a16="http://schemas.microsoft.com/office/drawing/2014/main" xmlns="" id="{3E6A9CEB-B670-41BC-8D48-8B924C3C7FA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743931" y="3506489"/>
                <a:ext cx="356232" cy="318312"/>
              </a:xfrm>
              <a:custGeom>
                <a:avLst/>
                <a:gdLst>
                  <a:gd name="T0" fmla="*/ 29 w 282"/>
                  <a:gd name="T1" fmla="*/ 50 h 252"/>
                  <a:gd name="T2" fmla="*/ 0 w 282"/>
                  <a:gd name="T3" fmla="*/ 81 h 252"/>
                  <a:gd name="T4" fmla="*/ 0 w 282"/>
                  <a:gd name="T5" fmla="*/ 177 h 252"/>
                  <a:gd name="T6" fmla="*/ 30 w 282"/>
                  <a:gd name="T7" fmla="*/ 208 h 252"/>
                  <a:gd name="T8" fmla="*/ 41 w 282"/>
                  <a:gd name="T9" fmla="*/ 208 h 252"/>
                  <a:gd name="T10" fmla="*/ 41 w 282"/>
                  <a:gd name="T11" fmla="*/ 252 h 252"/>
                  <a:gd name="T12" fmla="*/ 73 w 282"/>
                  <a:gd name="T13" fmla="*/ 208 h 252"/>
                  <a:gd name="T14" fmla="*/ 193 w 282"/>
                  <a:gd name="T15" fmla="*/ 208 h 252"/>
                  <a:gd name="T16" fmla="*/ 204 w 282"/>
                  <a:gd name="T17" fmla="*/ 206 h 252"/>
                  <a:gd name="T18" fmla="*/ 190 w 282"/>
                  <a:gd name="T19" fmla="*/ 187 h 252"/>
                  <a:gd name="T20" fmla="*/ 81 w 282"/>
                  <a:gd name="T21" fmla="*/ 187 h 252"/>
                  <a:gd name="T22" fmla="*/ 44 w 282"/>
                  <a:gd name="T23" fmla="*/ 171 h 252"/>
                  <a:gd name="T24" fmla="*/ 29 w 282"/>
                  <a:gd name="T25" fmla="*/ 135 h 252"/>
                  <a:gd name="T26" fmla="*/ 29 w 282"/>
                  <a:gd name="T27" fmla="*/ 50 h 252"/>
                  <a:gd name="T28" fmla="*/ 81 w 282"/>
                  <a:gd name="T29" fmla="*/ 0 h 252"/>
                  <a:gd name="T30" fmla="*/ 244 w 282"/>
                  <a:gd name="T31" fmla="*/ 0 h 252"/>
                  <a:gd name="T32" fmla="*/ 271 w 282"/>
                  <a:gd name="T33" fmla="*/ 11 h 252"/>
                  <a:gd name="T34" fmla="*/ 282 w 282"/>
                  <a:gd name="T35" fmla="*/ 38 h 252"/>
                  <a:gd name="T36" fmla="*/ 282 w 282"/>
                  <a:gd name="T37" fmla="*/ 135 h 252"/>
                  <a:gd name="T38" fmla="*/ 271 w 282"/>
                  <a:gd name="T39" fmla="*/ 162 h 252"/>
                  <a:gd name="T40" fmla="*/ 244 w 282"/>
                  <a:gd name="T41" fmla="*/ 173 h 252"/>
                  <a:gd name="T42" fmla="*/ 241 w 282"/>
                  <a:gd name="T43" fmla="*/ 173 h 252"/>
                  <a:gd name="T44" fmla="*/ 241 w 282"/>
                  <a:gd name="T45" fmla="*/ 210 h 252"/>
                  <a:gd name="T46" fmla="*/ 234 w 282"/>
                  <a:gd name="T47" fmla="*/ 217 h 252"/>
                  <a:gd name="T48" fmla="*/ 227 w 282"/>
                  <a:gd name="T49" fmla="*/ 214 h 252"/>
                  <a:gd name="T50" fmla="*/ 197 w 282"/>
                  <a:gd name="T51" fmla="*/ 173 h 252"/>
                  <a:gd name="T52" fmla="*/ 81 w 282"/>
                  <a:gd name="T53" fmla="*/ 173 h 252"/>
                  <a:gd name="T54" fmla="*/ 54 w 282"/>
                  <a:gd name="T55" fmla="*/ 162 h 252"/>
                  <a:gd name="T56" fmla="*/ 43 w 282"/>
                  <a:gd name="T57" fmla="*/ 135 h 252"/>
                  <a:gd name="T58" fmla="*/ 43 w 282"/>
                  <a:gd name="T59" fmla="*/ 38 h 252"/>
                  <a:gd name="T60" fmla="*/ 54 w 282"/>
                  <a:gd name="T61" fmla="*/ 11 h 252"/>
                  <a:gd name="T62" fmla="*/ 81 w 282"/>
                  <a:gd name="T63" fmla="*/ 0 h 252"/>
                  <a:gd name="T64" fmla="*/ 244 w 282"/>
                  <a:gd name="T65" fmla="*/ 15 h 252"/>
                  <a:gd name="T66" fmla="*/ 260 w 282"/>
                  <a:gd name="T67" fmla="*/ 22 h 252"/>
                  <a:gd name="T68" fmla="*/ 267 w 282"/>
                  <a:gd name="T69" fmla="*/ 38 h 252"/>
                  <a:gd name="T70" fmla="*/ 267 w 282"/>
                  <a:gd name="T71" fmla="*/ 135 h 252"/>
                  <a:gd name="T72" fmla="*/ 260 w 282"/>
                  <a:gd name="T73" fmla="*/ 151 h 252"/>
                  <a:gd name="T74" fmla="*/ 244 w 282"/>
                  <a:gd name="T75" fmla="*/ 158 h 252"/>
                  <a:gd name="T76" fmla="*/ 234 w 282"/>
                  <a:gd name="T77" fmla="*/ 158 h 252"/>
                  <a:gd name="T78" fmla="*/ 226 w 282"/>
                  <a:gd name="T79" fmla="*/ 166 h 252"/>
                  <a:gd name="T80" fmla="*/ 226 w 282"/>
                  <a:gd name="T81" fmla="*/ 186 h 252"/>
                  <a:gd name="T82" fmla="*/ 207 w 282"/>
                  <a:gd name="T83" fmla="*/ 161 h 252"/>
                  <a:gd name="T84" fmla="*/ 201 w 282"/>
                  <a:gd name="T85" fmla="*/ 158 h 252"/>
                  <a:gd name="T86" fmla="*/ 201 w 282"/>
                  <a:gd name="T87" fmla="*/ 158 h 252"/>
                  <a:gd name="T88" fmla="*/ 81 w 282"/>
                  <a:gd name="T89" fmla="*/ 158 h 252"/>
                  <a:gd name="T90" fmla="*/ 65 w 282"/>
                  <a:gd name="T91" fmla="*/ 151 h 252"/>
                  <a:gd name="T92" fmla="*/ 58 w 282"/>
                  <a:gd name="T93" fmla="*/ 135 h 252"/>
                  <a:gd name="T94" fmla="*/ 58 w 282"/>
                  <a:gd name="T95" fmla="*/ 38 h 252"/>
                  <a:gd name="T96" fmla="*/ 65 w 282"/>
                  <a:gd name="T97" fmla="*/ 22 h 252"/>
                  <a:gd name="T98" fmla="*/ 81 w 282"/>
                  <a:gd name="T99" fmla="*/ 15 h 252"/>
                  <a:gd name="T100" fmla="*/ 244 w 282"/>
                  <a:gd name="T101" fmla="*/ 15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82" h="252">
                    <a:moveTo>
                      <a:pt x="29" y="50"/>
                    </a:moveTo>
                    <a:cubicBezTo>
                      <a:pt x="13" y="51"/>
                      <a:pt x="0" y="64"/>
                      <a:pt x="0" y="81"/>
                    </a:cubicBezTo>
                    <a:cubicBezTo>
                      <a:pt x="0" y="177"/>
                      <a:pt x="0" y="177"/>
                      <a:pt x="0" y="177"/>
                    </a:cubicBezTo>
                    <a:cubicBezTo>
                      <a:pt x="0" y="194"/>
                      <a:pt x="14" y="208"/>
                      <a:pt x="30" y="208"/>
                    </a:cubicBezTo>
                    <a:cubicBezTo>
                      <a:pt x="41" y="208"/>
                      <a:pt x="41" y="208"/>
                      <a:pt x="41" y="208"/>
                    </a:cubicBezTo>
                    <a:cubicBezTo>
                      <a:pt x="41" y="252"/>
                      <a:pt x="41" y="252"/>
                      <a:pt x="41" y="252"/>
                    </a:cubicBezTo>
                    <a:cubicBezTo>
                      <a:pt x="73" y="208"/>
                      <a:pt x="73" y="208"/>
                      <a:pt x="73" y="208"/>
                    </a:cubicBezTo>
                    <a:cubicBezTo>
                      <a:pt x="193" y="208"/>
                      <a:pt x="193" y="208"/>
                      <a:pt x="193" y="208"/>
                    </a:cubicBezTo>
                    <a:cubicBezTo>
                      <a:pt x="197" y="208"/>
                      <a:pt x="201" y="207"/>
                      <a:pt x="204" y="206"/>
                    </a:cubicBezTo>
                    <a:cubicBezTo>
                      <a:pt x="190" y="187"/>
                      <a:pt x="190" y="187"/>
                      <a:pt x="190" y="187"/>
                    </a:cubicBezTo>
                    <a:cubicBezTo>
                      <a:pt x="81" y="187"/>
                      <a:pt x="81" y="187"/>
                      <a:pt x="81" y="187"/>
                    </a:cubicBezTo>
                    <a:cubicBezTo>
                      <a:pt x="67" y="187"/>
                      <a:pt x="54" y="181"/>
                      <a:pt x="44" y="171"/>
                    </a:cubicBezTo>
                    <a:cubicBezTo>
                      <a:pt x="35" y="162"/>
                      <a:pt x="29" y="149"/>
                      <a:pt x="29" y="135"/>
                    </a:cubicBezTo>
                    <a:cubicBezTo>
                      <a:pt x="29" y="50"/>
                      <a:pt x="29" y="50"/>
                      <a:pt x="29" y="50"/>
                    </a:cubicBezTo>
                    <a:close/>
                    <a:moveTo>
                      <a:pt x="81" y="0"/>
                    </a:moveTo>
                    <a:cubicBezTo>
                      <a:pt x="244" y="0"/>
                      <a:pt x="244" y="0"/>
                      <a:pt x="244" y="0"/>
                    </a:cubicBezTo>
                    <a:cubicBezTo>
                      <a:pt x="254" y="0"/>
                      <a:pt x="264" y="4"/>
                      <a:pt x="271" y="11"/>
                    </a:cubicBezTo>
                    <a:cubicBezTo>
                      <a:pt x="278" y="18"/>
                      <a:pt x="282" y="28"/>
                      <a:pt x="282" y="38"/>
                    </a:cubicBezTo>
                    <a:cubicBezTo>
                      <a:pt x="282" y="135"/>
                      <a:pt x="282" y="135"/>
                      <a:pt x="282" y="135"/>
                    </a:cubicBezTo>
                    <a:cubicBezTo>
                      <a:pt x="282" y="145"/>
                      <a:pt x="278" y="155"/>
                      <a:pt x="271" y="162"/>
                    </a:cubicBezTo>
                    <a:cubicBezTo>
                      <a:pt x="264" y="169"/>
                      <a:pt x="254" y="173"/>
                      <a:pt x="244" y="173"/>
                    </a:cubicBezTo>
                    <a:cubicBezTo>
                      <a:pt x="241" y="173"/>
                      <a:pt x="241" y="173"/>
                      <a:pt x="241" y="173"/>
                    </a:cubicBezTo>
                    <a:cubicBezTo>
                      <a:pt x="241" y="210"/>
                      <a:pt x="241" y="210"/>
                      <a:pt x="241" y="210"/>
                    </a:cubicBezTo>
                    <a:cubicBezTo>
                      <a:pt x="241" y="214"/>
                      <a:pt x="238" y="217"/>
                      <a:pt x="234" y="217"/>
                    </a:cubicBezTo>
                    <a:cubicBezTo>
                      <a:pt x="231" y="217"/>
                      <a:pt x="228" y="216"/>
                      <a:pt x="227" y="214"/>
                    </a:cubicBezTo>
                    <a:cubicBezTo>
                      <a:pt x="197" y="173"/>
                      <a:pt x="197" y="173"/>
                      <a:pt x="197" y="173"/>
                    </a:cubicBezTo>
                    <a:cubicBezTo>
                      <a:pt x="81" y="173"/>
                      <a:pt x="81" y="173"/>
                      <a:pt x="81" y="173"/>
                    </a:cubicBezTo>
                    <a:cubicBezTo>
                      <a:pt x="70" y="173"/>
                      <a:pt x="61" y="169"/>
                      <a:pt x="54" y="162"/>
                    </a:cubicBezTo>
                    <a:cubicBezTo>
                      <a:pt x="47" y="155"/>
                      <a:pt x="43" y="145"/>
                      <a:pt x="43" y="135"/>
                    </a:cubicBezTo>
                    <a:cubicBezTo>
                      <a:pt x="43" y="38"/>
                      <a:pt x="43" y="38"/>
                      <a:pt x="43" y="38"/>
                    </a:cubicBezTo>
                    <a:cubicBezTo>
                      <a:pt x="43" y="28"/>
                      <a:pt x="47" y="18"/>
                      <a:pt x="54" y="11"/>
                    </a:cubicBezTo>
                    <a:cubicBezTo>
                      <a:pt x="61" y="4"/>
                      <a:pt x="70" y="0"/>
                      <a:pt x="81" y="0"/>
                    </a:cubicBezTo>
                    <a:close/>
                    <a:moveTo>
                      <a:pt x="244" y="15"/>
                    </a:moveTo>
                    <a:cubicBezTo>
                      <a:pt x="250" y="15"/>
                      <a:pt x="256" y="18"/>
                      <a:pt x="260" y="22"/>
                    </a:cubicBezTo>
                    <a:cubicBezTo>
                      <a:pt x="264" y="26"/>
                      <a:pt x="267" y="32"/>
                      <a:pt x="267" y="38"/>
                    </a:cubicBezTo>
                    <a:cubicBezTo>
                      <a:pt x="267" y="135"/>
                      <a:pt x="267" y="135"/>
                      <a:pt x="267" y="135"/>
                    </a:cubicBezTo>
                    <a:cubicBezTo>
                      <a:pt x="267" y="141"/>
                      <a:pt x="264" y="147"/>
                      <a:pt x="260" y="151"/>
                    </a:cubicBezTo>
                    <a:cubicBezTo>
                      <a:pt x="256" y="155"/>
                      <a:pt x="250" y="158"/>
                      <a:pt x="244" y="158"/>
                    </a:cubicBezTo>
                    <a:cubicBezTo>
                      <a:pt x="234" y="158"/>
                      <a:pt x="234" y="158"/>
                      <a:pt x="234" y="158"/>
                    </a:cubicBezTo>
                    <a:cubicBezTo>
                      <a:pt x="229" y="158"/>
                      <a:pt x="226" y="161"/>
                      <a:pt x="226" y="166"/>
                    </a:cubicBezTo>
                    <a:cubicBezTo>
                      <a:pt x="226" y="186"/>
                      <a:pt x="226" y="186"/>
                      <a:pt x="226" y="186"/>
                    </a:cubicBezTo>
                    <a:cubicBezTo>
                      <a:pt x="207" y="161"/>
                      <a:pt x="207" y="161"/>
                      <a:pt x="207" y="161"/>
                    </a:cubicBezTo>
                    <a:cubicBezTo>
                      <a:pt x="205" y="159"/>
                      <a:pt x="203" y="158"/>
                      <a:pt x="201" y="158"/>
                    </a:cubicBezTo>
                    <a:cubicBezTo>
                      <a:pt x="201" y="158"/>
                      <a:pt x="201" y="158"/>
                      <a:pt x="201" y="158"/>
                    </a:cubicBezTo>
                    <a:cubicBezTo>
                      <a:pt x="81" y="158"/>
                      <a:pt x="81" y="158"/>
                      <a:pt x="81" y="158"/>
                    </a:cubicBezTo>
                    <a:cubicBezTo>
                      <a:pt x="75" y="158"/>
                      <a:pt x="69" y="155"/>
                      <a:pt x="65" y="151"/>
                    </a:cubicBezTo>
                    <a:cubicBezTo>
                      <a:pt x="61" y="147"/>
                      <a:pt x="58" y="141"/>
                      <a:pt x="58" y="135"/>
                    </a:cubicBezTo>
                    <a:cubicBezTo>
                      <a:pt x="58" y="38"/>
                      <a:pt x="58" y="38"/>
                      <a:pt x="58" y="38"/>
                    </a:cubicBezTo>
                    <a:cubicBezTo>
                      <a:pt x="58" y="32"/>
                      <a:pt x="61" y="26"/>
                      <a:pt x="65" y="22"/>
                    </a:cubicBezTo>
                    <a:cubicBezTo>
                      <a:pt x="69" y="18"/>
                      <a:pt x="75" y="15"/>
                      <a:pt x="81" y="15"/>
                    </a:cubicBezTo>
                    <a:lnTo>
                      <a:pt x="244" y="1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</p:grpSp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xmlns="" id="{6F6BFB88-8525-403D-BF5D-643732BDC6DA}"/>
                </a:ext>
              </a:extLst>
            </p:cNvPr>
            <p:cNvGrpSpPr/>
            <p:nvPr/>
          </p:nvGrpSpPr>
          <p:grpSpPr>
            <a:xfrm>
              <a:off x="2507921" y="2353694"/>
              <a:ext cx="905885" cy="787580"/>
              <a:chOff x="1375395" y="3169990"/>
              <a:chExt cx="1207847" cy="1050106"/>
            </a:xfrm>
          </p:grpSpPr>
          <p:pic>
            <p:nvPicPr>
              <p:cNvPr id="49" name="图片 48">
                <a:extLst>
                  <a:ext uri="{FF2B5EF4-FFF2-40B4-BE49-F238E27FC236}">
                    <a16:creationId xmlns:a16="http://schemas.microsoft.com/office/drawing/2014/main" xmlns="" id="{7D85AEF4-FD30-4394-873D-DB5F0BA5CA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75395" y="3169990"/>
                <a:ext cx="1207847" cy="1050106"/>
              </a:xfrm>
              <a:prstGeom prst="rect">
                <a:avLst/>
              </a:prstGeom>
            </p:spPr>
          </p:pic>
          <p:sp>
            <p:nvSpPr>
              <p:cNvPr id="50" name="Freeform 11">
                <a:extLst>
                  <a:ext uri="{FF2B5EF4-FFF2-40B4-BE49-F238E27FC236}">
                    <a16:creationId xmlns:a16="http://schemas.microsoft.com/office/drawing/2014/main" xmlns="" id="{ED173B03-6560-41D0-9E1B-E68D5D208DF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758687" y="3492068"/>
                <a:ext cx="283598" cy="347154"/>
              </a:xfrm>
              <a:custGeom>
                <a:avLst/>
                <a:gdLst>
                  <a:gd name="T0" fmla="*/ 160 w 224"/>
                  <a:gd name="T1" fmla="*/ 265 h 275"/>
                  <a:gd name="T2" fmla="*/ 171 w 224"/>
                  <a:gd name="T3" fmla="*/ 258 h 275"/>
                  <a:gd name="T4" fmla="*/ 147 w 224"/>
                  <a:gd name="T5" fmla="*/ 225 h 275"/>
                  <a:gd name="T6" fmla="*/ 126 w 224"/>
                  <a:gd name="T7" fmla="*/ 190 h 275"/>
                  <a:gd name="T8" fmla="*/ 109 w 224"/>
                  <a:gd name="T9" fmla="*/ 199 h 275"/>
                  <a:gd name="T10" fmla="*/ 54 w 224"/>
                  <a:gd name="T11" fmla="*/ 100 h 275"/>
                  <a:gd name="T12" fmla="*/ 71 w 224"/>
                  <a:gd name="T13" fmla="*/ 91 h 275"/>
                  <a:gd name="T14" fmla="*/ 53 w 224"/>
                  <a:gd name="T15" fmla="*/ 55 h 275"/>
                  <a:gd name="T16" fmla="*/ 38 w 224"/>
                  <a:gd name="T17" fmla="*/ 16 h 275"/>
                  <a:gd name="T18" fmla="*/ 27 w 224"/>
                  <a:gd name="T19" fmla="*/ 22 h 275"/>
                  <a:gd name="T20" fmla="*/ 2 w 224"/>
                  <a:gd name="T21" fmla="*/ 62 h 275"/>
                  <a:gd name="T22" fmla="*/ 3 w 224"/>
                  <a:gd name="T23" fmla="*/ 63 h 275"/>
                  <a:gd name="T24" fmla="*/ 3 w 224"/>
                  <a:gd name="T25" fmla="*/ 63 h 275"/>
                  <a:gd name="T26" fmla="*/ 5 w 224"/>
                  <a:gd name="T27" fmla="*/ 75 h 275"/>
                  <a:gd name="T28" fmla="*/ 5 w 224"/>
                  <a:gd name="T29" fmla="*/ 75 h 275"/>
                  <a:gd name="T30" fmla="*/ 5 w 224"/>
                  <a:gd name="T31" fmla="*/ 75 h 275"/>
                  <a:gd name="T32" fmla="*/ 103 w 224"/>
                  <a:gd name="T33" fmla="*/ 253 h 275"/>
                  <a:gd name="T34" fmla="*/ 104 w 224"/>
                  <a:gd name="T35" fmla="*/ 254 h 275"/>
                  <a:gd name="T36" fmla="*/ 113 w 224"/>
                  <a:gd name="T37" fmla="*/ 263 h 275"/>
                  <a:gd name="T38" fmla="*/ 160 w 224"/>
                  <a:gd name="T39" fmla="*/ 265 h 275"/>
                  <a:gd name="T40" fmla="*/ 195 w 224"/>
                  <a:gd name="T41" fmla="*/ 5 h 275"/>
                  <a:gd name="T42" fmla="*/ 179 w 224"/>
                  <a:gd name="T43" fmla="*/ 4 h 275"/>
                  <a:gd name="T44" fmla="*/ 178 w 224"/>
                  <a:gd name="T45" fmla="*/ 21 h 275"/>
                  <a:gd name="T46" fmla="*/ 201 w 224"/>
                  <a:gd name="T47" fmla="*/ 87 h 275"/>
                  <a:gd name="T48" fmla="*/ 177 w 224"/>
                  <a:gd name="T49" fmla="*/ 154 h 275"/>
                  <a:gd name="T50" fmla="*/ 177 w 224"/>
                  <a:gd name="T51" fmla="*/ 170 h 275"/>
                  <a:gd name="T52" fmla="*/ 194 w 224"/>
                  <a:gd name="T53" fmla="*/ 170 h 275"/>
                  <a:gd name="T54" fmla="*/ 224 w 224"/>
                  <a:gd name="T55" fmla="*/ 87 h 275"/>
                  <a:gd name="T56" fmla="*/ 195 w 224"/>
                  <a:gd name="T57" fmla="*/ 5 h 275"/>
                  <a:gd name="T58" fmla="*/ 166 w 224"/>
                  <a:gd name="T59" fmla="*/ 51 h 275"/>
                  <a:gd name="T60" fmla="*/ 176 w 224"/>
                  <a:gd name="T61" fmla="*/ 90 h 275"/>
                  <a:gd name="T62" fmla="*/ 164 w 224"/>
                  <a:gd name="T63" fmla="*/ 129 h 275"/>
                  <a:gd name="T64" fmla="*/ 148 w 224"/>
                  <a:gd name="T65" fmla="*/ 133 h 275"/>
                  <a:gd name="T66" fmla="*/ 144 w 224"/>
                  <a:gd name="T67" fmla="*/ 117 h 275"/>
                  <a:gd name="T68" fmla="*/ 153 w 224"/>
                  <a:gd name="T69" fmla="*/ 90 h 275"/>
                  <a:gd name="T70" fmla="*/ 146 w 224"/>
                  <a:gd name="T71" fmla="*/ 61 h 275"/>
                  <a:gd name="T72" fmla="*/ 151 w 224"/>
                  <a:gd name="T73" fmla="*/ 46 h 275"/>
                  <a:gd name="T74" fmla="*/ 166 w 224"/>
                  <a:gd name="T75" fmla="*/ 51 h 275"/>
                  <a:gd name="T76" fmla="*/ 181 w 224"/>
                  <a:gd name="T77" fmla="*/ 253 h 275"/>
                  <a:gd name="T78" fmla="*/ 156 w 224"/>
                  <a:gd name="T79" fmla="*/ 219 h 275"/>
                  <a:gd name="T80" fmla="*/ 135 w 224"/>
                  <a:gd name="T81" fmla="*/ 185 h 275"/>
                  <a:gd name="T82" fmla="*/ 148 w 224"/>
                  <a:gd name="T83" fmla="*/ 178 h 275"/>
                  <a:gd name="T84" fmla="*/ 193 w 224"/>
                  <a:gd name="T85" fmla="*/ 247 h 275"/>
                  <a:gd name="T86" fmla="*/ 181 w 224"/>
                  <a:gd name="T87" fmla="*/ 253 h 275"/>
                  <a:gd name="T88" fmla="*/ 80 w 224"/>
                  <a:gd name="T89" fmla="*/ 85 h 275"/>
                  <a:gd name="T90" fmla="*/ 63 w 224"/>
                  <a:gd name="T91" fmla="*/ 51 h 275"/>
                  <a:gd name="T92" fmla="*/ 47 w 224"/>
                  <a:gd name="T93" fmla="*/ 11 h 275"/>
                  <a:gd name="T94" fmla="*/ 58 w 224"/>
                  <a:gd name="T95" fmla="*/ 5 h 275"/>
                  <a:gd name="T96" fmla="*/ 91 w 224"/>
                  <a:gd name="T97" fmla="*/ 79 h 275"/>
                  <a:gd name="T98" fmla="*/ 80 w 224"/>
                  <a:gd name="T99" fmla="*/ 85 h 2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24" h="275">
                    <a:moveTo>
                      <a:pt x="160" y="265"/>
                    </a:moveTo>
                    <a:cubicBezTo>
                      <a:pt x="171" y="258"/>
                      <a:pt x="171" y="258"/>
                      <a:pt x="171" y="258"/>
                    </a:cubicBezTo>
                    <a:cubicBezTo>
                      <a:pt x="162" y="248"/>
                      <a:pt x="154" y="236"/>
                      <a:pt x="147" y="225"/>
                    </a:cubicBezTo>
                    <a:cubicBezTo>
                      <a:pt x="139" y="214"/>
                      <a:pt x="132" y="202"/>
                      <a:pt x="126" y="190"/>
                    </a:cubicBezTo>
                    <a:cubicBezTo>
                      <a:pt x="109" y="199"/>
                      <a:pt x="109" y="199"/>
                      <a:pt x="109" y="199"/>
                    </a:cubicBezTo>
                    <a:cubicBezTo>
                      <a:pt x="88" y="169"/>
                      <a:pt x="69" y="136"/>
                      <a:pt x="54" y="100"/>
                    </a:cubicBezTo>
                    <a:cubicBezTo>
                      <a:pt x="71" y="91"/>
                      <a:pt x="71" y="91"/>
                      <a:pt x="71" y="91"/>
                    </a:cubicBezTo>
                    <a:cubicBezTo>
                      <a:pt x="65" y="79"/>
                      <a:pt x="59" y="67"/>
                      <a:pt x="53" y="55"/>
                    </a:cubicBezTo>
                    <a:cubicBezTo>
                      <a:pt x="47" y="42"/>
                      <a:pt x="42" y="29"/>
                      <a:pt x="38" y="16"/>
                    </a:cubicBezTo>
                    <a:cubicBezTo>
                      <a:pt x="27" y="22"/>
                      <a:pt x="27" y="22"/>
                      <a:pt x="27" y="22"/>
                    </a:cubicBezTo>
                    <a:cubicBezTo>
                      <a:pt x="8" y="33"/>
                      <a:pt x="0" y="46"/>
                      <a:pt x="2" y="62"/>
                    </a:cubicBezTo>
                    <a:cubicBezTo>
                      <a:pt x="3" y="63"/>
                      <a:pt x="3" y="63"/>
                      <a:pt x="3" y="63"/>
                    </a:cubicBezTo>
                    <a:cubicBezTo>
                      <a:pt x="3" y="63"/>
                      <a:pt x="3" y="63"/>
                      <a:pt x="3" y="63"/>
                    </a:cubicBezTo>
                    <a:cubicBezTo>
                      <a:pt x="3" y="67"/>
                      <a:pt x="4" y="71"/>
                      <a:pt x="5" y="75"/>
                    </a:cubicBezTo>
                    <a:cubicBezTo>
                      <a:pt x="5" y="75"/>
                      <a:pt x="5" y="75"/>
                      <a:pt x="5" y="75"/>
                    </a:cubicBezTo>
                    <a:cubicBezTo>
                      <a:pt x="5" y="75"/>
                      <a:pt x="5" y="75"/>
                      <a:pt x="5" y="75"/>
                    </a:cubicBezTo>
                    <a:cubicBezTo>
                      <a:pt x="23" y="143"/>
                      <a:pt x="57" y="201"/>
                      <a:pt x="103" y="253"/>
                    </a:cubicBezTo>
                    <a:cubicBezTo>
                      <a:pt x="104" y="253"/>
                      <a:pt x="104" y="254"/>
                      <a:pt x="104" y="254"/>
                    </a:cubicBezTo>
                    <a:cubicBezTo>
                      <a:pt x="107" y="257"/>
                      <a:pt x="110" y="260"/>
                      <a:pt x="113" y="263"/>
                    </a:cubicBezTo>
                    <a:cubicBezTo>
                      <a:pt x="125" y="274"/>
                      <a:pt x="141" y="275"/>
                      <a:pt x="160" y="265"/>
                    </a:cubicBezTo>
                    <a:close/>
                    <a:moveTo>
                      <a:pt x="195" y="5"/>
                    </a:moveTo>
                    <a:cubicBezTo>
                      <a:pt x="191" y="0"/>
                      <a:pt x="184" y="0"/>
                      <a:pt x="179" y="4"/>
                    </a:cubicBezTo>
                    <a:cubicBezTo>
                      <a:pt x="174" y="9"/>
                      <a:pt x="174" y="16"/>
                      <a:pt x="178" y="21"/>
                    </a:cubicBezTo>
                    <a:cubicBezTo>
                      <a:pt x="194" y="38"/>
                      <a:pt x="201" y="63"/>
                      <a:pt x="201" y="87"/>
                    </a:cubicBezTo>
                    <a:cubicBezTo>
                      <a:pt x="201" y="113"/>
                      <a:pt x="192" y="138"/>
                      <a:pt x="177" y="154"/>
                    </a:cubicBezTo>
                    <a:cubicBezTo>
                      <a:pt x="173" y="159"/>
                      <a:pt x="173" y="166"/>
                      <a:pt x="177" y="170"/>
                    </a:cubicBezTo>
                    <a:cubicBezTo>
                      <a:pt x="182" y="175"/>
                      <a:pt x="189" y="175"/>
                      <a:pt x="194" y="170"/>
                    </a:cubicBezTo>
                    <a:cubicBezTo>
                      <a:pt x="213" y="150"/>
                      <a:pt x="224" y="119"/>
                      <a:pt x="224" y="87"/>
                    </a:cubicBezTo>
                    <a:cubicBezTo>
                      <a:pt x="224" y="57"/>
                      <a:pt x="215" y="27"/>
                      <a:pt x="195" y="5"/>
                    </a:cubicBezTo>
                    <a:close/>
                    <a:moveTo>
                      <a:pt x="166" y="51"/>
                    </a:moveTo>
                    <a:cubicBezTo>
                      <a:pt x="173" y="64"/>
                      <a:pt x="176" y="77"/>
                      <a:pt x="176" y="90"/>
                    </a:cubicBezTo>
                    <a:cubicBezTo>
                      <a:pt x="175" y="104"/>
                      <a:pt x="171" y="117"/>
                      <a:pt x="164" y="129"/>
                    </a:cubicBezTo>
                    <a:cubicBezTo>
                      <a:pt x="160" y="135"/>
                      <a:pt x="153" y="136"/>
                      <a:pt x="148" y="133"/>
                    </a:cubicBezTo>
                    <a:cubicBezTo>
                      <a:pt x="142" y="129"/>
                      <a:pt x="140" y="122"/>
                      <a:pt x="144" y="117"/>
                    </a:cubicBezTo>
                    <a:cubicBezTo>
                      <a:pt x="149" y="108"/>
                      <a:pt x="152" y="99"/>
                      <a:pt x="153" y="90"/>
                    </a:cubicBezTo>
                    <a:cubicBezTo>
                      <a:pt x="153" y="81"/>
                      <a:pt x="151" y="71"/>
                      <a:pt x="146" y="61"/>
                    </a:cubicBezTo>
                    <a:cubicBezTo>
                      <a:pt x="143" y="55"/>
                      <a:pt x="145" y="48"/>
                      <a:pt x="151" y="46"/>
                    </a:cubicBezTo>
                    <a:cubicBezTo>
                      <a:pt x="157" y="43"/>
                      <a:pt x="164" y="45"/>
                      <a:pt x="166" y="51"/>
                    </a:cubicBezTo>
                    <a:close/>
                    <a:moveTo>
                      <a:pt x="181" y="253"/>
                    </a:moveTo>
                    <a:cubicBezTo>
                      <a:pt x="172" y="242"/>
                      <a:pt x="163" y="231"/>
                      <a:pt x="156" y="219"/>
                    </a:cubicBezTo>
                    <a:cubicBezTo>
                      <a:pt x="148" y="208"/>
                      <a:pt x="142" y="197"/>
                      <a:pt x="135" y="185"/>
                    </a:cubicBezTo>
                    <a:cubicBezTo>
                      <a:pt x="148" y="178"/>
                      <a:pt x="148" y="178"/>
                      <a:pt x="148" y="178"/>
                    </a:cubicBezTo>
                    <a:cubicBezTo>
                      <a:pt x="154" y="180"/>
                      <a:pt x="185" y="215"/>
                      <a:pt x="193" y="247"/>
                    </a:cubicBezTo>
                    <a:cubicBezTo>
                      <a:pt x="181" y="253"/>
                      <a:pt x="181" y="253"/>
                      <a:pt x="181" y="253"/>
                    </a:cubicBezTo>
                    <a:close/>
                    <a:moveTo>
                      <a:pt x="80" y="85"/>
                    </a:moveTo>
                    <a:cubicBezTo>
                      <a:pt x="74" y="74"/>
                      <a:pt x="68" y="63"/>
                      <a:pt x="63" y="51"/>
                    </a:cubicBezTo>
                    <a:cubicBezTo>
                      <a:pt x="57" y="38"/>
                      <a:pt x="52" y="24"/>
                      <a:pt x="47" y="11"/>
                    </a:cubicBezTo>
                    <a:cubicBezTo>
                      <a:pt x="58" y="5"/>
                      <a:pt x="58" y="5"/>
                      <a:pt x="58" y="5"/>
                    </a:cubicBezTo>
                    <a:cubicBezTo>
                      <a:pt x="73" y="16"/>
                      <a:pt x="93" y="68"/>
                      <a:pt x="91" y="79"/>
                    </a:cubicBezTo>
                    <a:lnTo>
                      <a:pt x="80" y="8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</p:grpSp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xmlns="" id="{138F6A20-47DC-433A-84C4-4A6C0926F90C}"/>
                </a:ext>
              </a:extLst>
            </p:cNvPr>
            <p:cNvGrpSpPr/>
            <p:nvPr/>
          </p:nvGrpSpPr>
          <p:grpSpPr>
            <a:xfrm>
              <a:off x="3702791" y="2378840"/>
              <a:ext cx="905882" cy="787576"/>
              <a:chOff x="2968559" y="3203518"/>
              <a:chExt cx="1207842" cy="1050101"/>
            </a:xfrm>
          </p:grpSpPr>
          <p:pic>
            <p:nvPicPr>
              <p:cNvPr id="47" name="图片 46">
                <a:extLst>
                  <a:ext uri="{FF2B5EF4-FFF2-40B4-BE49-F238E27FC236}">
                    <a16:creationId xmlns:a16="http://schemas.microsoft.com/office/drawing/2014/main" xmlns="" id="{E327ED39-BB57-4FE9-B8B5-5BC79DD2AB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68559" y="3203518"/>
                <a:ext cx="1207842" cy="1050101"/>
              </a:xfrm>
              <a:prstGeom prst="rect">
                <a:avLst/>
              </a:prstGeom>
            </p:spPr>
          </p:pic>
          <p:sp>
            <p:nvSpPr>
              <p:cNvPr id="48" name="Freeform 12">
                <a:extLst>
                  <a:ext uri="{FF2B5EF4-FFF2-40B4-BE49-F238E27FC236}">
                    <a16:creationId xmlns:a16="http://schemas.microsoft.com/office/drawing/2014/main" xmlns="" id="{B07597EC-A166-46E9-AEBF-0C154C3F0BB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86415" y="3486727"/>
                <a:ext cx="381868" cy="357836"/>
              </a:xfrm>
              <a:custGeom>
                <a:avLst/>
                <a:gdLst>
                  <a:gd name="T0" fmla="*/ 65 w 302"/>
                  <a:gd name="T1" fmla="*/ 57 h 283"/>
                  <a:gd name="T2" fmla="*/ 52 w 302"/>
                  <a:gd name="T3" fmla="*/ 65 h 283"/>
                  <a:gd name="T4" fmla="*/ 48 w 302"/>
                  <a:gd name="T5" fmla="*/ 69 h 283"/>
                  <a:gd name="T6" fmla="*/ 61 w 302"/>
                  <a:gd name="T7" fmla="*/ 73 h 283"/>
                  <a:gd name="T8" fmla="*/ 60 w 302"/>
                  <a:gd name="T9" fmla="*/ 83 h 283"/>
                  <a:gd name="T10" fmla="*/ 17 w 302"/>
                  <a:gd name="T11" fmla="*/ 249 h 283"/>
                  <a:gd name="T12" fmla="*/ 131 w 302"/>
                  <a:gd name="T13" fmla="*/ 180 h 283"/>
                  <a:gd name="T14" fmla="*/ 148 w 302"/>
                  <a:gd name="T15" fmla="*/ 263 h 283"/>
                  <a:gd name="T16" fmla="*/ 20 w 302"/>
                  <a:gd name="T17" fmla="*/ 283 h 283"/>
                  <a:gd name="T18" fmla="*/ 0 w 302"/>
                  <a:gd name="T19" fmla="*/ 76 h 283"/>
                  <a:gd name="T20" fmla="*/ 186 w 302"/>
                  <a:gd name="T21" fmla="*/ 0 h 283"/>
                  <a:gd name="T22" fmla="*/ 71 w 302"/>
                  <a:gd name="T23" fmla="*/ 82 h 283"/>
                  <a:gd name="T24" fmla="*/ 99 w 302"/>
                  <a:gd name="T25" fmla="*/ 137 h 283"/>
                  <a:gd name="T26" fmla="*/ 86 w 302"/>
                  <a:gd name="T27" fmla="*/ 174 h 283"/>
                  <a:gd name="T28" fmla="*/ 97 w 302"/>
                  <a:gd name="T29" fmla="*/ 184 h 283"/>
                  <a:gd name="T30" fmla="*/ 166 w 302"/>
                  <a:gd name="T31" fmla="*/ 163 h 283"/>
                  <a:gd name="T32" fmla="*/ 267 w 302"/>
                  <a:gd name="T33" fmla="*/ 141 h 283"/>
                  <a:gd name="T34" fmla="*/ 267 w 302"/>
                  <a:gd name="T35" fmla="*/ 23 h 283"/>
                  <a:gd name="T36" fmla="*/ 259 w 302"/>
                  <a:gd name="T37" fmla="*/ 36 h 283"/>
                  <a:gd name="T38" fmla="*/ 114 w 302"/>
                  <a:gd name="T39" fmla="*/ 36 h 283"/>
                  <a:gd name="T40" fmla="*/ 93 w 302"/>
                  <a:gd name="T41" fmla="*/ 106 h 283"/>
                  <a:gd name="T42" fmla="*/ 116 w 302"/>
                  <a:gd name="T43" fmla="*/ 136 h 283"/>
                  <a:gd name="T44" fmla="*/ 144 w 302"/>
                  <a:gd name="T45" fmla="*/ 145 h 283"/>
                  <a:gd name="T46" fmla="*/ 150 w 302"/>
                  <a:gd name="T47" fmla="*/ 145 h 283"/>
                  <a:gd name="T48" fmla="*/ 186 w 302"/>
                  <a:gd name="T49" fmla="*/ 149 h 283"/>
                  <a:gd name="T50" fmla="*/ 287 w 302"/>
                  <a:gd name="T51" fmla="*/ 82 h 283"/>
                  <a:gd name="T52" fmla="*/ 119 w 302"/>
                  <a:gd name="T53" fmla="*/ 259 h 283"/>
                  <a:gd name="T54" fmla="*/ 95 w 302"/>
                  <a:gd name="T55" fmla="*/ 271 h 283"/>
                  <a:gd name="T56" fmla="*/ 125 w 302"/>
                  <a:gd name="T57" fmla="*/ 265 h 283"/>
                  <a:gd name="T58" fmla="*/ 119 w 302"/>
                  <a:gd name="T59" fmla="*/ 259 h 283"/>
                  <a:gd name="T60" fmla="*/ 25 w 302"/>
                  <a:gd name="T61" fmla="*/ 265 h 283"/>
                  <a:gd name="T62" fmla="*/ 31 w 302"/>
                  <a:gd name="T63" fmla="*/ 271 h 283"/>
                  <a:gd name="T64" fmla="*/ 55 w 302"/>
                  <a:gd name="T65" fmla="*/ 259 h 283"/>
                  <a:gd name="T66" fmla="*/ 67 w 302"/>
                  <a:gd name="T67" fmla="*/ 254 h 283"/>
                  <a:gd name="T68" fmla="*/ 62 w 302"/>
                  <a:gd name="T69" fmla="*/ 273 h 283"/>
                  <a:gd name="T70" fmla="*/ 82 w 302"/>
                  <a:gd name="T71" fmla="*/ 278 h 283"/>
                  <a:gd name="T72" fmla="*/ 88 w 302"/>
                  <a:gd name="T73" fmla="*/ 259 h 283"/>
                  <a:gd name="T74" fmla="*/ 67 w 302"/>
                  <a:gd name="T75" fmla="*/ 254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02" h="283">
                    <a:moveTo>
                      <a:pt x="20" y="57"/>
                    </a:moveTo>
                    <a:cubicBezTo>
                      <a:pt x="65" y="57"/>
                      <a:pt x="65" y="57"/>
                      <a:pt x="65" y="57"/>
                    </a:cubicBezTo>
                    <a:cubicBezTo>
                      <a:pt x="64" y="60"/>
                      <a:pt x="63" y="62"/>
                      <a:pt x="62" y="65"/>
                    </a:cubicBezTo>
                    <a:cubicBezTo>
                      <a:pt x="52" y="65"/>
                      <a:pt x="52" y="65"/>
                      <a:pt x="52" y="65"/>
                    </a:cubicBezTo>
                    <a:cubicBezTo>
                      <a:pt x="50" y="65"/>
                      <a:pt x="48" y="67"/>
                      <a:pt x="48" y="69"/>
                    </a:cubicBezTo>
                    <a:cubicBezTo>
                      <a:pt x="48" y="69"/>
                      <a:pt x="48" y="69"/>
                      <a:pt x="48" y="69"/>
                    </a:cubicBezTo>
                    <a:cubicBezTo>
                      <a:pt x="48" y="71"/>
                      <a:pt x="50" y="73"/>
                      <a:pt x="52" y="73"/>
                    </a:cubicBezTo>
                    <a:cubicBezTo>
                      <a:pt x="61" y="73"/>
                      <a:pt x="61" y="73"/>
                      <a:pt x="61" y="73"/>
                    </a:cubicBezTo>
                    <a:cubicBezTo>
                      <a:pt x="61" y="76"/>
                      <a:pt x="60" y="79"/>
                      <a:pt x="60" y="82"/>
                    </a:cubicBezTo>
                    <a:cubicBezTo>
                      <a:pt x="60" y="83"/>
                      <a:pt x="60" y="83"/>
                      <a:pt x="60" y="83"/>
                    </a:cubicBezTo>
                    <a:cubicBezTo>
                      <a:pt x="17" y="83"/>
                      <a:pt x="17" y="83"/>
                      <a:pt x="17" y="83"/>
                    </a:cubicBezTo>
                    <a:cubicBezTo>
                      <a:pt x="17" y="249"/>
                      <a:pt x="17" y="249"/>
                      <a:pt x="17" y="249"/>
                    </a:cubicBezTo>
                    <a:cubicBezTo>
                      <a:pt x="131" y="249"/>
                      <a:pt x="131" y="249"/>
                      <a:pt x="131" y="249"/>
                    </a:cubicBezTo>
                    <a:cubicBezTo>
                      <a:pt x="131" y="180"/>
                      <a:pt x="131" y="180"/>
                      <a:pt x="131" y="180"/>
                    </a:cubicBezTo>
                    <a:cubicBezTo>
                      <a:pt x="148" y="172"/>
                      <a:pt x="148" y="172"/>
                      <a:pt x="148" y="172"/>
                    </a:cubicBezTo>
                    <a:cubicBezTo>
                      <a:pt x="148" y="263"/>
                      <a:pt x="148" y="263"/>
                      <a:pt x="148" y="263"/>
                    </a:cubicBezTo>
                    <a:cubicBezTo>
                      <a:pt x="148" y="274"/>
                      <a:pt x="139" y="283"/>
                      <a:pt x="128" y="283"/>
                    </a:cubicBezTo>
                    <a:cubicBezTo>
                      <a:pt x="20" y="283"/>
                      <a:pt x="20" y="283"/>
                      <a:pt x="20" y="283"/>
                    </a:cubicBezTo>
                    <a:cubicBezTo>
                      <a:pt x="9" y="283"/>
                      <a:pt x="0" y="274"/>
                      <a:pt x="0" y="263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66"/>
                      <a:pt x="9" y="57"/>
                      <a:pt x="20" y="57"/>
                    </a:cubicBezTo>
                    <a:close/>
                    <a:moveTo>
                      <a:pt x="186" y="0"/>
                    </a:moveTo>
                    <a:cubicBezTo>
                      <a:pt x="155" y="0"/>
                      <a:pt x="126" y="9"/>
                      <a:pt x="106" y="23"/>
                    </a:cubicBezTo>
                    <a:cubicBezTo>
                      <a:pt x="84" y="38"/>
                      <a:pt x="71" y="59"/>
                      <a:pt x="71" y="82"/>
                    </a:cubicBezTo>
                    <a:cubicBezTo>
                      <a:pt x="71" y="93"/>
                      <a:pt x="74" y="104"/>
                      <a:pt x="79" y="114"/>
                    </a:cubicBezTo>
                    <a:cubicBezTo>
                      <a:pt x="84" y="122"/>
                      <a:pt x="91" y="130"/>
                      <a:pt x="99" y="137"/>
                    </a:cubicBezTo>
                    <a:cubicBezTo>
                      <a:pt x="86" y="174"/>
                      <a:pt x="86" y="174"/>
                      <a:pt x="86" y="174"/>
                    </a:cubicBezTo>
                    <a:cubicBezTo>
                      <a:pt x="86" y="174"/>
                      <a:pt x="86" y="174"/>
                      <a:pt x="86" y="174"/>
                    </a:cubicBezTo>
                    <a:cubicBezTo>
                      <a:pt x="86" y="176"/>
                      <a:pt x="86" y="178"/>
                      <a:pt x="87" y="180"/>
                    </a:cubicBezTo>
                    <a:cubicBezTo>
                      <a:pt x="88" y="184"/>
                      <a:pt x="93" y="186"/>
                      <a:pt x="97" y="184"/>
                    </a:cubicBezTo>
                    <a:cubicBezTo>
                      <a:pt x="148" y="160"/>
                      <a:pt x="148" y="160"/>
                      <a:pt x="148" y="160"/>
                    </a:cubicBezTo>
                    <a:cubicBezTo>
                      <a:pt x="154" y="162"/>
                      <a:pt x="160" y="163"/>
                      <a:pt x="166" y="163"/>
                    </a:cubicBezTo>
                    <a:cubicBezTo>
                      <a:pt x="173" y="164"/>
                      <a:pt x="180" y="165"/>
                      <a:pt x="186" y="165"/>
                    </a:cubicBezTo>
                    <a:cubicBezTo>
                      <a:pt x="218" y="165"/>
                      <a:pt x="246" y="156"/>
                      <a:pt x="267" y="141"/>
                    </a:cubicBezTo>
                    <a:cubicBezTo>
                      <a:pt x="289" y="126"/>
                      <a:pt x="302" y="106"/>
                      <a:pt x="302" y="82"/>
                    </a:cubicBezTo>
                    <a:cubicBezTo>
                      <a:pt x="302" y="59"/>
                      <a:pt x="289" y="38"/>
                      <a:pt x="267" y="23"/>
                    </a:cubicBezTo>
                    <a:cubicBezTo>
                      <a:pt x="246" y="9"/>
                      <a:pt x="218" y="0"/>
                      <a:pt x="186" y="0"/>
                    </a:cubicBezTo>
                    <a:close/>
                    <a:moveTo>
                      <a:pt x="259" y="36"/>
                    </a:moveTo>
                    <a:cubicBezTo>
                      <a:pt x="240" y="23"/>
                      <a:pt x="215" y="15"/>
                      <a:pt x="186" y="15"/>
                    </a:cubicBezTo>
                    <a:cubicBezTo>
                      <a:pt x="158" y="15"/>
                      <a:pt x="133" y="23"/>
                      <a:pt x="114" y="36"/>
                    </a:cubicBezTo>
                    <a:cubicBezTo>
                      <a:pt x="97" y="48"/>
                      <a:pt x="86" y="64"/>
                      <a:pt x="86" y="82"/>
                    </a:cubicBezTo>
                    <a:cubicBezTo>
                      <a:pt x="86" y="91"/>
                      <a:pt x="88" y="99"/>
                      <a:pt x="93" y="106"/>
                    </a:cubicBezTo>
                    <a:cubicBezTo>
                      <a:pt x="97" y="114"/>
                      <a:pt x="104" y="121"/>
                      <a:pt x="112" y="127"/>
                    </a:cubicBezTo>
                    <a:cubicBezTo>
                      <a:pt x="115" y="129"/>
                      <a:pt x="117" y="133"/>
                      <a:pt x="116" y="136"/>
                    </a:cubicBezTo>
                    <a:cubicBezTo>
                      <a:pt x="107" y="162"/>
                      <a:pt x="107" y="162"/>
                      <a:pt x="107" y="162"/>
                    </a:cubicBezTo>
                    <a:cubicBezTo>
                      <a:pt x="144" y="145"/>
                      <a:pt x="144" y="145"/>
                      <a:pt x="144" y="145"/>
                    </a:cubicBezTo>
                    <a:cubicBezTo>
                      <a:pt x="144" y="145"/>
                      <a:pt x="144" y="145"/>
                      <a:pt x="144" y="145"/>
                    </a:cubicBezTo>
                    <a:cubicBezTo>
                      <a:pt x="146" y="144"/>
                      <a:pt x="148" y="144"/>
                      <a:pt x="150" y="145"/>
                    </a:cubicBezTo>
                    <a:cubicBezTo>
                      <a:pt x="155" y="146"/>
                      <a:pt x="161" y="147"/>
                      <a:pt x="168" y="148"/>
                    </a:cubicBezTo>
                    <a:cubicBezTo>
                      <a:pt x="174" y="149"/>
                      <a:pt x="180" y="149"/>
                      <a:pt x="186" y="149"/>
                    </a:cubicBezTo>
                    <a:cubicBezTo>
                      <a:pt x="215" y="149"/>
                      <a:pt x="240" y="141"/>
                      <a:pt x="259" y="129"/>
                    </a:cubicBezTo>
                    <a:cubicBezTo>
                      <a:pt x="276" y="117"/>
                      <a:pt x="287" y="100"/>
                      <a:pt x="287" y="82"/>
                    </a:cubicBezTo>
                    <a:cubicBezTo>
                      <a:pt x="287" y="64"/>
                      <a:pt x="276" y="48"/>
                      <a:pt x="259" y="36"/>
                    </a:cubicBezTo>
                    <a:close/>
                    <a:moveTo>
                      <a:pt x="119" y="259"/>
                    </a:moveTo>
                    <a:cubicBezTo>
                      <a:pt x="95" y="259"/>
                      <a:pt x="95" y="259"/>
                      <a:pt x="95" y="259"/>
                    </a:cubicBezTo>
                    <a:cubicBezTo>
                      <a:pt x="95" y="271"/>
                      <a:pt x="95" y="271"/>
                      <a:pt x="95" y="271"/>
                    </a:cubicBezTo>
                    <a:cubicBezTo>
                      <a:pt x="119" y="271"/>
                      <a:pt x="119" y="271"/>
                      <a:pt x="119" y="271"/>
                    </a:cubicBezTo>
                    <a:cubicBezTo>
                      <a:pt x="122" y="271"/>
                      <a:pt x="125" y="268"/>
                      <a:pt x="125" y="265"/>
                    </a:cubicBezTo>
                    <a:cubicBezTo>
                      <a:pt x="125" y="265"/>
                      <a:pt x="125" y="265"/>
                      <a:pt x="125" y="265"/>
                    </a:cubicBezTo>
                    <a:cubicBezTo>
                      <a:pt x="125" y="262"/>
                      <a:pt x="122" y="259"/>
                      <a:pt x="119" y="259"/>
                    </a:cubicBezTo>
                    <a:close/>
                    <a:moveTo>
                      <a:pt x="31" y="259"/>
                    </a:moveTo>
                    <a:cubicBezTo>
                      <a:pt x="28" y="259"/>
                      <a:pt x="25" y="262"/>
                      <a:pt x="25" y="265"/>
                    </a:cubicBezTo>
                    <a:cubicBezTo>
                      <a:pt x="25" y="265"/>
                      <a:pt x="25" y="265"/>
                      <a:pt x="25" y="265"/>
                    </a:cubicBezTo>
                    <a:cubicBezTo>
                      <a:pt x="25" y="268"/>
                      <a:pt x="28" y="271"/>
                      <a:pt x="31" y="271"/>
                    </a:cubicBezTo>
                    <a:cubicBezTo>
                      <a:pt x="55" y="271"/>
                      <a:pt x="55" y="271"/>
                      <a:pt x="55" y="271"/>
                    </a:cubicBezTo>
                    <a:cubicBezTo>
                      <a:pt x="55" y="259"/>
                      <a:pt x="55" y="259"/>
                      <a:pt x="55" y="259"/>
                    </a:cubicBezTo>
                    <a:cubicBezTo>
                      <a:pt x="31" y="259"/>
                      <a:pt x="31" y="259"/>
                      <a:pt x="31" y="259"/>
                    </a:cubicBezTo>
                    <a:close/>
                    <a:moveTo>
                      <a:pt x="67" y="254"/>
                    </a:moveTo>
                    <a:cubicBezTo>
                      <a:pt x="64" y="254"/>
                      <a:pt x="62" y="256"/>
                      <a:pt x="62" y="259"/>
                    </a:cubicBezTo>
                    <a:cubicBezTo>
                      <a:pt x="62" y="273"/>
                      <a:pt x="62" y="273"/>
                      <a:pt x="62" y="273"/>
                    </a:cubicBezTo>
                    <a:cubicBezTo>
                      <a:pt x="62" y="276"/>
                      <a:pt x="64" y="278"/>
                      <a:pt x="67" y="278"/>
                    </a:cubicBezTo>
                    <a:cubicBezTo>
                      <a:pt x="82" y="278"/>
                      <a:pt x="82" y="278"/>
                      <a:pt x="82" y="278"/>
                    </a:cubicBezTo>
                    <a:cubicBezTo>
                      <a:pt x="85" y="278"/>
                      <a:pt x="88" y="276"/>
                      <a:pt x="88" y="273"/>
                    </a:cubicBezTo>
                    <a:cubicBezTo>
                      <a:pt x="88" y="259"/>
                      <a:pt x="88" y="259"/>
                      <a:pt x="88" y="259"/>
                    </a:cubicBezTo>
                    <a:cubicBezTo>
                      <a:pt x="88" y="256"/>
                      <a:pt x="85" y="254"/>
                      <a:pt x="82" y="254"/>
                    </a:cubicBezTo>
                    <a:lnTo>
                      <a:pt x="67" y="25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</p:grp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xmlns="" id="{0A2EA276-5C81-47AA-A193-2983C5411BCC}"/>
                </a:ext>
              </a:extLst>
            </p:cNvPr>
            <p:cNvGrpSpPr/>
            <p:nvPr/>
          </p:nvGrpSpPr>
          <p:grpSpPr>
            <a:xfrm>
              <a:off x="7492880" y="2378840"/>
              <a:ext cx="905882" cy="787576"/>
              <a:chOff x="8022008" y="3203518"/>
              <a:chExt cx="1207842" cy="1050101"/>
            </a:xfrm>
          </p:grpSpPr>
          <p:pic>
            <p:nvPicPr>
              <p:cNvPr id="45" name="图片 44">
                <a:extLst>
                  <a:ext uri="{FF2B5EF4-FFF2-40B4-BE49-F238E27FC236}">
                    <a16:creationId xmlns:a16="http://schemas.microsoft.com/office/drawing/2014/main" xmlns="" id="{D5C5487E-FC48-4129-AEF5-3B2D2941FD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022008" y="3203518"/>
                <a:ext cx="1207842" cy="1050101"/>
              </a:xfrm>
              <a:prstGeom prst="rect">
                <a:avLst/>
              </a:prstGeom>
            </p:spPr>
          </p:pic>
          <p:sp>
            <p:nvSpPr>
              <p:cNvPr id="46" name="Freeform 5">
                <a:extLst>
                  <a:ext uri="{FF2B5EF4-FFF2-40B4-BE49-F238E27FC236}">
                    <a16:creationId xmlns:a16="http://schemas.microsoft.com/office/drawing/2014/main" xmlns="" id="{6AABC66C-1704-44EC-B286-0D80FACBB9D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470396" y="3469659"/>
                <a:ext cx="248000" cy="391972"/>
              </a:xfrm>
              <a:custGeom>
                <a:avLst/>
                <a:gdLst>
                  <a:gd name="T0" fmla="*/ 107 w 126"/>
                  <a:gd name="T1" fmla="*/ 19 h 199"/>
                  <a:gd name="T2" fmla="*/ 117 w 126"/>
                  <a:gd name="T3" fmla="*/ 95 h 199"/>
                  <a:gd name="T4" fmla="*/ 97 w 126"/>
                  <a:gd name="T5" fmla="*/ 123 h 199"/>
                  <a:gd name="T6" fmla="*/ 104 w 126"/>
                  <a:gd name="T7" fmla="*/ 122 h 199"/>
                  <a:gd name="T8" fmla="*/ 108 w 126"/>
                  <a:gd name="T9" fmla="*/ 137 h 199"/>
                  <a:gd name="T10" fmla="*/ 105 w 126"/>
                  <a:gd name="T11" fmla="*/ 149 h 199"/>
                  <a:gd name="T12" fmla="*/ 108 w 126"/>
                  <a:gd name="T13" fmla="*/ 161 h 199"/>
                  <a:gd name="T14" fmla="*/ 104 w 126"/>
                  <a:gd name="T15" fmla="*/ 175 h 199"/>
                  <a:gd name="T16" fmla="*/ 29 w 126"/>
                  <a:gd name="T17" fmla="*/ 181 h 199"/>
                  <a:gd name="T18" fmla="*/ 22 w 126"/>
                  <a:gd name="T19" fmla="*/ 177 h 199"/>
                  <a:gd name="T20" fmla="*/ 22 w 126"/>
                  <a:gd name="T21" fmla="*/ 156 h 199"/>
                  <a:gd name="T22" fmla="*/ 22 w 126"/>
                  <a:gd name="T23" fmla="*/ 153 h 199"/>
                  <a:gd name="T24" fmla="*/ 22 w 126"/>
                  <a:gd name="T25" fmla="*/ 132 h 199"/>
                  <a:gd name="T26" fmla="*/ 28 w 126"/>
                  <a:gd name="T27" fmla="*/ 129 h 199"/>
                  <a:gd name="T28" fmla="*/ 31 w 126"/>
                  <a:gd name="T29" fmla="*/ 117 h 199"/>
                  <a:gd name="T30" fmla="*/ 0 w 126"/>
                  <a:gd name="T31" fmla="*/ 63 h 199"/>
                  <a:gd name="T32" fmla="*/ 63 w 126"/>
                  <a:gd name="T33" fmla="*/ 0 h 199"/>
                  <a:gd name="T34" fmla="*/ 52 w 126"/>
                  <a:gd name="T35" fmla="*/ 76 h 199"/>
                  <a:gd name="T36" fmla="*/ 57 w 126"/>
                  <a:gd name="T37" fmla="*/ 73 h 199"/>
                  <a:gd name="T38" fmla="*/ 63 w 126"/>
                  <a:gd name="T39" fmla="*/ 76 h 199"/>
                  <a:gd name="T40" fmla="*/ 68 w 126"/>
                  <a:gd name="T41" fmla="*/ 73 h 199"/>
                  <a:gd name="T42" fmla="*/ 74 w 126"/>
                  <a:gd name="T43" fmla="*/ 76 h 199"/>
                  <a:gd name="T44" fmla="*/ 81 w 126"/>
                  <a:gd name="T45" fmla="*/ 71 h 199"/>
                  <a:gd name="T46" fmla="*/ 73 w 126"/>
                  <a:gd name="T47" fmla="*/ 96 h 199"/>
                  <a:gd name="T48" fmla="*/ 84 w 126"/>
                  <a:gd name="T49" fmla="*/ 124 h 199"/>
                  <a:gd name="T50" fmla="*/ 84 w 126"/>
                  <a:gd name="T51" fmla="*/ 109 h 199"/>
                  <a:gd name="T52" fmla="*/ 106 w 126"/>
                  <a:gd name="T53" fmla="*/ 88 h 199"/>
                  <a:gd name="T54" fmla="*/ 98 w 126"/>
                  <a:gd name="T55" fmla="*/ 28 h 199"/>
                  <a:gd name="T56" fmla="*/ 28 w 126"/>
                  <a:gd name="T57" fmla="*/ 28 h 199"/>
                  <a:gd name="T58" fmla="*/ 20 w 126"/>
                  <a:gd name="T59" fmla="*/ 89 h 199"/>
                  <a:gd name="T60" fmla="*/ 44 w 126"/>
                  <a:gd name="T61" fmla="*/ 109 h 199"/>
                  <a:gd name="T62" fmla="*/ 44 w 126"/>
                  <a:gd name="T63" fmla="*/ 125 h 199"/>
                  <a:gd name="T64" fmla="*/ 55 w 126"/>
                  <a:gd name="T65" fmla="*/ 96 h 199"/>
                  <a:gd name="T66" fmla="*/ 47 w 126"/>
                  <a:gd name="T67" fmla="*/ 71 h 199"/>
                  <a:gd name="T68" fmla="*/ 76 w 126"/>
                  <a:gd name="T69" fmla="*/ 79 h 199"/>
                  <a:gd name="T70" fmla="*/ 68 w 126"/>
                  <a:gd name="T71" fmla="*/ 78 h 199"/>
                  <a:gd name="T72" fmla="*/ 57 w 126"/>
                  <a:gd name="T73" fmla="*/ 78 h 199"/>
                  <a:gd name="T74" fmla="*/ 52 w 126"/>
                  <a:gd name="T75" fmla="*/ 79 h 199"/>
                  <a:gd name="T76" fmla="*/ 61 w 126"/>
                  <a:gd name="T77" fmla="*/ 94 h 199"/>
                  <a:gd name="T78" fmla="*/ 61 w 126"/>
                  <a:gd name="T79" fmla="*/ 125 h 199"/>
                  <a:gd name="T80" fmla="*/ 66 w 126"/>
                  <a:gd name="T81" fmla="*/ 95 h 199"/>
                  <a:gd name="T82" fmla="*/ 67 w 126"/>
                  <a:gd name="T83" fmla="*/ 93 h 199"/>
                  <a:gd name="T84" fmla="*/ 82 w 126"/>
                  <a:gd name="T85" fmla="*/ 180 h 199"/>
                  <a:gd name="T86" fmla="*/ 64 w 126"/>
                  <a:gd name="T87" fmla="*/ 199 h 199"/>
                  <a:gd name="T88" fmla="*/ 82 w 126"/>
                  <a:gd name="T89" fmla="*/ 180 h 199"/>
                  <a:gd name="T90" fmla="*/ 33 w 126"/>
                  <a:gd name="T91" fmla="*/ 165 h 199"/>
                  <a:gd name="T92" fmla="*/ 33 w 126"/>
                  <a:gd name="T93" fmla="*/ 168 h 199"/>
                  <a:gd name="T94" fmla="*/ 95 w 126"/>
                  <a:gd name="T95" fmla="*/ 161 h 199"/>
                  <a:gd name="T96" fmla="*/ 95 w 126"/>
                  <a:gd name="T97" fmla="*/ 136 h 199"/>
                  <a:gd name="T98" fmla="*/ 33 w 126"/>
                  <a:gd name="T99" fmla="*/ 143 h 199"/>
                  <a:gd name="T100" fmla="*/ 95 w 126"/>
                  <a:gd name="T101" fmla="*/ 139 h 199"/>
                  <a:gd name="T102" fmla="*/ 95 w 126"/>
                  <a:gd name="T103" fmla="*/ 136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26" h="199">
                    <a:moveTo>
                      <a:pt x="63" y="0"/>
                    </a:moveTo>
                    <a:cubicBezTo>
                      <a:pt x="80" y="0"/>
                      <a:pt x="96" y="7"/>
                      <a:pt x="107" y="19"/>
                    </a:cubicBezTo>
                    <a:cubicBezTo>
                      <a:pt x="119" y="30"/>
                      <a:pt x="126" y="46"/>
                      <a:pt x="126" y="63"/>
                    </a:cubicBezTo>
                    <a:cubicBezTo>
                      <a:pt x="126" y="75"/>
                      <a:pt x="123" y="86"/>
                      <a:pt x="117" y="95"/>
                    </a:cubicBezTo>
                    <a:cubicBezTo>
                      <a:pt x="112" y="104"/>
                      <a:pt x="105" y="111"/>
                      <a:pt x="97" y="116"/>
                    </a:cubicBezTo>
                    <a:cubicBezTo>
                      <a:pt x="97" y="123"/>
                      <a:pt x="97" y="123"/>
                      <a:pt x="97" y="123"/>
                    </a:cubicBezTo>
                    <a:cubicBezTo>
                      <a:pt x="99" y="122"/>
                      <a:pt x="99" y="122"/>
                      <a:pt x="99" y="122"/>
                    </a:cubicBezTo>
                    <a:cubicBezTo>
                      <a:pt x="104" y="122"/>
                      <a:pt x="104" y="122"/>
                      <a:pt x="104" y="122"/>
                    </a:cubicBezTo>
                    <a:cubicBezTo>
                      <a:pt x="106" y="126"/>
                      <a:pt x="106" y="126"/>
                      <a:pt x="106" y="126"/>
                    </a:cubicBezTo>
                    <a:cubicBezTo>
                      <a:pt x="107" y="130"/>
                      <a:pt x="108" y="134"/>
                      <a:pt x="108" y="137"/>
                    </a:cubicBezTo>
                    <a:cubicBezTo>
                      <a:pt x="108" y="141"/>
                      <a:pt x="107" y="144"/>
                      <a:pt x="106" y="148"/>
                    </a:cubicBezTo>
                    <a:cubicBezTo>
                      <a:pt x="105" y="149"/>
                      <a:pt x="105" y="149"/>
                      <a:pt x="105" y="149"/>
                    </a:cubicBezTo>
                    <a:cubicBezTo>
                      <a:pt x="106" y="150"/>
                      <a:pt x="106" y="150"/>
                      <a:pt x="106" y="150"/>
                    </a:cubicBezTo>
                    <a:cubicBezTo>
                      <a:pt x="107" y="154"/>
                      <a:pt x="108" y="157"/>
                      <a:pt x="108" y="161"/>
                    </a:cubicBezTo>
                    <a:cubicBezTo>
                      <a:pt x="108" y="164"/>
                      <a:pt x="107" y="168"/>
                      <a:pt x="106" y="171"/>
                    </a:cubicBezTo>
                    <a:cubicBezTo>
                      <a:pt x="104" y="175"/>
                      <a:pt x="104" y="175"/>
                      <a:pt x="104" y="175"/>
                    </a:cubicBezTo>
                    <a:cubicBezTo>
                      <a:pt x="100" y="175"/>
                      <a:pt x="100" y="175"/>
                      <a:pt x="100" y="175"/>
                    </a:cubicBezTo>
                    <a:cubicBezTo>
                      <a:pt x="29" y="181"/>
                      <a:pt x="29" y="181"/>
                      <a:pt x="29" y="181"/>
                    </a:cubicBezTo>
                    <a:cubicBezTo>
                      <a:pt x="24" y="182"/>
                      <a:pt x="24" y="182"/>
                      <a:pt x="24" y="182"/>
                    </a:cubicBezTo>
                    <a:cubicBezTo>
                      <a:pt x="22" y="177"/>
                      <a:pt x="22" y="177"/>
                      <a:pt x="22" y="177"/>
                    </a:cubicBezTo>
                    <a:cubicBezTo>
                      <a:pt x="21" y="174"/>
                      <a:pt x="20" y="171"/>
                      <a:pt x="20" y="167"/>
                    </a:cubicBezTo>
                    <a:cubicBezTo>
                      <a:pt x="20" y="164"/>
                      <a:pt x="21" y="160"/>
                      <a:pt x="22" y="156"/>
                    </a:cubicBezTo>
                    <a:cubicBezTo>
                      <a:pt x="23" y="155"/>
                      <a:pt x="23" y="155"/>
                      <a:pt x="23" y="155"/>
                    </a:cubicBezTo>
                    <a:cubicBezTo>
                      <a:pt x="22" y="153"/>
                      <a:pt x="22" y="153"/>
                      <a:pt x="22" y="153"/>
                    </a:cubicBezTo>
                    <a:cubicBezTo>
                      <a:pt x="21" y="150"/>
                      <a:pt x="20" y="147"/>
                      <a:pt x="20" y="144"/>
                    </a:cubicBezTo>
                    <a:cubicBezTo>
                      <a:pt x="20" y="140"/>
                      <a:pt x="21" y="136"/>
                      <a:pt x="22" y="132"/>
                    </a:cubicBezTo>
                    <a:cubicBezTo>
                      <a:pt x="24" y="129"/>
                      <a:pt x="24" y="129"/>
                      <a:pt x="24" y="129"/>
                    </a:cubicBezTo>
                    <a:cubicBezTo>
                      <a:pt x="28" y="129"/>
                      <a:pt x="28" y="129"/>
                      <a:pt x="28" y="129"/>
                    </a:cubicBezTo>
                    <a:cubicBezTo>
                      <a:pt x="31" y="129"/>
                      <a:pt x="31" y="129"/>
                      <a:pt x="31" y="129"/>
                    </a:cubicBezTo>
                    <a:cubicBezTo>
                      <a:pt x="31" y="117"/>
                      <a:pt x="31" y="117"/>
                      <a:pt x="31" y="117"/>
                    </a:cubicBezTo>
                    <a:cubicBezTo>
                      <a:pt x="22" y="112"/>
                      <a:pt x="15" y="104"/>
                      <a:pt x="9" y="96"/>
                    </a:cubicBezTo>
                    <a:cubicBezTo>
                      <a:pt x="3" y="86"/>
                      <a:pt x="0" y="75"/>
                      <a:pt x="0" y="63"/>
                    </a:cubicBezTo>
                    <a:cubicBezTo>
                      <a:pt x="0" y="46"/>
                      <a:pt x="7" y="30"/>
                      <a:pt x="19" y="19"/>
                    </a:cubicBezTo>
                    <a:cubicBezTo>
                      <a:pt x="30" y="7"/>
                      <a:pt x="46" y="0"/>
                      <a:pt x="63" y="0"/>
                    </a:cubicBezTo>
                    <a:close/>
                    <a:moveTo>
                      <a:pt x="49" y="75"/>
                    </a:moveTo>
                    <a:cubicBezTo>
                      <a:pt x="50" y="76"/>
                      <a:pt x="51" y="76"/>
                      <a:pt x="52" y="76"/>
                    </a:cubicBezTo>
                    <a:cubicBezTo>
                      <a:pt x="54" y="76"/>
                      <a:pt x="55" y="75"/>
                      <a:pt x="56" y="74"/>
                    </a:cubicBezTo>
                    <a:cubicBezTo>
                      <a:pt x="57" y="73"/>
                      <a:pt x="57" y="73"/>
                      <a:pt x="57" y="73"/>
                    </a:cubicBezTo>
                    <a:cubicBezTo>
                      <a:pt x="58" y="74"/>
                      <a:pt x="58" y="74"/>
                      <a:pt x="58" y="74"/>
                    </a:cubicBezTo>
                    <a:cubicBezTo>
                      <a:pt x="60" y="76"/>
                      <a:pt x="61" y="76"/>
                      <a:pt x="63" y="76"/>
                    </a:cubicBezTo>
                    <a:cubicBezTo>
                      <a:pt x="64" y="76"/>
                      <a:pt x="65" y="76"/>
                      <a:pt x="67" y="74"/>
                    </a:cubicBezTo>
                    <a:cubicBezTo>
                      <a:pt x="68" y="73"/>
                      <a:pt x="68" y="73"/>
                      <a:pt x="68" y="73"/>
                    </a:cubicBezTo>
                    <a:cubicBezTo>
                      <a:pt x="69" y="74"/>
                      <a:pt x="69" y="74"/>
                      <a:pt x="69" y="74"/>
                    </a:cubicBezTo>
                    <a:cubicBezTo>
                      <a:pt x="71" y="76"/>
                      <a:pt x="72" y="76"/>
                      <a:pt x="74" y="76"/>
                    </a:cubicBezTo>
                    <a:cubicBezTo>
                      <a:pt x="76" y="76"/>
                      <a:pt x="77" y="75"/>
                      <a:pt x="79" y="75"/>
                    </a:cubicBezTo>
                    <a:cubicBezTo>
                      <a:pt x="81" y="71"/>
                      <a:pt x="81" y="71"/>
                      <a:pt x="81" y="71"/>
                    </a:cubicBezTo>
                    <a:cubicBezTo>
                      <a:pt x="87" y="74"/>
                      <a:pt x="87" y="74"/>
                      <a:pt x="87" y="74"/>
                    </a:cubicBezTo>
                    <a:cubicBezTo>
                      <a:pt x="73" y="96"/>
                      <a:pt x="73" y="96"/>
                      <a:pt x="73" y="96"/>
                    </a:cubicBezTo>
                    <a:cubicBezTo>
                      <a:pt x="73" y="125"/>
                      <a:pt x="73" y="125"/>
                      <a:pt x="73" y="125"/>
                    </a:cubicBezTo>
                    <a:cubicBezTo>
                      <a:pt x="84" y="124"/>
                      <a:pt x="84" y="124"/>
                      <a:pt x="84" y="124"/>
                    </a:cubicBezTo>
                    <a:cubicBezTo>
                      <a:pt x="84" y="112"/>
                      <a:pt x="84" y="112"/>
                      <a:pt x="84" y="112"/>
                    </a:cubicBezTo>
                    <a:cubicBezTo>
                      <a:pt x="84" y="109"/>
                      <a:pt x="84" y="109"/>
                      <a:pt x="84" y="109"/>
                    </a:cubicBezTo>
                    <a:cubicBezTo>
                      <a:pt x="87" y="107"/>
                      <a:pt x="87" y="107"/>
                      <a:pt x="87" y="107"/>
                    </a:cubicBezTo>
                    <a:cubicBezTo>
                      <a:pt x="95" y="102"/>
                      <a:pt x="101" y="96"/>
                      <a:pt x="106" y="88"/>
                    </a:cubicBezTo>
                    <a:cubicBezTo>
                      <a:pt x="110" y="81"/>
                      <a:pt x="113" y="72"/>
                      <a:pt x="113" y="63"/>
                    </a:cubicBezTo>
                    <a:cubicBezTo>
                      <a:pt x="113" y="49"/>
                      <a:pt x="107" y="37"/>
                      <a:pt x="98" y="28"/>
                    </a:cubicBezTo>
                    <a:cubicBezTo>
                      <a:pt x="89" y="19"/>
                      <a:pt x="77" y="13"/>
                      <a:pt x="63" y="13"/>
                    </a:cubicBezTo>
                    <a:cubicBezTo>
                      <a:pt x="49" y="13"/>
                      <a:pt x="37" y="19"/>
                      <a:pt x="28" y="28"/>
                    </a:cubicBezTo>
                    <a:cubicBezTo>
                      <a:pt x="19" y="37"/>
                      <a:pt x="13" y="49"/>
                      <a:pt x="13" y="63"/>
                    </a:cubicBezTo>
                    <a:cubicBezTo>
                      <a:pt x="13" y="73"/>
                      <a:pt x="16" y="81"/>
                      <a:pt x="20" y="89"/>
                    </a:cubicBezTo>
                    <a:cubicBezTo>
                      <a:pt x="25" y="97"/>
                      <a:pt x="32" y="103"/>
                      <a:pt x="40" y="107"/>
                    </a:cubicBezTo>
                    <a:cubicBezTo>
                      <a:pt x="44" y="109"/>
                      <a:pt x="44" y="109"/>
                      <a:pt x="44" y="109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44" y="125"/>
                      <a:pt x="44" y="125"/>
                      <a:pt x="44" y="125"/>
                    </a:cubicBezTo>
                    <a:cubicBezTo>
                      <a:pt x="55" y="125"/>
                      <a:pt x="55" y="125"/>
                      <a:pt x="55" y="125"/>
                    </a:cubicBezTo>
                    <a:cubicBezTo>
                      <a:pt x="55" y="96"/>
                      <a:pt x="55" y="96"/>
                      <a:pt x="55" y="96"/>
                    </a:cubicBezTo>
                    <a:cubicBezTo>
                      <a:pt x="41" y="74"/>
                      <a:pt x="41" y="74"/>
                      <a:pt x="41" y="74"/>
                    </a:cubicBezTo>
                    <a:cubicBezTo>
                      <a:pt x="47" y="71"/>
                      <a:pt x="47" y="71"/>
                      <a:pt x="47" y="71"/>
                    </a:cubicBezTo>
                    <a:cubicBezTo>
                      <a:pt x="49" y="75"/>
                      <a:pt x="49" y="75"/>
                      <a:pt x="49" y="75"/>
                    </a:cubicBezTo>
                    <a:close/>
                    <a:moveTo>
                      <a:pt x="76" y="79"/>
                    </a:moveTo>
                    <a:cubicBezTo>
                      <a:pt x="75" y="79"/>
                      <a:pt x="75" y="79"/>
                      <a:pt x="74" y="79"/>
                    </a:cubicBezTo>
                    <a:cubicBezTo>
                      <a:pt x="72" y="80"/>
                      <a:pt x="70" y="79"/>
                      <a:pt x="68" y="78"/>
                    </a:cubicBezTo>
                    <a:cubicBezTo>
                      <a:pt x="66" y="79"/>
                      <a:pt x="65" y="80"/>
                      <a:pt x="63" y="80"/>
                    </a:cubicBezTo>
                    <a:cubicBezTo>
                      <a:pt x="61" y="80"/>
                      <a:pt x="59" y="79"/>
                      <a:pt x="57" y="78"/>
                    </a:cubicBezTo>
                    <a:cubicBezTo>
                      <a:pt x="56" y="79"/>
                      <a:pt x="54" y="79"/>
                      <a:pt x="52" y="79"/>
                    </a:cubicBezTo>
                    <a:cubicBezTo>
                      <a:pt x="52" y="79"/>
                      <a:pt x="52" y="79"/>
                      <a:pt x="52" y="79"/>
                    </a:cubicBezTo>
                    <a:cubicBezTo>
                      <a:pt x="61" y="93"/>
                      <a:pt x="61" y="93"/>
                      <a:pt x="61" y="93"/>
                    </a:cubicBezTo>
                    <a:cubicBezTo>
                      <a:pt x="61" y="94"/>
                      <a:pt x="61" y="94"/>
                      <a:pt x="61" y="94"/>
                    </a:cubicBezTo>
                    <a:cubicBezTo>
                      <a:pt x="61" y="95"/>
                      <a:pt x="61" y="95"/>
                      <a:pt x="61" y="95"/>
                    </a:cubicBezTo>
                    <a:cubicBezTo>
                      <a:pt x="61" y="125"/>
                      <a:pt x="61" y="125"/>
                      <a:pt x="61" y="125"/>
                    </a:cubicBezTo>
                    <a:cubicBezTo>
                      <a:pt x="66" y="125"/>
                      <a:pt x="66" y="125"/>
                      <a:pt x="66" y="125"/>
                    </a:cubicBezTo>
                    <a:cubicBezTo>
                      <a:pt x="66" y="95"/>
                      <a:pt x="66" y="95"/>
                      <a:pt x="66" y="95"/>
                    </a:cubicBezTo>
                    <a:cubicBezTo>
                      <a:pt x="66" y="94"/>
                      <a:pt x="66" y="94"/>
                      <a:pt x="66" y="94"/>
                    </a:cubicBezTo>
                    <a:cubicBezTo>
                      <a:pt x="67" y="93"/>
                      <a:pt x="67" y="93"/>
                      <a:pt x="67" y="93"/>
                    </a:cubicBezTo>
                    <a:cubicBezTo>
                      <a:pt x="76" y="79"/>
                      <a:pt x="76" y="79"/>
                      <a:pt x="76" y="79"/>
                    </a:cubicBezTo>
                    <a:close/>
                    <a:moveTo>
                      <a:pt x="82" y="180"/>
                    </a:moveTo>
                    <a:cubicBezTo>
                      <a:pt x="46" y="184"/>
                      <a:pt x="46" y="184"/>
                      <a:pt x="46" y="184"/>
                    </a:cubicBezTo>
                    <a:cubicBezTo>
                      <a:pt x="47" y="192"/>
                      <a:pt x="54" y="199"/>
                      <a:pt x="64" y="199"/>
                    </a:cubicBezTo>
                    <a:cubicBezTo>
                      <a:pt x="74" y="199"/>
                      <a:pt x="82" y="191"/>
                      <a:pt x="82" y="181"/>
                    </a:cubicBezTo>
                    <a:cubicBezTo>
                      <a:pt x="82" y="181"/>
                      <a:pt x="82" y="181"/>
                      <a:pt x="82" y="180"/>
                    </a:cubicBezTo>
                    <a:close/>
                    <a:moveTo>
                      <a:pt x="95" y="159"/>
                    </a:moveTo>
                    <a:cubicBezTo>
                      <a:pt x="33" y="165"/>
                      <a:pt x="33" y="165"/>
                      <a:pt x="33" y="165"/>
                    </a:cubicBezTo>
                    <a:cubicBezTo>
                      <a:pt x="33" y="166"/>
                      <a:pt x="33" y="166"/>
                      <a:pt x="33" y="167"/>
                    </a:cubicBezTo>
                    <a:cubicBezTo>
                      <a:pt x="33" y="167"/>
                      <a:pt x="33" y="167"/>
                      <a:pt x="33" y="168"/>
                    </a:cubicBezTo>
                    <a:cubicBezTo>
                      <a:pt x="95" y="162"/>
                      <a:pt x="95" y="162"/>
                      <a:pt x="95" y="162"/>
                    </a:cubicBezTo>
                    <a:cubicBezTo>
                      <a:pt x="95" y="162"/>
                      <a:pt x="95" y="161"/>
                      <a:pt x="95" y="161"/>
                    </a:cubicBezTo>
                    <a:cubicBezTo>
                      <a:pt x="95" y="160"/>
                      <a:pt x="95" y="160"/>
                      <a:pt x="95" y="159"/>
                    </a:cubicBezTo>
                    <a:close/>
                    <a:moveTo>
                      <a:pt x="95" y="136"/>
                    </a:moveTo>
                    <a:cubicBezTo>
                      <a:pt x="33" y="141"/>
                      <a:pt x="33" y="141"/>
                      <a:pt x="33" y="141"/>
                    </a:cubicBezTo>
                    <a:cubicBezTo>
                      <a:pt x="33" y="142"/>
                      <a:pt x="33" y="143"/>
                      <a:pt x="33" y="143"/>
                    </a:cubicBezTo>
                    <a:cubicBezTo>
                      <a:pt x="33" y="144"/>
                      <a:pt x="33" y="144"/>
                      <a:pt x="33" y="144"/>
                    </a:cubicBezTo>
                    <a:cubicBezTo>
                      <a:pt x="95" y="139"/>
                      <a:pt x="95" y="139"/>
                      <a:pt x="95" y="139"/>
                    </a:cubicBezTo>
                    <a:cubicBezTo>
                      <a:pt x="95" y="138"/>
                      <a:pt x="95" y="138"/>
                      <a:pt x="95" y="137"/>
                    </a:cubicBezTo>
                    <a:cubicBezTo>
                      <a:pt x="95" y="137"/>
                      <a:pt x="95" y="136"/>
                      <a:pt x="95" y="13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</p:grpSp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xmlns="" id="{4CAAE423-CFA9-44F5-BF25-6DE0D82320B0}"/>
                </a:ext>
              </a:extLst>
            </p:cNvPr>
            <p:cNvGrpSpPr/>
            <p:nvPr/>
          </p:nvGrpSpPr>
          <p:grpSpPr>
            <a:xfrm>
              <a:off x="8756242" y="2378840"/>
              <a:ext cx="905882" cy="787576"/>
              <a:chOff x="9706489" y="3203518"/>
              <a:chExt cx="1207842" cy="1050101"/>
            </a:xfrm>
          </p:grpSpPr>
          <p:pic>
            <p:nvPicPr>
              <p:cNvPr id="43" name="图片 42">
                <a:extLst>
                  <a:ext uri="{FF2B5EF4-FFF2-40B4-BE49-F238E27FC236}">
                    <a16:creationId xmlns:a16="http://schemas.microsoft.com/office/drawing/2014/main" xmlns="" id="{2463207A-4415-455A-9BE3-3B4F9EDFF3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706489" y="3203518"/>
                <a:ext cx="1207842" cy="1050101"/>
              </a:xfrm>
              <a:prstGeom prst="rect">
                <a:avLst/>
              </a:prstGeom>
            </p:spPr>
          </p:pic>
          <p:sp>
            <p:nvSpPr>
              <p:cNvPr id="44" name="Freeform 28">
                <a:extLst>
                  <a:ext uri="{FF2B5EF4-FFF2-40B4-BE49-F238E27FC236}">
                    <a16:creationId xmlns:a16="http://schemas.microsoft.com/office/drawing/2014/main" xmlns="" id="{75E958F1-76D6-4DD0-87B6-B266BDFE7EA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117343" y="3502522"/>
                <a:ext cx="411112" cy="305420"/>
              </a:xfrm>
              <a:custGeom>
                <a:avLst/>
                <a:gdLst>
                  <a:gd name="T0" fmla="*/ 44 w 209"/>
                  <a:gd name="T1" fmla="*/ 99 h 155"/>
                  <a:gd name="T2" fmla="*/ 24 w 209"/>
                  <a:gd name="T3" fmla="*/ 87 h 155"/>
                  <a:gd name="T4" fmla="*/ 28 w 209"/>
                  <a:gd name="T5" fmla="*/ 4 h 155"/>
                  <a:gd name="T6" fmla="*/ 179 w 209"/>
                  <a:gd name="T7" fmla="*/ 4 h 155"/>
                  <a:gd name="T8" fmla="*/ 182 w 209"/>
                  <a:gd name="T9" fmla="*/ 87 h 155"/>
                  <a:gd name="T10" fmla="*/ 161 w 209"/>
                  <a:gd name="T11" fmla="*/ 99 h 155"/>
                  <a:gd name="T12" fmla="*/ 209 w 209"/>
                  <a:gd name="T13" fmla="*/ 141 h 155"/>
                  <a:gd name="T14" fmla="*/ 7 w 209"/>
                  <a:gd name="T15" fmla="*/ 155 h 155"/>
                  <a:gd name="T16" fmla="*/ 63 w 209"/>
                  <a:gd name="T17" fmla="*/ 102 h 155"/>
                  <a:gd name="T18" fmla="*/ 63 w 209"/>
                  <a:gd name="T19" fmla="*/ 99 h 155"/>
                  <a:gd name="T20" fmla="*/ 36 w 209"/>
                  <a:gd name="T21" fmla="*/ 12 h 155"/>
                  <a:gd name="T22" fmla="*/ 36 w 209"/>
                  <a:gd name="T23" fmla="*/ 12 h 155"/>
                  <a:gd name="T24" fmla="*/ 36 w 209"/>
                  <a:gd name="T25" fmla="*/ 87 h 155"/>
                  <a:gd name="T26" fmla="*/ 170 w 209"/>
                  <a:gd name="T27" fmla="*/ 87 h 155"/>
                  <a:gd name="T28" fmla="*/ 170 w 209"/>
                  <a:gd name="T29" fmla="*/ 12 h 155"/>
                  <a:gd name="T30" fmla="*/ 27 w 209"/>
                  <a:gd name="T31" fmla="*/ 133 h 155"/>
                  <a:gd name="T32" fmla="*/ 31 w 209"/>
                  <a:gd name="T33" fmla="*/ 126 h 155"/>
                  <a:gd name="T34" fmla="*/ 61 w 209"/>
                  <a:gd name="T35" fmla="*/ 115 h 155"/>
                  <a:gd name="T36" fmla="*/ 157 w 209"/>
                  <a:gd name="T37" fmla="*/ 110 h 155"/>
                  <a:gd name="T38" fmla="*/ 170 w 209"/>
                  <a:gd name="T39" fmla="*/ 110 h 155"/>
                  <a:gd name="T40" fmla="*/ 140 w 209"/>
                  <a:gd name="T41" fmla="*/ 115 h 155"/>
                  <a:gd name="T42" fmla="*/ 139 w 209"/>
                  <a:gd name="T43" fmla="*/ 110 h 155"/>
                  <a:gd name="T44" fmla="*/ 136 w 209"/>
                  <a:gd name="T45" fmla="*/ 115 h 155"/>
                  <a:gd name="T46" fmla="*/ 103 w 209"/>
                  <a:gd name="T47" fmla="*/ 110 h 155"/>
                  <a:gd name="T48" fmla="*/ 117 w 209"/>
                  <a:gd name="T49" fmla="*/ 110 h 155"/>
                  <a:gd name="T50" fmla="*/ 84 w 209"/>
                  <a:gd name="T51" fmla="*/ 115 h 155"/>
                  <a:gd name="T52" fmla="*/ 85 w 209"/>
                  <a:gd name="T53" fmla="*/ 110 h 155"/>
                  <a:gd name="T54" fmla="*/ 80 w 209"/>
                  <a:gd name="T55" fmla="*/ 115 h 155"/>
                  <a:gd name="T56" fmla="*/ 152 w 209"/>
                  <a:gd name="T57" fmla="*/ 117 h 155"/>
                  <a:gd name="T58" fmla="*/ 175 w 209"/>
                  <a:gd name="T59" fmla="*/ 117 h 155"/>
                  <a:gd name="T60" fmla="*/ 134 w 209"/>
                  <a:gd name="T61" fmla="*/ 123 h 155"/>
                  <a:gd name="T62" fmla="*/ 132 w 209"/>
                  <a:gd name="T63" fmla="*/ 117 h 155"/>
                  <a:gd name="T64" fmla="*/ 129 w 209"/>
                  <a:gd name="T65" fmla="*/ 123 h 155"/>
                  <a:gd name="T66" fmla="*/ 94 w 209"/>
                  <a:gd name="T67" fmla="*/ 117 h 155"/>
                  <a:gd name="T68" fmla="*/ 109 w 209"/>
                  <a:gd name="T69" fmla="*/ 117 h 155"/>
                  <a:gd name="T70" fmla="*/ 73 w 209"/>
                  <a:gd name="T71" fmla="*/ 123 h 155"/>
                  <a:gd name="T72" fmla="*/ 75 w 209"/>
                  <a:gd name="T73" fmla="*/ 117 h 155"/>
                  <a:gd name="T74" fmla="*/ 68 w 209"/>
                  <a:gd name="T75" fmla="*/ 123 h 155"/>
                  <a:gd name="T76" fmla="*/ 37 w 209"/>
                  <a:gd name="T77" fmla="*/ 117 h 155"/>
                  <a:gd name="T78" fmla="*/ 51 w 209"/>
                  <a:gd name="T79" fmla="*/ 117 h 155"/>
                  <a:gd name="T80" fmla="*/ 163 w 209"/>
                  <a:gd name="T81" fmla="*/ 133 h 155"/>
                  <a:gd name="T82" fmla="*/ 160 w 209"/>
                  <a:gd name="T83" fmla="*/ 126 h 155"/>
                  <a:gd name="T84" fmla="*/ 158 w 209"/>
                  <a:gd name="T85" fmla="*/ 133 h 155"/>
                  <a:gd name="T86" fmla="*/ 119 w 209"/>
                  <a:gd name="T87" fmla="*/ 126 h 155"/>
                  <a:gd name="T88" fmla="*/ 135 w 209"/>
                  <a:gd name="T89" fmla="*/ 126 h 155"/>
                  <a:gd name="T90" fmla="*/ 98 w 209"/>
                  <a:gd name="T91" fmla="*/ 133 h 155"/>
                  <a:gd name="T92" fmla="*/ 98 w 209"/>
                  <a:gd name="T93" fmla="*/ 126 h 155"/>
                  <a:gd name="T94" fmla="*/ 92 w 209"/>
                  <a:gd name="T95" fmla="*/ 133 h 155"/>
                  <a:gd name="T96" fmla="*/ 57 w 209"/>
                  <a:gd name="T97" fmla="*/ 126 h 155"/>
                  <a:gd name="T98" fmla="*/ 73 w 209"/>
                  <a:gd name="T99" fmla="*/ 126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09" h="155">
                    <a:moveTo>
                      <a:pt x="27" y="102"/>
                    </a:moveTo>
                    <a:cubicBezTo>
                      <a:pt x="44" y="102"/>
                      <a:pt x="44" y="102"/>
                      <a:pt x="44" y="102"/>
                    </a:cubicBezTo>
                    <a:cubicBezTo>
                      <a:pt x="44" y="99"/>
                      <a:pt x="44" y="99"/>
                      <a:pt x="44" y="99"/>
                    </a:cubicBezTo>
                    <a:cubicBezTo>
                      <a:pt x="36" y="99"/>
                      <a:pt x="36" y="99"/>
                      <a:pt x="36" y="99"/>
                    </a:cubicBezTo>
                    <a:cubicBezTo>
                      <a:pt x="33" y="99"/>
                      <a:pt x="30" y="98"/>
                      <a:pt x="28" y="96"/>
                    </a:cubicBezTo>
                    <a:cubicBezTo>
                      <a:pt x="25" y="93"/>
                      <a:pt x="24" y="90"/>
                      <a:pt x="24" y="87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24" y="9"/>
                      <a:pt x="25" y="6"/>
                      <a:pt x="28" y="4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30" y="1"/>
                      <a:pt x="33" y="0"/>
                      <a:pt x="36" y="0"/>
                    </a:cubicBezTo>
                    <a:cubicBezTo>
                      <a:pt x="170" y="0"/>
                      <a:pt x="170" y="0"/>
                      <a:pt x="170" y="0"/>
                    </a:cubicBezTo>
                    <a:cubicBezTo>
                      <a:pt x="173" y="0"/>
                      <a:pt x="177" y="1"/>
                      <a:pt x="179" y="4"/>
                    </a:cubicBezTo>
                    <a:cubicBezTo>
                      <a:pt x="179" y="4"/>
                      <a:pt x="179" y="4"/>
                      <a:pt x="179" y="4"/>
                    </a:cubicBezTo>
                    <a:cubicBezTo>
                      <a:pt x="181" y="6"/>
                      <a:pt x="182" y="9"/>
                      <a:pt x="182" y="12"/>
                    </a:cubicBezTo>
                    <a:cubicBezTo>
                      <a:pt x="182" y="87"/>
                      <a:pt x="182" y="87"/>
                      <a:pt x="182" y="87"/>
                    </a:cubicBezTo>
                    <a:cubicBezTo>
                      <a:pt x="182" y="90"/>
                      <a:pt x="181" y="93"/>
                      <a:pt x="179" y="96"/>
                    </a:cubicBezTo>
                    <a:cubicBezTo>
                      <a:pt x="177" y="98"/>
                      <a:pt x="173" y="99"/>
                      <a:pt x="170" y="99"/>
                    </a:cubicBezTo>
                    <a:cubicBezTo>
                      <a:pt x="161" y="99"/>
                      <a:pt x="161" y="99"/>
                      <a:pt x="161" y="99"/>
                    </a:cubicBezTo>
                    <a:cubicBezTo>
                      <a:pt x="161" y="102"/>
                      <a:pt x="161" y="102"/>
                      <a:pt x="161" y="102"/>
                    </a:cubicBezTo>
                    <a:cubicBezTo>
                      <a:pt x="180" y="102"/>
                      <a:pt x="180" y="102"/>
                      <a:pt x="180" y="102"/>
                    </a:cubicBezTo>
                    <a:cubicBezTo>
                      <a:pt x="209" y="141"/>
                      <a:pt x="209" y="141"/>
                      <a:pt x="209" y="141"/>
                    </a:cubicBezTo>
                    <a:cubicBezTo>
                      <a:pt x="209" y="141"/>
                      <a:pt x="209" y="141"/>
                      <a:pt x="209" y="141"/>
                    </a:cubicBezTo>
                    <a:cubicBezTo>
                      <a:pt x="202" y="155"/>
                      <a:pt x="202" y="155"/>
                      <a:pt x="202" y="155"/>
                    </a:cubicBezTo>
                    <a:cubicBezTo>
                      <a:pt x="7" y="155"/>
                      <a:pt x="7" y="155"/>
                      <a:pt x="7" y="155"/>
                    </a:cubicBezTo>
                    <a:cubicBezTo>
                      <a:pt x="0" y="141"/>
                      <a:pt x="0" y="141"/>
                      <a:pt x="0" y="141"/>
                    </a:cubicBezTo>
                    <a:cubicBezTo>
                      <a:pt x="27" y="102"/>
                      <a:pt x="27" y="102"/>
                      <a:pt x="27" y="102"/>
                    </a:cubicBezTo>
                    <a:close/>
                    <a:moveTo>
                      <a:pt x="63" y="102"/>
                    </a:moveTo>
                    <a:cubicBezTo>
                      <a:pt x="143" y="102"/>
                      <a:pt x="143" y="102"/>
                      <a:pt x="143" y="102"/>
                    </a:cubicBezTo>
                    <a:cubicBezTo>
                      <a:pt x="143" y="99"/>
                      <a:pt x="143" y="99"/>
                      <a:pt x="143" y="99"/>
                    </a:cubicBezTo>
                    <a:cubicBezTo>
                      <a:pt x="63" y="99"/>
                      <a:pt x="63" y="99"/>
                      <a:pt x="63" y="99"/>
                    </a:cubicBezTo>
                    <a:cubicBezTo>
                      <a:pt x="63" y="102"/>
                      <a:pt x="63" y="102"/>
                      <a:pt x="63" y="102"/>
                    </a:cubicBezTo>
                    <a:close/>
                    <a:moveTo>
                      <a:pt x="170" y="12"/>
                    </a:moveTo>
                    <a:cubicBezTo>
                      <a:pt x="36" y="12"/>
                      <a:pt x="36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6" y="87"/>
                      <a:pt x="36" y="87"/>
                      <a:pt x="36" y="87"/>
                    </a:cubicBezTo>
                    <a:cubicBezTo>
                      <a:pt x="36" y="87"/>
                      <a:pt x="36" y="87"/>
                      <a:pt x="36" y="87"/>
                    </a:cubicBezTo>
                    <a:cubicBezTo>
                      <a:pt x="36" y="87"/>
                      <a:pt x="36" y="87"/>
                      <a:pt x="36" y="87"/>
                    </a:cubicBezTo>
                    <a:cubicBezTo>
                      <a:pt x="170" y="87"/>
                      <a:pt x="170" y="87"/>
                      <a:pt x="170" y="87"/>
                    </a:cubicBezTo>
                    <a:cubicBezTo>
                      <a:pt x="170" y="87"/>
                      <a:pt x="170" y="87"/>
                      <a:pt x="170" y="87"/>
                    </a:cubicBezTo>
                    <a:cubicBezTo>
                      <a:pt x="170" y="87"/>
                      <a:pt x="170" y="87"/>
                      <a:pt x="170" y="87"/>
                    </a:cubicBezTo>
                    <a:cubicBezTo>
                      <a:pt x="170" y="12"/>
                      <a:pt x="170" y="12"/>
                      <a:pt x="170" y="12"/>
                    </a:cubicBezTo>
                    <a:cubicBezTo>
                      <a:pt x="170" y="12"/>
                      <a:pt x="170" y="12"/>
                      <a:pt x="170" y="12"/>
                    </a:cubicBezTo>
                    <a:cubicBezTo>
                      <a:pt x="170" y="12"/>
                      <a:pt x="170" y="12"/>
                      <a:pt x="170" y="12"/>
                    </a:cubicBezTo>
                    <a:cubicBezTo>
                      <a:pt x="170" y="12"/>
                      <a:pt x="170" y="12"/>
                      <a:pt x="170" y="12"/>
                    </a:cubicBezTo>
                    <a:close/>
                    <a:moveTo>
                      <a:pt x="31" y="126"/>
                    </a:moveTo>
                    <a:cubicBezTo>
                      <a:pt x="30" y="128"/>
                      <a:pt x="28" y="131"/>
                      <a:pt x="27" y="133"/>
                    </a:cubicBezTo>
                    <a:cubicBezTo>
                      <a:pt x="34" y="133"/>
                      <a:pt x="41" y="133"/>
                      <a:pt x="48" y="133"/>
                    </a:cubicBezTo>
                    <a:cubicBezTo>
                      <a:pt x="49" y="131"/>
                      <a:pt x="50" y="128"/>
                      <a:pt x="51" y="126"/>
                    </a:cubicBezTo>
                    <a:cubicBezTo>
                      <a:pt x="44" y="126"/>
                      <a:pt x="38" y="126"/>
                      <a:pt x="31" y="126"/>
                    </a:cubicBezTo>
                    <a:close/>
                    <a:moveTo>
                      <a:pt x="41" y="110"/>
                    </a:moveTo>
                    <a:cubicBezTo>
                      <a:pt x="40" y="111"/>
                      <a:pt x="39" y="113"/>
                      <a:pt x="38" y="115"/>
                    </a:cubicBezTo>
                    <a:cubicBezTo>
                      <a:pt x="46" y="115"/>
                      <a:pt x="53" y="115"/>
                      <a:pt x="61" y="115"/>
                    </a:cubicBezTo>
                    <a:cubicBezTo>
                      <a:pt x="62" y="113"/>
                      <a:pt x="62" y="111"/>
                      <a:pt x="63" y="110"/>
                    </a:cubicBezTo>
                    <a:cubicBezTo>
                      <a:pt x="56" y="110"/>
                      <a:pt x="49" y="110"/>
                      <a:pt x="41" y="110"/>
                    </a:cubicBezTo>
                    <a:close/>
                    <a:moveTo>
                      <a:pt x="157" y="110"/>
                    </a:moveTo>
                    <a:cubicBezTo>
                      <a:pt x="157" y="111"/>
                      <a:pt x="158" y="113"/>
                      <a:pt x="159" y="115"/>
                    </a:cubicBezTo>
                    <a:cubicBezTo>
                      <a:pt x="164" y="115"/>
                      <a:pt x="169" y="115"/>
                      <a:pt x="173" y="115"/>
                    </a:cubicBezTo>
                    <a:cubicBezTo>
                      <a:pt x="172" y="113"/>
                      <a:pt x="171" y="111"/>
                      <a:pt x="170" y="110"/>
                    </a:cubicBezTo>
                    <a:cubicBezTo>
                      <a:pt x="166" y="110"/>
                      <a:pt x="161" y="110"/>
                      <a:pt x="157" y="110"/>
                    </a:cubicBezTo>
                    <a:close/>
                    <a:moveTo>
                      <a:pt x="139" y="110"/>
                    </a:moveTo>
                    <a:cubicBezTo>
                      <a:pt x="139" y="111"/>
                      <a:pt x="140" y="113"/>
                      <a:pt x="140" y="115"/>
                    </a:cubicBezTo>
                    <a:cubicBezTo>
                      <a:pt x="145" y="115"/>
                      <a:pt x="150" y="115"/>
                      <a:pt x="155" y="115"/>
                    </a:cubicBezTo>
                    <a:cubicBezTo>
                      <a:pt x="154" y="113"/>
                      <a:pt x="153" y="111"/>
                      <a:pt x="152" y="110"/>
                    </a:cubicBezTo>
                    <a:cubicBezTo>
                      <a:pt x="148" y="110"/>
                      <a:pt x="143" y="110"/>
                      <a:pt x="139" y="110"/>
                    </a:cubicBezTo>
                    <a:close/>
                    <a:moveTo>
                      <a:pt x="121" y="110"/>
                    </a:moveTo>
                    <a:cubicBezTo>
                      <a:pt x="121" y="111"/>
                      <a:pt x="121" y="113"/>
                      <a:pt x="122" y="115"/>
                    </a:cubicBezTo>
                    <a:cubicBezTo>
                      <a:pt x="126" y="115"/>
                      <a:pt x="131" y="115"/>
                      <a:pt x="136" y="115"/>
                    </a:cubicBezTo>
                    <a:cubicBezTo>
                      <a:pt x="135" y="113"/>
                      <a:pt x="135" y="111"/>
                      <a:pt x="134" y="110"/>
                    </a:cubicBezTo>
                    <a:cubicBezTo>
                      <a:pt x="130" y="110"/>
                      <a:pt x="125" y="110"/>
                      <a:pt x="121" y="110"/>
                    </a:cubicBezTo>
                    <a:close/>
                    <a:moveTo>
                      <a:pt x="103" y="110"/>
                    </a:moveTo>
                    <a:cubicBezTo>
                      <a:pt x="103" y="111"/>
                      <a:pt x="103" y="113"/>
                      <a:pt x="103" y="115"/>
                    </a:cubicBezTo>
                    <a:cubicBezTo>
                      <a:pt x="108" y="115"/>
                      <a:pt x="113" y="115"/>
                      <a:pt x="117" y="115"/>
                    </a:cubicBezTo>
                    <a:cubicBezTo>
                      <a:pt x="117" y="113"/>
                      <a:pt x="117" y="111"/>
                      <a:pt x="117" y="110"/>
                    </a:cubicBezTo>
                    <a:cubicBezTo>
                      <a:pt x="112" y="110"/>
                      <a:pt x="108" y="110"/>
                      <a:pt x="103" y="110"/>
                    </a:cubicBezTo>
                    <a:close/>
                    <a:moveTo>
                      <a:pt x="85" y="110"/>
                    </a:moveTo>
                    <a:cubicBezTo>
                      <a:pt x="85" y="111"/>
                      <a:pt x="85" y="113"/>
                      <a:pt x="84" y="115"/>
                    </a:cubicBezTo>
                    <a:cubicBezTo>
                      <a:pt x="89" y="115"/>
                      <a:pt x="94" y="115"/>
                      <a:pt x="98" y="115"/>
                    </a:cubicBezTo>
                    <a:cubicBezTo>
                      <a:pt x="99" y="113"/>
                      <a:pt x="99" y="111"/>
                      <a:pt x="99" y="110"/>
                    </a:cubicBezTo>
                    <a:cubicBezTo>
                      <a:pt x="94" y="110"/>
                      <a:pt x="90" y="110"/>
                      <a:pt x="85" y="110"/>
                    </a:cubicBezTo>
                    <a:close/>
                    <a:moveTo>
                      <a:pt x="67" y="110"/>
                    </a:moveTo>
                    <a:cubicBezTo>
                      <a:pt x="67" y="111"/>
                      <a:pt x="66" y="113"/>
                      <a:pt x="66" y="115"/>
                    </a:cubicBezTo>
                    <a:cubicBezTo>
                      <a:pt x="70" y="115"/>
                      <a:pt x="75" y="115"/>
                      <a:pt x="80" y="115"/>
                    </a:cubicBezTo>
                    <a:cubicBezTo>
                      <a:pt x="80" y="113"/>
                      <a:pt x="81" y="111"/>
                      <a:pt x="81" y="110"/>
                    </a:cubicBezTo>
                    <a:cubicBezTo>
                      <a:pt x="77" y="110"/>
                      <a:pt x="72" y="110"/>
                      <a:pt x="67" y="110"/>
                    </a:cubicBezTo>
                    <a:close/>
                    <a:moveTo>
                      <a:pt x="152" y="117"/>
                    </a:moveTo>
                    <a:cubicBezTo>
                      <a:pt x="153" y="119"/>
                      <a:pt x="153" y="121"/>
                      <a:pt x="154" y="123"/>
                    </a:cubicBezTo>
                    <a:cubicBezTo>
                      <a:pt x="162" y="123"/>
                      <a:pt x="170" y="123"/>
                      <a:pt x="178" y="123"/>
                    </a:cubicBezTo>
                    <a:cubicBezTo>
                      <a:pt x="177" y="121"/>
                      <a:pt x="176" y="119"/>
                      <a:pt x="175" y="117"/>
                    </a:cubicBezTo>
                    <a:cubicBezTo>
                      <a:pt x="167" y="117"/>
                      <a:pt x="160" y="117"/>
                      <a:pt x="152" y="117"/>
                    </a:cubicBezTo>
                    <a:close/>
                    <a:moveTo>
                      <a:pt x="132" y="117"/>
                    </a:moveTo>
                    <a:cubicBezTo>
                      <a:pt x="133" y="119"/>
                      <a:pt x="133" y="121"/>
                      <a:pt x="134" y="123"/>
                    </a:cubicBezTo>
                    <a:cubicBezTo>
                      <a:pt x="139" y="123"/>
                      <a:pt x="144" y="123"/>
                      <a:pt x="149" y="123"/>
                    </a:cubicBezTo>
                    <a:cubicBezTo>
                      <a:pt x="148" y="121"/>
                      <a:pt x="148" y="119"/>
                      <a:pt x="147" y="117"/>
                    </a:cubicBezTo>
                    <a:cubicBezTo>
                      <a:pt x="142" y="117"/>
                      <a:pt x="137" y="117"/>
                      <a:pt x="132" y="117"/>
                    </a:cubicBezTo>
                    <a:close/>
                    <a:moveTo>
                      <a:pt x="113" y="117"/>
                    </a:moveTo>
                    <a:cubicBezTo>
                      <a:pt x="113" y="119"/>
                      <a:pt x="114" y="121"/>
                      <a:pt x="114" y="123"/>
                    </a:cubicBezTo>
                    <a:cubicBezTo>
                      <a:pt x="119" y="123"/>
                      <a:pt x="124" y="123"/>
                      <a:pt x="129" y="123"/>
                    </a:cubicBezTo>
                    <a:cubicBezTo>
                      <a:pt x="129" y="121"/>
                      <a:pt x="128" y="119"/>
                      <a:pt x="128" y="117"/>
                    </a:cubicBezTo>
                    <a:cubicBezTo>
                      <a:pt x="123" y="117"/>
                      <a:pt x="118" y="117"/>
                      <a:pt x="113" y="117"/>
                    </a:cubicBezTo>
                    <a:close/>
                    <a:moveTo>
                      <a:pt x="94" y="117"/>
                    </a:moveTo>
                    <a:cubicBezTo>
                      <a:pt x="94" y="119"/>
                      <a:pt x="94" y="121"/>
                      <a:pt x="93" y="123"/>
                    </a:cubicBezTo>
                    <a:cubicBezTo>
                      <a:pt x="99" y="123"/>
                      <a:pt x="104" y="123"/>
                      <a:pt x="109" y="123"/>
                    </a:cubicBezTo>
                    <a:cubicBezTo>
                      <a:pt x="109" y="121"/>
                      <a:pt x="109" y="119"/>
                      <a:pt x="109" y="117"/>
                    </a:cubicBezTo>
                    <a:cubicBezTo>
                      <a:pt x="104" y="117"/>
                      <a:pt x="99" y="117"/>
                      <a:pt x="94" y="117"/>
                    </a:cubicBezTo>
                    <a:close/>
                    <a:moveTo>
                      <a:pt x="75" y="117"/>
                    </a:moveTo>
                    <a:cubicBezTo>
                      <a:pt x="74" y="119"/>
                      <a:pt x="74" y="121"/>
                      <a:pt x="73" y="123"/>
                    </a:cubicBezTo>
                    <a:cubicBezTo>
                      <a:pt x="79" y="123"/>
                      <a:pt x="84" y="123"/>
                      <a:pt x="89" y="123"/>
                    </a:cubicBezTo>
                    <a:cubicBezTo>
                      <a:pt x="89" y="121"/>
                      <a:pt x="89" y="119"/>
                      <a:pt x="90" y="117"/>
                    </a:cubicBezTo>
                    <a:cubicBezTo>
                      <a:pt x="85" y="117"/>
                      <a:pt x="80" y="117"/>
                      <a:pt x="75" y="117"/>
                    </a:cubicBezTo>
                    <a:close/>
                    <a:moveTo>
                      <a:pt x="56" y="117"/>
                    </a:moveTo>
                    <a:cubicBezTo>
                      <a:pt x="55" y="119"/>
                      <a:pt x="54" y="121"/>
                      <a:pt x="53" y="123"/>
                    </a:cubicBezTo>
                    <a:cubicBezTo>
                      <a:pt x="58" y="123"/>
                      <a:pt x="63" y="123"/>
                      <a:pt x="68" y="123"/>
                    </a:cubicBezTo>
                    <a:cubicBezTo>
                      <a:pt x="69" y="121"/>
                      <a:pt x="70" y="119"/>
                      <a:pt x="70" y="117"/>
                    </a:cubicBezTo>
                    <a:cubicBezTo>
                      <a:pt x="65" y="117"/>
                      <a:pt x="60" y="117"/>
                      <a:pt x="56" y="117"/>
                    </a:cubicBezTo>
                    <a:close/>
                    <a:moveTo>
                      <a:pt x="37" y="117"/>
                    </a:moveTo>
                    <a:cubicBezTo>
                      <a:pt x="35" y="119"/>
                      <a:pt x="34" y="121"/>
                      <a:pt x="33" y="123"/>
                    </a:cubicBezTo>
                    <a:cubicBezTo>
                      <a:pt x="38" y="123"/>
                      <a:pt x="43" y="123"/>
                      <a:pt x="48" y="123"/>
                    </a:cubicBezTo>
                    <a:cubicBezTo>
                      <a:pt x="49" y="121"/>
                      <a:pt x="50" y="119"/>
                      <a:pt x="51" y="117"/>
                    </a:cubicBezTo>
                    <a:cubicBezTo>
                      <a:pt x="46" y="117"/>
                      <a:pt x="41" y="117"/>
                      <a:pt x="37" y="117"/>
                    </a:cubicBezTo>
                    <a:close/>
                    <a:moveTo>
                      <a:pt x="160" y="126"/>
                    </a:moveTo>
                    <a:cubicBezTo>
                      <a:pt x="161" y="128"/>
                      <a:pt x="162" y="131"/>
                      <a:pt x="163" y="133"/>
                    </a:cubicBezTo>
                    <a:cubicBezTo>
                      <a:pt x="170" y="133"/>
                      <a:pt x="177" y="133"/>
                      <a:pt x="184" y="133"/>
                    </a:cubicBezTo>
                    <a:cubicBezTo>
                      <a:pt x="183" y="131"/>
                      <a:pt x="182" y="128"/>
                      <a:pt x="180" y="126"/>
                    </a:cubicBezTo>
                    <a:cubicBezTo>
                      <a:pt x="174" y="126"/>
                      <a:pt x="167" y="126"/>
                      <a:pt x="160" y="126"/>
                    </a:cubicBezTo>
                    <a:close/>
                    <a:moveTo>
                      <a:pt x="139" y="126"/>
                    </a:moveTo>
                    <a:cubicBezTo>
                      <a:pt x="140" y="128"/>
                      <a:pt x="141" y="131"/>
                      <a:pt x="141" y="133"/>
                    </a:cubicBezTo>
                    <a:cubicBezTo>
                      <a:pt x="147" y="133"/>
                      <a:pt x="152" y="133"/>
                      <a:pt x="158" y="133"/>
                    </a:cubicBezTo>
                    <a:cubicBezTo>
                      <a:pt x="157" y="131"/>
                      <a:pt x="156" y="128"/>
                      <a:pt x="155" y="126"/>
                    </a:cubicBezTo>
                    <a:cubicBezTo>
                      <a:pt x="150" y="126"/>
                      <a:pt x="145" y="126"/>
                      <a:pt x="139" y="126"/>
                    </a:cubicBezTo>
                    <a:close/>
                    <a:moveTo>
                      <a:pt x="119" y="126"/>
                    </a:moveTo>
                    <a:cubicBezTo>
                      <a:pt x="119" y="128"/>
                      <a:pt x="119" y="131"/>
                      <a:pt x="119" y="133"/>
                    </a:cubicBezTo>
                    <a:cubicBezTo>
                      <a:pt x="125" y="133"/>
                      <a:pt x="131" y="133"/>
                      <a:pt x="136" y="133"/>
                    </a:cubicBezTo>
                    <a:cubicBezTo>
                      <a:pt x="136" y="131"/>
                      <a:pt x="135" y="128"/>
                      <a:pt x="135" y="126"/>
                    </a:cubicBezTo>
                    <a:cubicBezTo>
                      <a:pt x="129" y="126"/>
                      <a:pt x="124" y="126"/>
                      <a:pt x="119" y="126"/>
                    </a:cubicBezTo>
                    <a:close/>
                    <a:moveTo>
                      <a:pt x="98" y="126"/>
                    </a:moveTo>
                    <a:cubicBezTo>
                      <a:pt x="98" y="128"/>
                      <a:pt x="98" y="131"/>
                      <a:pt x="98" y="133"/>
                    </a:cubicBezTo>
                    <a:cubicBezTo>
                      <a:pt x="103" y="133"/>
                      <a:pt x="109" y="133"/>
                      <a:pt x="115" y="133"/>
                    </a:cubicBezTo>
                    <a:cubicBezTo>
                      <a:pt x="114" y="131"/>
                      <a:pt x="114" y="128"/>
                      <a:pt x="114" y="126"/>
                    </a:cubicBezTo>
                    <a:cubicBezTo>
                      <a:pt x="109" y="126"/>
                      <a:pt x="103" y="126"/>
                      <a:pt x="98" y="126"/>
                    </a:cubicBezTo>
                    <a:close/>
                    <a:moveTo>
                      <a:pt x="77" y="126"/>
                    </a:moveTo>
                    <a:cubicBezTo>
                      <a:pt x="77" y="128"/>
                      <a:pt x="76" y="131"/>
                      <a:pt x="76" y="133"/>
                    </a:cubicBezTo>
                    <a:cubicBezTo>
                      <a:pt x="81" y="133"/>
                      <a:pt x="87" y="133"/>
                      <a:pt x="92" y="133"/>
                    </a:cubicBezTo>
                    <a:cubicBezTo>
                      <a:pt x="93" y="131"/>
                      <a:pt x="93" y="128"/>
                      <a:pt x="93" y="126"/>
                    </a:cubicBezTo>
                    <a:cubicBezTo>
                      <a:pt x="88" y="126"/>
                      <a:pt x="83" y="126"/>
                      <a:pt x="77" y="126"/>
                    </a:cubicBezTo>
                    <a:close/>
                    <a:moveTo>
                      <a:pt x="57" y="126"/>
                    </a:moveTo>
                    <a:cubicBezTo>
                      <a:pt x="56" y="128"/>
                      <a:pt x="55" y="131"/>
                      <a:pt x="54" y="133"/>
                    </a:cubicBezTo>
                    <a:cubicBezTo>
                      <a:pt x="60" y="133"/>
                      <a:pt x="65" y="133"/>
                      <a:pt x="71" y="133"/>
                    </a:cubicBezTo>
                    <a:cubicBezTo>
                      <a:pt x="71" y="131"/>
                      <a:pt x="72" y="128"/>
                      <a:pt x="73" y="126"/>
                    </a:cubicBezTo>
                    <a:cubicBezTo>
                      <a:pt x="67" y="126"/>
                      <a:pt x="62" y="126"/>
                      <a:pt x="57" y="12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xmlns="" id="{7FB80447-91FB-4A65-A6CB-04CD8FFFCB0D}"/>
                </a:ext>
              </a:extLst>
            </p:cNvPr>
            <p:cNvGrpSpPr/>
            <p:nvPr/>
          </p:nvGrpSpPr>
          <p:grpSpPr>
            <a:xfrm>
              <a:off x="5848612" y="1166929"/>
              <a:ext cx="402164" cy="641633"/>
              <a:chOff x="5829640" y="1341485"/>
              <a:chExt cx="536218" cy="855511"/>
            </a:xfrm>
          </p:grpSpPr>
          <p:sp>
            <p:nvSpPr>
              <p:cNvPr id="41" name="Freeform 135">
                <a:extLst>
                  <a:ext uri="{FF2B5EF4-FFF2-40B4-BE49-F238E27FC236}">
                    <a16:creationId xmlns:a16="http://schemas.microsoft.com/office/drawing/2014/main" xmlns="" id="{ABD17F36-DC41-4247-9431-9C895C9D42C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948384" y="1903081"/>
                <a:ext cx="367396" cy="293915"/>
              </a:xfrm>
              <a:custGeom>
                <a:avLst/>
                <a:gdLst>
                  <a:gd name="T0" fmla="*/ 197 w 207"/>
                  <a:gd name="T1" fmla="*/ 0 h 166"/>
                  <a:gd name="T2" fmla="*/ 9 w 207"/>
                  <a:gd name="T3" fmla="*/ 0 h 166"/>
                  <a:gd name="T4" fmla="*/ 0 w 207"/>
                  <a:gd name="T5" fmla="*/ 10 h 166"/>
                  <a:gd name="T6" fmla="*/ 0 w 207"/>
                  <a:gd name="T7" fmla="*/ 126 h 166"/>
                  <a:gd name="T8" fmla="*/ 9 w 207"/>
                  <a:gd name="T9" fmla="*/ 135 h 166"/>
                  <a:gd name="T10" fmla="*/ 80 w 207"/>
                  <a:gd name="T11" fmla="*/ 135 h 166"/>
                  <a:gd name="T12" fmla="*/ 80 w 207"/>
                  <a:gd name="T13" fmla="*/ 157 h 166"/>
                  <a:gd name="T14" fmla="*/ 60 w 207"/>
                  <a:gd name="T15" fmla="*/ 157 h 166"/>
                  <a:gd name="T16" fmla="*/ 60 w 207"/>
                  <a:gd name="T17" fmla="*/ 166 h 166"/>
                  <a:gd name="T18" fmla="*/ 147 w 207"/>
                  <a:gd name="T19" fmla="*/ 166 h 166"/>
                  <a:gd name="T20" fmla="*/ 147 w 207"/>
                  <a:gd name="T21" fmla="*/ 157 h 166"/>
                  <a:gd name="T22" fmla="*/ 126 w 207"/>
                  <a:gd name="T23" fmla="*/ 157 h 166"/>
                  <a:gd name="T24" fmla="*/ 126 w 207"/>
                  <a:gd name="T25" fmla="*/ 135 h 166"/>
                  <a:gd name="T26" fmla="*/ 197 w 207"/>
                  <a:gd name="T27" fmla="*/ 135 h 166"/>
                  <a:gd name="T28" fmla="*/ 207 w 207"/>
                  <a:gd name="T29" fmla="*/ 126 h 166"/>
                  <a:gd name="T30" fmla="*/ 207 w 207"/>
                  <a:gd name="T31" fmla="*/ 10 h 166"/>
                  <a:gd name="T32" fmla="*/ 197 w 207"/>
                  <a:gd name="T33" fmla="*/ 0 h 166"/>
                  <a:gd name="T34" fmla="*/ 199 w 207"/>
                  <a:gd name="T35" fmla="*/ 126 h 166"/>
                  <a:gd name="T36" fmla="*/ 197 w 207"/>
                  <a:gd name="T37" fmla="*/ 127 h 166"/>
                  <a:gd name="T38" fmla="*/ 9 w 207"/>
                  <a:gd name="T39" fmla="*/ 127 h 166"/>
                  <a:gd name="T40" fmla="*/ 8 w 207"/>
                  <a:gd name="T41" fmla="*/ 126 h 166"/>
                  <a:gd name="T42" fmla="*/ 8 w 207"/>
                  <a:gd name="T43" fmla="*/ 10 h 166"/>
                  <a:gd name="T44" fmla="*/ 9 w 207"/>
                  <a:gd name="T45" fmla="*/ 8 h 166"/>
                  <a:gd name="T46" fmla="*/ 197 w 207"/>
                  <a:gd name="T47" fmla="*/ 8 h 166"/>
                  <a:gd name="T48" fmla="*/ 199 w 207"/>
                  <a:gd name="T49" fmla="*/ 10 h 166"/>
                  <a:gd name="T50" fmla="*/ 199 w 207"/>
                  <a:gd name="T51" fmla="*/ 126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07" h="166">
                    <a:moveTo>
                      <a:pt x="197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26"/>
                      <a:pt x="0" y="126"/>
                      <a:pt x="0" y="126"/>
                    </a:cubicBezTo>
                    <a:cubicBezTo>
                      <a:pt x="0" y="131"/>
                      <a:pt x="4" y="135"/>
                      <a:pt x="9" y="135"/>
                    </a:cubicBezTo>
                    <a:cubicBezTo>
                      <a:pt x="80" y="135"/>
                      <a:pt x="80" y="135"/>
                      <a:pt x="80" y="135"/>
                    </a:cubicBezTo>
                    <a:cubicBezTo>
                      <a:pt x="80" y="157"/>
                      <a:pt x="80" y="157"/>
                      <a:pt x="80" y="157"/>
                    </a:cubicBezTo>
                    <a:cubicBezTo>
                      <a:pt x="60" y="157"/>
                      <a:pt x="60" y="157"/>
                      <a:pt x="60" y="157"/>
                    </a:cubicBezTo>
                    <a:cubicBezTo>
                      <a:pt x="60" y="166"/>
                      <a:pt x="60" y="166"/>
                      <a:pt x="60" y="166"/>
                    </a:cubicBezTo>
                    <a:cubicBezTo>
                      <a:pt x="147" y="166"/>
                      <a:pt x="147" y="166"/>
                      <a:pt x="147" y="166"/>
                    </a:cubicBezTo>
                    <a:cubicBezTo>
                      <a:pt x="147" y="157"/>
                      <a:pt x="147" y="157"/>
                      <a:pt x="147" y="157"/>
                    </a:cubicBezTo>
                    <a:cubicBezTo>
                      <a:pt x="126" y="157"/>
                      <a:pt x="126" y="157"/>
                      <a:pt x="126" y="157"/>
                    </a:cubicBezTo>
                    <a:cubicBezTo>
                      <a:pt x="126" y="135"/>
                      <a:pt x="126" y="135"/>
                      <a:pt x="126" y="135"/>
                    </a:cubicBezTo>
                    <a:cubicBezTo>
                      <a:pt x="197" y="135"/>
                      <a:pt x="197" y="135"/>
                      <a:pt x="197" y="135"/>
                    </a:cubicBezTo>
                    <a:cubicBezTo>
                      <a:pt x="202" y="135"/>
                      <a:pt x="207" y="131"/>
                      <a:pt x="207" y="126"/>
                    </a:cubicBezTo>
                    <a:cubicBezTo>
                      <a:pt x="207" y="10"/>
                      <a:pt x="207" y="10"/>
                      <a:pt x="207" y="10"/>
                    </a:cubicBezTo>
                    <a:cubicBezTo>
                      <a:pt x="207" y="4"/>
                      <a:pt x="202" y="0"/>
                      <a:pt x="197" y="0"/>
                    </a:cubicBezTo>
                    <a:close/>
                    <a:moveTo>
                      <a:pt x="199" y="126"/>
                    </a:moveTo>
                    <a:cubicBezTo>
                      <a:pt x="199" y="126"/>
                      <a:pt x="198" y="127"/>
                      <a:pt x="197" y="127"/>
                    </a:cubicBezTo>
                    <a:cubicBezTo>
                      <a:pt x="9" y="127"/>
                      <a:pt x="9" y="127"/>
                      <a:pt x="9" y="127"/>
                    </a:cubicBezTo>
                    <a:cubicBezTo>
                      <a:pt x="8" y="127"/>
                      <a:pt x="8" y="126"/>
                      <a:pt x="8" y="126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8" y="9"/>
                      <a:pt x="8" y="8"/>
                      <a:pt x="9" y="8"/>
                    </a:cubicBezTo>
                    <a:cubicBezTo>
                      <a:pt x="197" y="8"/>
                      <a:pt x="197" y="8"/>
                      <a:pt x="197" y="8"/>
                    </a:cubicBezTo>
                    <a:cubicBezTo>
                      <a:pt x="198" y="8"/>
                      <a:pt x="199" y="9"/>
                      <a:pt x="199" y="10"/>
                    </a:cubicBezTo>
                    <a:lnTo>
                      <a:pt x="199" y="12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xmlns="" id="{D07C09ED-23C8-4202-BD71-BC9CDB18D05A}"/>
                  </a:ext>
                </a:extLst>
              </p:cNvPr>
              <p:cNvSpPr txBox="1"/>
              <p:nvPr/>
            </p:nvSpPr>
            <p:spPr>
              <a:xfrm>
                <a:off x="5829640" y="1341485"/>
                <a:ext cx="536218" cy="3050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2000">
                    <a:gradFill>
                      <a:gsLst>
                        <a:gs pos="0">
                          <a:schemeClr val="accent2">
                            <a:lumMod val="75000"/>
                          </a:schemeClr>
                        </a:gs>
                        <a:gs pos="26000">
                          <a:srgbClr val="2A0415"/>
                        </a:gs>
                        <a:gs pos="100000">
                          <a:schemeClr val="accent1">
                            <a:lumMod val="75000"/>
                          </a:schemeClr>
                        </a:gs>
                        <a:gs pos="79000">
                          <a:schemeClr val="tx1"/>
                        </a:gs>
                      </a:gsLst>
                      <a:lin ang="18900000" scaled="1"/>
                    </a:gra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defRPr>
                </a:lvl1pPr>
              </a:lstStyle>
              <a:p>
                <a:r>
                  <a:rPr lang="zh-CN" altLang="en-US" sz="1600">
                    <a:solidFill>
                      <a:srgbClr val="4D494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社团</a:t>
                </a:r>
                <a:endParaRPr lang="zh-CN" altLang="en-US" sz="1600" dirty="0">
                  <a:solidFill>
                    <a:srgbClr val="4D49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xmlns="" id="{49EC8DF6-83D4-438A-85FB-03D09C8EEEA3}"/>
                </a:ext>
              </a:extLst>
            </p:cNvPr>
            <p:cNvGrpSpPr/>
            <p:nvPr/>
          </p:nvGrpSpPr>
          <p:grpSpPr>
            <a:xfrm>
              <a:off x="2585027" y="2570918"/>
              <a:ext cx="1069694" cy="756706"/>
              <a:chOff x="1478202" y="3241476"/>
              <a:chExt cx="1426258" cy="1008940"/>
            </a:xfrm>
          </p:grpSpPr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xmlns="" id="{D5782BB5-A39B-42B8-ADF3-859E1EDD0887}"/>
                  </a:ext>
                </a:extLst>
              </p:cNvPr>
              <p:cNvSpPr txBox="1"/>
              <p:nvPr/>
            </p:nvSpPr>
            <p:spPr>
              <a:xfrm>
                <a:off x="2429542" y="3241476"/>
                <a:ext cx="474918" cy="4924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1800">
                    <a:solidFill>
                      <a:srgbClr val="829F8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+</a:t>
                </a:r>
                <a:endParaRPr lang="zh-CN" altLang="en-US" sz="1800" dirty="0">
                  <a:solidFill>
                    <a:srgbClr val="829F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文本框 39">
                <a:extLst>
                  <a:ext uri="{FF2B5EF4-FFF2-40B4-BE49-F238E27FC236}">
                    <a16:creationId xmlns:a16="http://schemas.microsoft.com/office/drawing/2014/main" xmlns="" id="{32388AD7-D5E7-4847-A923-ED23742B09FB}"/>
                  </a:ext>
                </a:extLst>
              </p:cNvPr>
              <p:cNvSpPr txBox="1"/>
              <p:nvPr/>
            </p:nvSpPr>
            <p:spPr>
              <a:xfrm>
                <a:off x="1478202" y="3945327"/>
                <a:ext cx="721120" cy="3050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2000">
                    <a:gradFill>
                      <a:gsLst>
                        <a:gs pos="0">
                          <a:schemeClr val="accent2">
                            <a:lumMod val="75000"/>
                          </a:schemeClr>
                        </a:gs>
                        <a:gs pos="26000">
                          <a:srgbClr val="2A0415"/>
                        </a:gs>
                        <a:gs pos="100000">
                          <a:schemeClr val="accent1">
                            <a:lumMod val="75000"/>
                          </a:schemeClr>
                        </a:gs>
                        <a:gs pos="79000">
                          <a:schemeClr val="tx1"/>
                        </a:gs>
                      </a:gsLst>
                      <a:lin ang="18900000" scaled="1"/>
                    </a:gra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defRPr>
                </a:lvl1pPr>
              </a:lstStyle>
              <a:p>
                <a:r>
                  <a:rPr lang="zh-CN" altLang="en-US" sz="1600">
                    <a:solidFill>
                      <a:srgbClr val="4D494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财务部</a:t>
                </a:r>
                <a:endParaRPr lang="zh-CN" altLang="en-US" sz="1600" dirty="0">
                  <a:solidFill>
                    <a:srgbClr val="4D49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xmlns="" id="{A48F2E76-8F0E-49ED-BF68-CE5C0649DFE9}"/>
                </a:ext>
              </a:extLst>
            </p:cNvPr>
            <p:cNvGrpSpPr/>
            <p:nvPr/>
          </p:nvGrpSpPr>
          <p:grpSpPr>
            <a:xfrm>
              <a:off x="3839291" y="2578447"/>
              <a:ext cx="1072099" cy="749180"/>
              <a:chOff x="3150552" y="3251511"/>
              <a:chExt cx="1429465" cy="998904"/>
            </a:xfrm>
          </p:grpSpPr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xmlns="" id="{AE7AAD5D-5F56-4303-985D-F640F7FD9BE4}"/>
                  </a:ext>
                </a:extLst>
              </p:cNvPr>
              <p:cNvSpPr txBox="1"/>
              <p:nvPr/>
            </p:nvSpPr>
            <p:spPr>
              <a:xfrm>
                <a:off x="4105100" y="3251511"/>
                <a:ext cx="474917" cy="4924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1800">
                    <a:solidFill>
                      <a:srgbClr val="829F8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+</a:t>
                </a:r>
                <a:endParaRPr lang="zh-CN" altLang="en-US" sz="1800" dirty="0">
                  <a:solidFill>
                    <a:srgbClr val="829F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xmlns="" id="{27EC9E80-90E7-4281-89A8-DA332BEAA536}"/>
                  </a:ext>
                </a:extLst>
              </p:cNvPr>
              <p:cNvSpPr txBox="1"/>
              <p:nvPr/>
            </p:nvSpPr>
            <p:spPr>
              <a:xfrm>
                <a:off x="3150552" y="3945327"/>
                <a:ext cx="721120" cy="3050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>
                    <a:gradFill>
                      <a:gsLst>
                        <a:gs pos="0">
                          <a:schemeClr val="accent2">
                            <a:lumMod val="75000"/>
                          </a:schemeClr>
                        </a:gs>
                        <a:gs pos="26000">
                          <a:srgbClr val="2A0415"/>
                        </a:gs>
                        <a:gs pos="100000">
                          <a:schemeClr val="accent1">
                            <a:lumMod val="75000"/>
                          </a:schemeClr>
                        </a:gs>
                        <a:gs pos="79000">
                          <a:schemeClr val="tx1"/>
                        </a:gs>
                      </a:gsLst>
                      <a:lin ang="18900000" scaled="1"/>
                    </a:gra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defRPr>
                </a:lvl1pPr>
              </a:lstStyle>
              <a:p>
                <a:r>
                  <a:rPr lang="zh-CN" altLang="en-US" sz="1600">
                    <a:solidFill>
                      <a:srgbClr val="4D494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宣传部</a:t>
                </a:r>
                <a:endParaRPr lang="zh-CN" altLang="en-US" sz="1600" dirty="0">
                  <a:solidFill>
                    <a:srgbClr val="4D49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xmlns="" id="{E777724E-6496-4AD2-A93B-F9E845F73629}"/>
                </a:ext>
              </a:extLst>
            </p:cNvPr>
            <p:cNvGrpSpPr/>
            <p:nvPr/>
          </p:nvGrpSpPr>
          <p:grpSpPr>
            <a:xfrm>
              <a:off x="5110648" y="2578445"/>
              <a:ext cx="1083258" cy="749180"/>
              <a:chOff x="4845695" y="3251511"/>
              <a:chExt cx="1444344" cy="998905"/>
            </a:xfrm>
          </p:grpSpPr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xmlns="" id="{4CFC87C7-7EB4-41D0-AFBA-1C49F57CE312}"/>
                  </a:ext>
                </a:extLst>
              </p:cNvPr>
              <p:cNvSpPr txBox="1"/>
              <p:nvPr/>
            </p:nvSpPr>
            <p:spPr>
              <a:xfrm>
                <a:off x="5815122" y="3251511"/>
                <a:ext cx="474917" cy="4924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1800">
                    <a:solidFill>
                      <a:srgbClr val="829F8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+</a:t>
                </a:r>
                <a:endParaRPr lang="zh-CN" altLang="en-US" sz="1800" dirty="0">
                  <a:solidFill>
                    <a:srgbClr val="829F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文本框 35">
                <a:extLst>
                  <a:ext uri="{FF2B5EF4-FFF2-40B4-BE49-F238E27FC236}">
                    <a16:creationId xmlns:a16="http://schemas.microsoft.com/office/drawing/2014/main" xmlns="" id="{E6621F26-0D31-4A45-8FEC-0BB3DD1B988E}"/>
                  </a:ext>
                </a:extLst>
              </p:cNvPr>
              <p:cNvSpPr txBox="1"/>
              <p:nvPr/>
            </p:nvSpPr>
            <p:spPr>
              <a:xfrm>
                <a:off x="4845695" y="3945327"/>
                <a:ext cx="721120" cy="3050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>
                    <a:gradFill>
                      <a:gsLst>
                        <a:gs pos="0">
                          <a:schemeClr val="accent2">
                            <a:lumMod val="75000"/>
                          </a:schemeClr>
                        </a:gs>
                        <a:gs pos="26000">
                          <a:srgbClr val="2A0415"/>
                        </a:gs>
                        <a:gs pos="100000">
                          <a:schemeClr val="accent1">
                            <a:lumMod val="75000"/>
                          </a:schemeClr>
                        </a:gs>
                        <a:gs pos="79000">
                          <a:schemeClr val="tx1"/>
                        </a:gs>
                      </a:gsLst>
                      <a:lin ang="18900000" scaled="1"/>
                    </a:gra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defRPr>
                </a:lvl1pPr>
              </a:lstStyle>
              <a:p>
                <a:r>
                  <a:rPr lang="zh-CN" altLang="en-US" sz="1600">
                    <a:solidFill>
                      <a:srgbClr val="4D494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编辑部</a:t>
                </a:r>
                <a:endParaRPr lang="zh-CN" altLang="en-US" sz="1600" dirty="0">
                  <a:solidFill>
                    <a:srgbClr val="4D49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xmlns="" id="{9EA47E05-CA9E-407E-B8A1-8CF86D37E36F}"/>
                </a:ext>
              </a:extLst>
            </p:cNvPr>
            <p:cNvGrpSpPr/>
            <p:nvPr/>
          </p:nvGrpSpPr>
          <p:grpSpPr>
            <a:xfrm>
              <a:off x="6364917" y="2578445"/>
              <a:ext cx="1082653" cy="749180"/>
              <a:chOff x="6518050" y="3251511"/>
              <a:chExt cx="1443537" cy="998905"/>
            </a:xfrm>
          </p:grpSpPr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xmlns="" id="{C0830B51-DD55-4AD1-BB80-97494344A6F0}"/>
                  </a:ext>
                </a:extLst>
              </p:cNvPr>
              <p:cNvSpPr txBox="1"/>
              <p:nvPr/>
            </p:nvSpPr>
            <p:spPr>
              <a:xfrm>
                <a:off x="7486669" y="3251511"/>
                <a:ext cx="474918" cy="4924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1800">
                    <a:solidFill>
                      <a:srgbClr val="829F8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+</a:t>
                </a:r>
                <a:endParaRPr lang="zh-CN" altLang="en-US" sz="1800" dirty="0">
                  <a:solidFill>
                    <a:srgbClr val="829F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xmlns="" id="{22BAE566-9436-44CB-9BED-44B2E709B443}"/>
                  </a:ext>
                </a:extLst>
              </p:cNvPr>
              <p:cNvSpPr txBox="1"/>
              <p:nvPr/>
            </p:nvSpPr>
            <p:spPr>
              <a:xfrm>
                <a:off x="6518050" y="3945327"/>
                <a:ext cx="721120" cy="3050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>
                    <a:gradFill>
                      <a:gsLst>
                        <a:gs pos="0">
                          <a:schemeClr val="accent2">
                            <a:lumMod val="75000"/>
                          </a:schemeClr>
                        </a:gs>
                        <a:gs pos="26000">
                          <a:srgbClr val="2A0415"/>
                        </a:gs>
                        <a:gs pos="100000">
                          <a:schemeClr val="accent1">
                            <a:lumMod val="75000"/>
                          </a:schemeClr>
                        </a:gs>
                        <a:gs pos="79000">
                          <a:schemeClr val="tx1"/>
                        </a:gs>
                      </a:gsLst>
                      <a:lin ang="18900000" scaled="1"/>
                    </a:gra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defRPr>
                </a:lvl1pPr>
              </a:lstStyle>
              <a:p>
                <a:r>
                  <a:rPr lang="zh-CN" altLang="en-US" sz="1600">
                    <a:solidFill>
                      <a:srgbClr val="4D494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活动部</a:t>
                </a:r>
                <a:endParaRPr lang="zh-CN" altLang="en-US" sz="1600" dirty="0">
                  <a:solidFill>
                    <a:srgbClr val="4D49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xmlns="" id="{1064B656-85A5-45B7-93E8-D01B4F90305E}"/>
                </a:ext>
              </a:extLst>
            </p:cNvPr>
            <p:cNvGrpSpPr/>
            <p:nvPr/>
          </p:nvGrpSpPr>
          <p:grpSpPr>
            <a:xfrm>
              <a:off x="7680649" y="2578445"/>
              <a:ext cx="1002980" cy="749180"/>
              <a:chOff x="8272363" y="3251511"/>
              <a:chExt cx="1337307" cy="998905"/>
            </a:xfrm>
          </p:grpSpPr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xmlns="" id="{D50C2800-D083-43E2-B8E5-6BF3AB8CD811}"/>
                  </a:ext>
                </a:extLst>
              </p:cNvPr>
              <p:cNvSpPr txBox="1"/>
              <p:nvPr/>
            </p:nvSpPr>
            <p:spPr>
              <a:xfrm>
                <a:off x="9134752" y="3251511"/>
                <a:ext cx="474918" cy="4924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1800">
                    <a:solidFill>
                      <a:srgbClr val="829F8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+</a:t>
                </a:r>
                <a:endParaRPr lang="zh-CN" altLang="en-US" sz="1800" dirty="0">
                  <a:solidFill>
                    <a:srgbClr val="829F8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xmlns="" id="{6790587D-1E5C-45BC-B907-E75062FB4BD3}"/>
                  </a:ext>
                </a:extLst>
              </p:cNvPr>
              <p:cNvSpPr txBox="1"/>
              <p:nvPr/>
            </p:nvSpPr>
            <p:spPr>
              <a:xfrm>
                <a:off x="8272363" y="3945327"/>
                <a:ext cx="721120" cy="3050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>
                    <a:gradFill>
                      <a:gsLst>
                        <a:gs pos="0">
                          <a:schemeClr val="accent2">
                            <a:lumMod val="75000"/>
                          </a:schemeClr>
                        </a:gs>
                        <a:gs pos="26000">
                          <a:srgbClr val="2A0415"/>
                        </a:gs>
                        <a:gs pos="100000">
                          <a:schemeClr val="accent1">
                            <a:lumMod val="75000"/>
                          </a:schemeClr>
                        </a:gs>
                        <a:gs pos="79000">
                          <a:schemeClr val="tx1"/>
                        </a:gs>
                      </a:gsLst>
                      <a:lin ang="18900000" scaled="1"/>
                    </a:gra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defRPr>
                </a:lvl1pPr>
              </a:lstStyle>
              <a:p>
                <a:r>
                  <a:rPr lang="zh-CN" altLang="en-US" sz="1600">
                    <a:solidFill>
                      <a:srgbClr val="4D494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网络部</a:t>
                </a:r>
                <a:endParaRPr lang="zh-CN" altLang="en-US" sz="1600" dirty="0">
                  <a:solidFill>
                    <a:srgbClr val="4D49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xmlns="" id="{2077332C-1E8E-40B9-9FB5-D4C762239ABB}"/>
                </a:ext>
              </a:extLst>
            </p:cNvPr>
            <p:cNvSpPr txBox="1"/>
            <p:nvPr/>
          </p:nvSpPr>
          <p:spPr>
            <a:xfrm>
              <a:off x="8921201" y="3098808"/>
              <a:ext cx="540840" cy="2288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26000">
                        <a:srgbClr val="2A0415"/>
                      </a:gs>
                      <a:gs pos="100000">
                        <a:schemeClr val="accent1">
                          <a:lumMod val="75000"/>
                        </a:schemeClr>
                      </a:gs>
                      <a:gs pos="79000">
                        <a:schemeClr val="tx1"/>
                      </a:gs>
                    </a:gsLst>
                    <a:lin ang="18900000" scaled="1"/>
                  </a:gra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defRPr>
              </a:lvl1pPr>
            </a:lstStyle>
            <a:p>
              <a:r>
                <a:rPr lang="zh-CN" altLang="en-US" sz="1600">
                  <a:solidFill>
                    <a:srgbClr val="4D49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外联部</a:t>
              </a:r>
              <a:endParaRPr lang="zh-CN" altLang="en-US" sz="1600" dirty="0">
                <a:solidFill>
                  <a:srgbClr val="4D494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430C966E-7C8B-44D2-8705-B1355FAEA26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548" y="994959"/>
            <a:ext cx="3429691" cy="3429691"/>
          </a:xfrm>
          <a:prstGeom prst="rect">
            <a:avLst/>
          </a:prstGeom>
        </p:spPr>
      </p:pic>
      <p:pic>
        <p:nvPicPr>
          <p:cNvPr id="64" name="图片 63">
            <a:extLst>
              <a:ext uri="{FF2B5EF4-FFF2-40B4-BE49-F238E27FC236}">
                <a16:creationId xmlns:a16="http://schemas.microsoft.com/office/drawing/2014/main" xmlns="" id="{C2D99105-E806-4B0D-9850-C760BF3CF48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9078" y="994959"/>
            <a:ext cx="3429691" cy="3429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313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BDBDF464-BFB2-4B37-A4CA-83A47A3224AD}"/>
              </a:ext>
            </a:extLst>
          </p:cNvPr>
          <p:cNvGrpSpPr/>
          <p:nvPr/>
        </p:nvGrpSpPr>
        <p:grpSpPr>
          <a:xfrm>
            <a:off x="3560311" y="2495678"/>
            <a:ext cx="1392689" cy="1392689"/>
            <a:chOff x="944111" y="2203578"/>
            <a:chExt cx="1392689" cy="1392689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xmlns="" id="{E5CD9999-4986-41F0-B7B0-0A3332D1B4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4111" y="2203578"/>
              <a:ext cx="1392689" cy="1392689"/>
            </a:xfrm>
            <a:prstGeom prst="rect">
              <a:avLst/>
            </a:prstGeom>
          </p:spPr>
        </p:pic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7C3C3B9C-DA84-4E4E-9C39-8EE49D10C45B}"/>
                </a:ext>
              </a:extLst>
            </p:cNvPr>
            <p:cNvSpPr txBox="1"/>
            <p:nvPr/>
          </p:nvSpPr>
          <p:spPr>
            <a:xfrm>
              <a:off x="1195640" y="2438256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5400" dirty="0">
                  <a:solidFill>
                    <a:schemeClr val="accent2">
                      <a:lumMod val="75000"/>
                    </a:schemeClr>
                  </a:solidFill>
                </a:rPr>
                <a:t>贰</a:t>
              </a:r>
            </a:p>
          </p:txBody>
        </p:sp>
      </p:grp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452BE35E-D1C4-4BD0-B051-24199B42D9F4}"/>
              </a:ext>
            </a:extLst>
          </p:cNvPr>
          <p:cNvSpPr txBox="1"/>
          <p:nvPr/>
        </p:nvSpPr>
        <p:spPr>
          <a:xfrm>
            <a:off x="5380188" y="2705437"/>
            <a:ext cx="3262432" cy="1015663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6000">
                <a:solidFill>
                  <a:srgbClr val="4D4949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社团特色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741EE96B-D3BE-4EB3-BF2E-BB3AF01C33E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13"/>
          <a:stretch/>
        </p:blipFill>
        <p:spPr>
          <a:xfrm>
            <a:off x="9069808" y="323276"/>
            <a:ext cx="2797036" cy="621144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DA8A141C-F2F3-4746-BBFC-8520DDE5CCD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538"/>
          <a:stretch/>
        </p:blipFill>
        <p:spPr>
          <a:xfrm>
            <a:off x="336087" y="323276"/>
            <a:ext cx="1819877" cy="6211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918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386EC8A7-F7C8-4769-AF98-C5817139C4DF}"/>
              </a:ext>
            </a:extLst>
          </p:cNvPr>
          <p:cNvGrpSpPr/>
          <p:nvPr/>
        </p:nvGrpSpPr>
        <p:grpSpPr>
          <a:xfrm>
            <a:off x="4684927" y="677811"/>
            <a:ext cx="2920458" cy="896968"/>
            <a:chOff x="4913527" y="677811"/>
            <a:chExt cx="2920458" cy="896968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xmlns="" id="{58E070FD-421A-4BFE-BAA3-8ECD892E6E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3527" y="679593"/>
              <a:ext cx="671809" cy="895186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xmlns="" id="{9CF1A2E1-8E32-466D-9940-1F441871FA7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62176" y="677811"/>
              <a:ext cx="671809" cy="895186"/>
            </a:xfrm>
            <a:prstGeom prst="rect">
              <a:avLst/>
            </a:prstGeom>
          </p:spPr>
        </p:pic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xmlns="" id="{EFAF8F02-386A-458F-9B2B-9ACE5828E516}"/>
                </a:ext>
              </a:extLst>
            </p:cNvPr>
            <p:cNvSpPr txBox="1"/>
            <p:nvPr/>
          </p:nvSpPr>
          <p:spPr>
            <a:xfrm>
              <a:off x="5591348" y="750240"/>
              <a:ext cx="1851789" cy="6217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r">
                <a:defRPr sz="2400"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26000">
                        <a:srgbClr val="2A0415"/>
                      </a:gs>
                      <a:gs pos="100000">
                        <a:schemeClr val="accent1">
                          <a:lumMod val="75000"/>
                        </a:schemeClr>
                      </a:gs>
                      <a:gs pos="79000">
                        <a:schemeClr val="tx1"/>
                      </a:gs>
                    </a:gsLst>
                    <a:lin ang="18900000" scaled="1"/>
                  </a:gra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defRPr>
              </a:lvl1pPr>
            </a:lstStyle>
            <a:p>
              <a:pPr algn="ctr">
                <a:lnSpc>
                  <a:spcPct val="150000"/>
                </a:lnSpc>
              </a:pPr>
              <a:r>
                <a:rPr lang="zh-CN" altLang="en-US" sz="2600" b="1">
                  <a:solidFill>
                    <a:srgbClr val="4D49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咱社团是？</a:t>
              </a:r>
            </a:p>
          </p:txBody>
        </p:sp>
      </p:grpSp>
      <p:sp>
        <p:nvSpPr>
          <p:cNvPr id="6" name="矩形: 同侧圆角 1">
            <a:extLst>
              <a:ext uri="{FF2B5EF4-FFF2-40B4-BE49-F238E27FC236}">
                <a16:creationId xmlns:a16="http://schemas.microsoft.com/office/drawing/2014/main" xmlns="" id="{70BE18E9-08A2-4B23-B83A-40F980ECA8D6}"/>
              </a:ext>
            </a:extLst>
          </p:cNvPr>
          <p:cNvSpPr/>
          <p:nvPr/>
        </p:nvSpPr>
        <p:spPr>
          <a:xfrm>
            <a:off x="3970981" y="1955286"/>
            <a:ext cx="7020869" cy="4029871"/>
          </a:xfrm>
          <a:prstGeom prst="round2SameRect">
            <a:avLst>
              <a:gd name="adj1" fmla="val 13867"/>
              <a:gd name="adj2" fmla="val 0"/>
            </a:avLst>
          </a:prstGeom>
          <a:noFill/>
          <a:ln>
            <a:solidFill>
              <a:srgbClr val="002E33"/>
            </a:solidFill>
            <a:prstDash val="lgDash"/>
          </a:ln>
        </p:spPr>
        <p:txBody>
          <a:bodyPr wrap="square" rtlCol="0" anchor="ctr" anchorCtr="1">
            <a:noAutofit/>
          </a:bodyPr>
          <a:lstStyle/>
          <a:p>
            <a:pPr algn="ctr"/>
            <a:endParaRPr lang="zh-CN" altLang="en-US" sz="2000" spc="300">
              <a:solidFill>
                <a:schemeClr val="bg1"/>
              </a:solidFill>
              <a:latin typeface="微软雅黑" panose="020B0503020204020204" pitchFamily="82" charset="2"/>
              <a:ea typeface="微软雅黑" panose="020B0503020204020204" pitchFamily="82" charset="2"/>
            </a:endParaRP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xmlns="" id="{2B7642B4-CEF3-43FB-8CDE-68E707C6C2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5200" y="3880496"/>
            <a:ext cx="608330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5000" dirty="0">
                <a:solidFill>
                  <a:srgbClr val="4D4949"/>
                </a:solidFill>
                <a:latin typeface="微软雅黑" panose="020B0503020204020204" pitchFamily="82" charset="2"/>
                <a:ea typeface="微软雅黑" panose="020B0503020204020204" pitchFamily="82" charset="2"/>
                <a:sym typeface="宋体" panose="02010600030101010101" pitchFamily="2" charset="-122"/>
              </a:rPr>
              <a:t>是你最好的锻炼实际能力的平台</a:t>
            </a:r>
            <a:endParaRPr lang="zh-CN" altLang="en-US" sz="5000" dirty="0">
              <a:solidFill>
                <a:srgbClr val="4D4949"/>
              </a:solidFill>
              <a:latin typeface="微软雅黑" panose="020B0503020204020204" pitchFamily="82" charset="2"/>
              <a:ea typeface="微软雅黑" panose="020B0503020204020204" pitchFamily="82" charset="2"/>
            </a:endParaRPr>
          </a:p>
        </p:txBody>
      </p:sp>
      <p:sp>
        <p:nvSpPr>
          <p:cNvPr id="10" name="TextBox 4">
            <a:extLst>
              <a:ext uri="{FF2B5EF4-FFF2-40B4-BE49-F238E27FC236}">
                <a16:creationId xmlns:a16="http://schemas.microsoft.com/office/drawing/2014/main" xmlns="" id="{F3DDE5B5-7FF0-4F85-B48E-3C0DDB7BEC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05839" y="2243447"/>
            <a:ext cx="3816351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8800" b="1" dirty="0">
                <a:solidFill>
                  <a:srgbClr val="F39700"/>
                </a:solidFill>
                <a:latin typeface="微软雅黑" panose="020B0503020204020204" pitchFamily="82" charset="2"/>
                <a:ea typeface="微软雅黑" panose="020B0503020204020204" pitchFamily="82" charset="2"/>
                <a:sym typeface="宋体" panose="02010600030101010101" pitchFamily="2" charset="-122"/>
              </a:rPr>
              <a:t>学生会</a:t>
            </a:r>
            <a:endParaRPr lang="zh-CN" altLang="en-US" sz="2400" b="1" dirty="0">
              <a:solidFill>
                <a:srgbClr val="F39700"/>
              </a:solidFill>
              <a:latin typeface="微软雅黑" panose="020B0503020204020204" pitchFamily="82" charset="2"/>
              <a:ea typeface="微软雅黑" panose="020B0503020204020204" pitchFamily="82" charset="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41A19121-42DF-49B8-A0FD-EB9BDF18376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2089" y="1125404"/>
            <a:ext cx="5205995" cy="5205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183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F89CBF79-3165-4FB7-BAFD-F0CC48C57D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32" y="1799354"/>
            <a:ext cx="5145484" cy="5145484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386EC8A7-F7C8-4769-AF98-C5817139C4DF}"/>
              </a:ext>
            </a:extLst>
          </p:cNvPr>
          <p:cNvGrpSpPr/>
          <p:nvPr/>
        </p:nvGrpSpPr>
        <p:grpSpPr>
          <a:xfrm>
            <a:off x="4292871" y="595261"/>
            <a:ext cx="3606258" cy="896968"/>
            <a:chOff x="4913527" y="677811"/>
            <a:chExt cx="3606258" cy="896968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xmlns="" id="{58E070FD-421A-4BFE-BAA3-8ECD892E6EF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3527" y="679593"/>
              <a:ext cx="671809" cy="895186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xmlns="" id="{9CF1A2E1-8E32-466D-9940-1F441871FA7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47976" y="677811"/>
              <a:ext cx="671809" cy="895186"/>
            </a:xfrm>
            <a:prstGeom prst="rect">
              <a:avLst/>
            </a:prstGeom>
          </p:spPr>
        </p:pic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xmlns="" id="{EFAF8F02-386A-458F-9B2B-9ACE5828E516}"/>
                </a:ext>
              </a:extLst>
            </p:cNvPr>
            <p:cNvSpPr txBox="1"/>
            <p:nvPr/>
          </p:nvSpPr>
          <p:spPr>
            <a:xfrm>
              <a:off x="5543674" y="750240"/>
              <a:ext cx="2518638" cy="6217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r">
                <a:defRPr sz="2400"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26000">
                        <a:srgbClr val="2A0415"/>
                      </a:gs>
                      <a:gs pos="100000">
                        <a:schemeClr val="accent1">
                          <a:lumMod val="75000"/>
                        </a:schemeClr>
                      </a:gs>
                      <a:gs pos="79000">
                        <a:schemeClr val="tx1"/>
                      </a:gs>
                    </a:gsLst>
                    <a:lin ang="18900000" scaled="1"/>
                  </a:gra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defRPr>
              </a:lvl1pPr>
            </a:lstStyle>
            <a:p>
              <a:pPr algn="ctr">
                <a:lnSpc>
                  <a:spcPct val="150000"/>
                </a:lnSpc>
              </a:pPr>
              <a:r>
                <a:rPr lang="zh-CN" altLang="en-US" sz="2600" b="1">
                  <a:solidFill>
                    <a:srgbClr val="4D49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咱社团做什么？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76BEC2C5-7E57-45C4-AFFF-801919041DB4}"/>
              </a:ext>
            </a:extLst>
          </p:cNvPr>
          <p:cNvGrpSpPr/>
          <p:nvPr/>
        </p:nvGrpSpPr>
        <p:grpSpPr>
          <a:xfrm>
            <a:off x="6744301" y="2320126"/>
            <a:ext cx="4601431" cy="799368"/>
            <a:chOff x="5158690" y="1383955"/>
            <a:chExt cx="6135237" cy="1065823"/>
          </a:xfrm>
        </p:grpSpPr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xmlns="" id="{7E1754FC-F25F-4AB6-9DAD-DFF71715AD7E}"/>
                </a:ext>
              </a:extLst>
            </p:cNvPr>
            <p:cNvGrpSpPr/>
            <p:nvPr/>
          </p:nvGrpSpPr>
          <p:grpSpPr>
            <a:xfrm>
              <a:off x="5158690" y="1383955"/>
              <a:ext cx="1225925" cy="1065823"/>
              <a:chOff x="6434305" y="1146891"/>
              <a:chExt cx="1534805" cy="1334364"/>
            </a:xfrm>
          </p:grpSpPr>
          <p:pic>
            <p:nvPicPr>
              <p:cNvPr id="18" name="图片 17">
                <a:extLst>
                  <a:ext uri="{FF2B5EF4-FFF2-40B4-BE49-F238E27FC236}">
                    <a16:creationId xmlns:a16="http://schemas.microsoft.com/office/drawing/2014/main" xmlns="" id="{E1693B15-9207-4972-A6AA-141F3C3A77E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434305" y="1146891"/>
                <a:ext cx="1534805" cy="1334364"/>
              </a:xfrm>
              <a:prstGeom prst="rect">
                <a:avLst/>
              </a:prstGeom>
            </p:spPr>
          </p:pic>
          <p:sp>
            <p:nvSpPr>
              <p:cNvPr id="19" name="Freeform 25">
                <a:extLst>
                  <a:ext uri="{FF2B5EF4-FFF2-40B4-BE49-F238E27FC236}">
                    <a16:creationId xmlns:a16="http://schemas.microsoft.com/office/drawing/2014/main" xmlns="" id="{3F48ED6C-1BCE-401A-9D7B-324D52F8F8C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880830" y="1519712"/>
                <a:ext cx="530530" cy="397376"/>
              </a:xfrm>
              <a:custGeom>
                <a:avLst/>
                <a:gdLst>
                  <a:gd name="T0" fmla="*/ 3 w 108"/>
                  <a:gd name="T1" fmla="*/ 54 h 81"/>
                  <a:gd name="T2" fmla="*/ 21 w 108"/>
                  <a:gd name="T3" fmla="*/ 47 h 81"/>
                  <a:gd name="T4" fmla="*/ 25 w 108"/>
                  <a:gd name="T5" fmla="*/ 44 h 81"/>
                  <a:gd name="T6" fmla="*/ 35 w 108"/>
                  <a:gd name="T7" fmla="*/ 62 h 81"/>
                  <a:gd name="T8" fmla="*/ 43 w 108"/>
                  <a:gd name="T9" fmla="*/ 44 h 81"/>
                  <a:gd name="T10" fmla="*/ 48 w 108"/>
                  <a:gd name="T11" fmla="*/ 47 h 81"/>
                  <a:gd name="T12" fmla="*/ 60 w 108"/>
                  <a:gd name="T13" fmla="*/ 52 h 81"/>
                  <a:gd name="T14" fmla="*/ 60 w 108"/>
                  <a:gd name="T15" fmla="*/ 51 h 81"/>
                  <a:gd name="T16" fmla="*/ 72 w 108"/>
                  <a:gd name="T17" fmla="*/ 47 h 81"/>
                  <a:gd name="T18" fmla="*/ 83 w 108"/>
                  <a:gd name="T19" fmla="*/ 61 h 81"/>
                  <a:gd name="T20" fmla="*/ 96 w 108"/>
                  <a:gd name="T21" fmla="*/ 47 h 81"/>
                  <a:gd name="T22" fmla="*/ 105 w 108"/>
                  <a:gd name="T23" fmla="*/ 49 h 81"/>
                  <a:gd name="T24" fmla="*/ 108 w 108"/>
                  <a:gd name="T25" fmla="*/ 72 h 81"/>
                  <a:gd name="T26" fmla="*/ 69 w 108"/>
                  <a:gd name="T27" fmla="*/ 72 h 81"/>
                  <a:gd name="T28" fmla="*/ 69 w 108"/>
                  <a:gd name="T29" fmla="*/ 81 h 81"/>
                  <a:gd name="T30" fmla="*/ 0 w 108"/>
                  <a:gd name="T31" fmla="*/ 81 h 81"/>
                  <a:gd name="T32" fmla="*/ 3 w 108"/>
                  <a:gd name="T33" fmla="*/ 54 h 81"/>
                  <a:gd name="T34" fmla="*/ 73 w 108"/>
                  <a:gd name="T35" fmla="*/ 27 h 81"/>
                  <a:gd name="T36" fmla="*/ 93 w 108"/>
                  <a:gd name="T37" fmla="*/ 25 h 81"/>
                  <a:gd name="T38" fmla="*/ 92 w 108"/>
                  <a:gd name="T39" fmla="*/ 37 h 81"/>
                  <a:gd name="T40" fmla="*/ 88 w 108"/>
                  <a:gd name="T41" fmla="*/ 42 h 81"/>
                  <a:gd name="T42" fmla="*/ 99 w 108"/>
                  <a:gd name="T43" fmla="*/ 42 h 81"/>
                  <a:gd name="T44" fmla="*/ 98 w 108"/>
                  <a:gd name="T45" fmla="*/ 32 h 81"/>
                  <a:gd name="T46" fmla="*/ 69 w 108"/>
                  <a:gd name="T47" fmla="*/ 32 h 81"/>
                  <a:gd name="T48" fmla="*/ 68 w 108"/>
                  <a:gd name="T49" fmla="*/ 42 h 81"/>
                  <a:gd name="T50" fmla="*/ 78 w 108"/>
                  <a:gd name="T51" fmla="*/ 42 h 81"/>
                  <a:gd name="T52" fmla="*/ 75 w 108"/>
                  <a:gd name="T53" fmla="*/ 37 h 81"/>
                  <a:gd name="T54" fmla="*/ 73 w 108"/>
                  <a:gd name="T55" fmla="*/ 27 h 81"/>
                  <a:gd name="T56" fmla="*/ 73 w 108"/>
                  <a:gd name="T57" fmla="*/ 27 h 81"/>
                  <a:gd name="T58" fmla="*/ 21 w 108"/>
                  <a:gd name="T59" fmla="*/ 31 h 81"/>
                  <a:gd name="T60" fmla="*/ 22 w 108"/>
                  <a:gd name="T61" fmla="*/ 16 h 81"/>
                  <a:gd name="T62" fmla="*/ 46 w 108"/>
                  <a:gd name="T63" fmla="*/ 16 h 81"/>
                  <a:gd name="T64" fmla="*/ 47 w 108"/>
                  <a:gd name="T65" fmla="*/ 31 h 81"/>
                  <a:gd name="T66" fmla="*/ 52 w 108"/>
                  <a:gd name="T67" fmla="*/ 25 h 81"/>
                  <a:gd name="T68" fmla="*/ 50 w 108"/>
                  <a:gd name="T69" fmla="*/ 8 h 81"/>
                  <a:gd name="T70" fmla="*/ 19 w 108"/>
                  <a:gd name="T71" fmla="*/ 7 h 81"/>
                  <a:gd name="T72" fmla="*/ 18 w 108"/>
                  <a:gd name="T73" fmla="*/ 28 h 81"/>
                  <a:gd name="T74" fmla="*/ 21 w 108"/>
                  <a:gd name="T75" fmla="*/ 3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8" h="81">
                    <a:moveTo>
                      <a:pt x="3" y="54"/>
                    </a:moveTo>
                    <a:cubicBezTo>
                      <a:pt x="9" y="52"/>
                      <a:pt x="15" y="49"/>
                      <a:pt x="21" y="47"/>
                    </a:cubicBezTo>
                    <a:cubicBezTo>
                      <a:pt x="22" y="46"/>
                      <a:pt x="24" y="45"/>
                      <a:pt x="25" y="44"/>
                    </a:cubicBezTo>
                    <a:cubicBezTo>
                      <a:pt x="35" y="62"/>
                      <a:pt x="35" y="62"/>
                      <a:pt x="35" y="62"/>
                    </a:cubicBezTo>
                    <a:cubicBezTo>
                      <a:pt x="43" y="44"/>
                      <a:pt x="43" y="44"/>
                      <a:pt x="43" y="44"/>
                    </a:cubicBezTo>
                    <a:cubicBezTo>
                      <a:pt x="45" y="45"/>
                      <a:pt x="46" y="46"/>
                      <a:pt x="48" y="47"/>
                    </a:cubicBezTo>
                    <a:cubicBezTo>
                      <a:pt x="60" y="52"/>
                      <a:pt x="60" y="52"/>
                      <a:pt x="60" y="52"/>
                    </a:cubicBezTo>
                    <a:cubicBezTo>
                      <a:pt x="60" y="51"/>
                      <a:pt x="60" y="51"/>
                      <a:pt x="60" y="51"/>
                    </a:cubicBezTo>
                    <a:cubicBezTo>
                      <a:pt x="65" y="49"/>
                      <a:pt x="69" y="47"/>
                      <a:pt x="72" y="47"/>
                    </a:cubicBezTo>
                    <a:cubicBezTo>
                      <a:pt x="74" y="53"/>
                      <a:pt x="78" y="57"/>
                      <a:pt x="83" y="61"/>
                    </a:cubicBezTo>
                    <a:cubicBezTo>
                      <a:pt x="89" y="57"/>
                      <a:pt x="93" y="52"/>
                      <a:pt x="96" y="47"/>
                    </a:cubicBezTo>
                    <a:cubicBezTo>
                      <a:pt x="98" y="47"/>
                      <a:pt x="102" y="48"/>
                      <a:pt x="105" y="49"/>
                    </a:cubicBezTo>
                    <a:cubicBezTo>
                      <a:pt x="108" y="54"/>
                      <a:pt x="108" y="65"/>
                      <a:pt x="108" y="72"/>
                    </a:cubicBezTo>
                    <a:cubicBezTo>
                      <a:pt x="69" y="72"/>
                      <a:pt x="69" y="72"/>
                      <a:pt x="69" y="72"/>
                    </a:cubicBezTo>
                    <a:cubicBezTo>
                      <a:pt x="70" y="75"/>
                      <a:pt x="70" y="78"/>
                      <a:pt x="69" y="81"/>
                    </a:cubicBezTo>
                    <a:cubicBezTo>
                      <a:pt x="46" y="81"/>
                      <a:pt x="23" y="81"/>
                      <a:pt x="0" y="81"/>
                    </a:cubicBezTo>
                    <a:cubicBezTo>
                      <a:pt x="0" y="68"/>
                      <a:pt x="0" y="59"/>
                      <a:pt x="3" y="54"/>
                    </a:cubicBezTo>
                    <a:close/>
                    <a:moveTo>
                      <a:pt x="73" y="27"/>
                    </a:moveTo>
                    <a:cubicBezTo>
                      <a:pt x="79" y="28"/>
                      <a:pt x="89" y="27"/>
                      <a:pt x="93" y="25"/>
                    </a:cubicBezTo>
                    <a:cubicBezTo>
                      <a:pt x="93" y="27"/>
                      <a:pt x="93" y="33"/>
                      <a:pt x="92" y="37"/>
                    </a:cubicBezTo>
                    <a:cubicBezTo>
                      <a:pt x="91" y="39"/>
                      <a:pt x="90" y="41"/>
                      <a:pt x="88" y="42"/>
                    </a:cubicBezTo>
                    <a:cubicBezTo>
                      <a:pt x="99" y="42"/>
                      <a:pt x="99" y="42"/>
                      <a:pt x="99" y="42"/>
                    </a:cubicBezTo>
                    <a:cubicBezTo>
                      <a:pt x="99" y="42"/>
                      <a:pt x="98" y="34"/>
                      <a:pt x="98" y="32"/>
                    </a:cubicBezTo>
                    <a:cubicBezTo>
                      <a:pt x="102" y="3"/>
                      <a:pt x="64" y="3"/>
                      <a:pt x="69" y="32"/>
                    </a:cubicBezTo>
                    <a:cubicBezTo>
                      <a:pt x="69" y="34"/>
                      <a:pt x="68" y="42"/>
                      <a:pt x="68" y="42"/>
                    </a:cubicBezTo>
                    <a:cubicBezTo>
                      <a:pt x="78" y="42"/>
                      <a:pt x="78" y="42"/>
                      <a:pt x="78" y="42"/>
                    </a:cubicBezTo>
                    <a:cubicBezTo>
                      <a:pt x="77" y="41"/>
                      <a:pt x="76" y="39"/>
                      <a:pt x="75" y="37"/>
                    </a:cubicBezTo>
                    <a:cubicBezTo>
                      <a:pt x="73" y="34"/>
                      <a:pt x="73" y="30"/>
                      <a:pt x="73" y="27"/>
                    </a:cubicBezTo>
                    <a:cubicBezTo>
                      <a:pt x="73" y="27"/>
                      <a:pt x="73" y="27"/>
                      <a:pt x="73" y="27"/>
                    </a:cubicBezTo>
                    <a:close/>
                    <a:moveTo>
                      <a:pt x="21" y="31"/>
                    </a:moveTo>
                    <a:cubicBezTo>
                      <a:pt x="21" y="25"/>
                      <a:pt x="21" y="21"/>
                      <a:pt x="22" y="16"/>
                    </a:cubicBezTo>
                    <a:cubicBezTo>
                      <a:pt x="29" y="12"/>
                      <a:pt x="37" y="18"/>
                      <a:pt x="46" y="16"/>
                    </a:cubicBezTo>
                    <a:cubicBezTo>
                      <a:pt x="47" y="20"/>
                      <a:pt x="48" y="25"/>
                      <a:pt x="47" y="31"/>
                    </a:cubicBezTo>
                    <a:cubicBezTo>
                      <a:pt x="47" y="31"/>
                      <a:pt x="51" y="28"/>
                      <a:pt x="52" y="25"/>
                    </a:cubicBezTo>
                    <a:cubicBezTo>
                      <a:pt x="52" y="22"/>
                      <a:pt x="51" y="10"/>
                      <a:pt x="50" y="8"/>
                    </a:cubicBezTo>
                    <a:cubicBezTo>
                      <a:pt x="45" y="0"/>
                      <a:pt x="25" y="0"/>
                      <a:pt x="19" y="7"/>
                    </a:cubicBezTo>
                    <a:cubicBezTo>
                      <a:pt x="18" y="9"/>
                      <a:pt x="16" y="25"/>
                      <a:pt x="18" y="28"/>
                    </a:cubicBezTo>
                    <a:cubicBezTo>
                      <a:pt x="19" y="30"/>
                      <a:pt x="21" y="31"/>
                      <a:pt x="21" y="3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rgbClr val="829F89"/>
                  </a:solidFill>
                </a:endParaRPr>
              </a:p>
            </p:txBody>
          </p:sp>
        </p:grp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xmlns="" id="{29EEBEA7-27F3-4B81-A0BF-70F7C1E8B9C4}"/>
                </a:ext>
              </a:extLst>
            </p:cNvPr>
            <p:cNvGrpSpPr/>
            <p:nvPr/>
          </p:nvGrpSpPr>
          <p:grpSpPr>
            <a:xfrm>
              <a:off x="6173713" y="1442138"/>
              <a:ext cx="5120214" cy="983366"/>
              <a:chOff x="6173713" y="1535249"/>
              <a:chExt cx="5120214" cy="983366"/>
            </a:xfrm>
          </p:grpSpPr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xmlns="" id="{065A2BF8-1056-4526-A0F3-DB6D38642CE7}"/>
                  </a:ext>
                </a:extLst>
              </p:cNvPr>
              <p:cNvSpPr txBox="1"/>
              <p:nvPr/>
            </p:nvSpPr>
            <p:spPr>
              <a:xfrm>
                <a:off x="6173713" y="1535249"/>
                <a:ext cx="1614117" cy="5334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>
                  <a:defRPr sz="2400">
                    <a:gradFill>
                      <a:gsLst>
                        <a:gs pos="0">
                          <a:schemeClr val="accent2">
                            <a:lumMod val="75000"/>
                          </a:schemeClr>
                        </a:gs>
                        <a:gs pos="26000">
                          <a:srgbClr val="2A0415"/>
                        </a:gs>
                        <a:gs pos="100000">
                          <a:schemeClr val="accent1">
                            <a:lumMod val="75000"/>
                          </a:schemeClr>
                        </a:gs>
                        <a:gs pos="79000">
                          <a:schemeClr val="tx1"/>
                        </a:gs>
                      </a:gsLst>
                      <a:lin ang="18900000" scaled="1"/>
                    </a:gra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defRPr>
                </a:lvl1pPr>
              </a:lstStyle>
              <a:p>
                <a:r>
                  <a:rPr lang="zh-CN" altLang="en-US" sz="2000" b="1">
                    <a:solidFill>
                      <a:srgbClr val="F39700"/>
                    </a:solidFill>
                  </a:rPr>
                  <a:t>日常工作</a:t>
                </a:r>
                <a:endParaRPr lang="zh-CN" altLang="en-US" sz="2000" b="1" dirty="0">
                  <a:solidFill>
                    <a:srgbClr val="F39700"/>
                  </a:solidFill>
                </a:endParaRPr>
              </a:p>
            </p:txBody>
          </p:sp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xmlns="" id="{3DA7B70D-7EB5-471E-89A5-0603B5545F40}"/>
                  </a:ext>
                </a:extLst>
              </p:cNvPr>
              <p:cNvSpPr txBox="1"/>
              <p:nvPr/>
            </p:nvSpPr>
            <p:spPr>
              <a:xfrm>
                <a:off x="6217460" y="2015401"/>
                <a:ext cx="5076467" cy="5032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400">
                    <a:solidFill>
                      <a:srgbClr val="4D494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校际交流、校内各大活动的赞助及对外联络等</a:t>
                </a:r>
              </a:p>
            </p:txBody>
          </p:sp>
        </p:grp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A8CF47F7-7C9C-4D59-B811-E558BA8860D7}"/>
              </a:ext>
            </a:extLst>
          </p:cNvPr>
          <p:cNvGrpSpPr/>
          <p:nvPr/>
        </p:nvGrpSpPr>
        <p:grpSpPr>
          <a:xfrm>
            <a:off x="6897499" y="4480235"/>
            <a:ext cx="4448233" cy="793049"/>
            <a:chOff x="5735489" y="4012762"/>
            <a:chExt cx="5930973" cy="1057399"/>
          </a:xfrm>
        </p:grpSpPr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xmlns="" id="{22B28E73-EBB3-4126-BAF2-A62D0BB5C317}"/>
                </a:ext>
              </a:extLst>
            </p:cNvPr>
            <p:cNvGrpSpPr/>
            <p:nvPr/>
          </p:nvGrpSpPr>
          <p:grpSpPr>
            <a:xfrm>
              <a:off x="5735489" y="4012762"/>
              <a:ext cx="1216237" cy="1057399"/>
              <a:chOff x="5735489" y="4134953"/>
              <a:chExt cx="1216237" cy="1057399"/>
            </a:xfrm>
          </p:grpSpPr>
          <p:pic>
            <p:nvPicPr>
              <p:cNvPr id="32" name="图片 31">
                <a:extLst>
                  <a:ext uri="{FF2B5EF4-FFF2-40B4-BE49-F238E27FC236}">
                    <a16:creationId xmlns:a16="http://schemas.microsoft.com/office/drawing/2014/main" xmlns="" id="{099D651C-856C-4865-9D7C-B9A42E20C0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735489" y="4134953"/>
                <a:ext cx="1216237" cy="1057399"/>
              </a:xfrm>
              <a:prstGeom prst="rect">
                <a:avLst/>
              </a:prstGeom>
            </p:spPr>
          </p:pic>
          <p:sp>
            <p:nvSpPr>
              <p:cNvPr id="33" name="Freeform 104">
                <a:extLst>
                  <a:ext uri="{FF2B5EF4-FFF2-40B4-BE49-F238E27FC236}">
                    <a16:creationId xmlns:a16="http://schemas.microsoft.com/office/drawing/2014/main" xmlns="" id="{7D996643-C8D3-40B3-B8C5-DE17280DB5C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167027" y="4408303"/>
                <a:ext cx="299821" cy="362419"/>
              </a:xfrm>
              <a:custGeom>
                <a:avLst/>
                <a:gdLst>
                  <a:gd name="T0" fmla="*/ 0 w 77"/>
                  <a:gd name="T1" fmla="*/ 85 h 93"/>
                  <a:gd name="T2" fmla="*/ 30 w 77"/>
                  <a:gd name="T3" fmla="*/ 20 h 93"/>
                  <a:gd name="T4" fmla="*/ 38 w 77"/>
                  <a:gd name="T5" fmla="*/ 26 h 93"/>
                  <a:gd name="T6" fmla="*/ 39 w 77"/>
                  <a:gd name="T7" fmla="*/ 27 h 93"/>
                  <a:gd name="T8" fmla="*/ 39 w 77"/>
                  <a:gd name="T9" fmla="*/ 27 h 93"/>
                  <a:gd name="T10" fmla="*/ 40 w 77"/>
                  <a:gd name="T11" fmla="*/ 27 h 93"/>
                  <a:gd name="T12" fmla="*/ 40 w 77"/>
                  <a:gd name="T13" fmla="*/ 28 h 93"/>
                  <a:gd name="T14" fmla="*/ 40 w 77"/>
                  <a:gd name="T15" fmla="*/ 28 h 93"/>
                  <a:gd name="T16" fmla="*/ 41 w 77"/>
                  <a:gd name="T17" fmla="*/ 28 h 93"/>
                  <a:gd name="T18" fmla="*/ 41 w 77"/>
                  <a:gd name="T19" fmla="*/ 29 h 93"/>
                  <a:gd name="T20" fmla="*/ 42 w 77"/>
                  <a:gd name="T21" fmla="*/ 29 h 93"/>
                  <a:gd name="T22" fmla="*/ 42 w 77"/>
                  <a:gd name="T23" fmla="*/ 29 h 93"/>
                  <a:gd name="T24" fmla="*/ 43 w 77"/>
                  <a:gd name="T25" fmla="*/ 29 h 93"/>
                  <a:gd name="T26" fmla="*/ 43 w 77"/>
                  <a:gd name="T27" fmla="*/ 30 h 93"/>
                  <a:gd name="T28" fmla="*/ 43 w 77"/>
                  <a:gd name="T29" fmla="*/ 30 h 93"/>
                  <a:gd name="T30" fmla="*/ 48 w 77"/>
                  <a:gd name="T31" fmla="*/ 33 h 93"/>
                  <a:gd name="T32" fmla="*/ 48 w 77"/>
                  <a:gd name="T33" fmla="*/ 33 h 93"/>
                  <a:gd name="T34" fmla="*/ 49 w 77"/>
                  <a:gd name="T35" fmla="*/ 34 h 93"/>
                  <a:gd name="T36" fmla="*/ 49 w 77"/>
                  <a:gd name="T37" fmla="*/ 34 h 93"/>
                  <a:gd name="T38" fmla="*/ 50 w 77"/>
                  <a:gd name="T39" fmla="*/ 34 h 93"/>
                  <a:gd name="T40" fmla="*/ 50 w 77"/>
                  <a:gd name="T41" fmla="*/ 35 h 93"/>
                  <a:gd name="T42" fmla="*/ 50 w 77"/>
                  <a:gd name="T43" fmla="*/ 35 h 93"/>
                  <a:gd name="T44" fmla="*/ 51 w 77"/>
                  <a:gd name="T45" fmla="*/ 35 h 93"/>
                  <a:gd name="T46" fmla="*/ 51 w 77"/>
                  <a:gd name="T47" fmla="*/ 36 h 93"/>
                  <a:gd name="T48" fmla="*/ 52 w 77"/>
                  <a:gd name="T49" fmla="*/ 36 h 93"/>
                  <a:gd name="T50" fmla="*/ 52 w 77"/>
                  <a:gd name="T51" fmla="*/ 36 h 93"/>
                  <a:gd name="T52" fmla="*/ 53 w 77"/>
                  <a:gd name="T53" fmla="*/ 37 h 93"/>
                  <a:gd name="T54" fmla="*/ 53 w 77"/>
                  <a:gd name="T55" fmla="*/ 37 h 93"/>
                  <a:gd name="T56" fmla="*/ 48 w 77"/>
                  <a:gd name="T57" fmla="*/ 79 h 93"/>
                  <a:gd name="T58" fmla="*/ 7 w 77"/>
                  <a:gd name="T59" fmla="*/ 91 h 93"/>
                  <a:gd name="T60" fmla="*/ 35 w 77"/>
                  <a:gd name="T61" fmla="*/ 64 h 93"/>
                  <a:gd name="T62" fmla="*/ 19 w 77"/>
                  <a:gd name="T63" fmla="*/ 53 h 93"/>
                  <a:gd name="T64" fmla="*/ 3 w 77"/>
                  <a:gd name="T65" fmla="*/ 88 h 93"/>
                  <a:gd name="T66" fmla="*/ 73 w 77"/>
                  <a:gd name="T67" fmla="*/ 93 h 93"/>
                  <a:gd name="T68" fmla="*/ 54 w 77"/>
                  <a:gd name="T69" fmla="*/ 83 h 93"/>
                  <a:gd name="T70" fmla="*/ 69 w 77"/>
                  <a:gd name="T71" fmla="*/ 42 h 93"/>
                  <a:gd name="T72" fmla="*/ 34 w 77"/>
                  <a:gd name="T73" fmla="*/ 0 h 93"/>
                  <a:gd name="T74" fmla="*/ 69 w 77"/>
                  <a:gd name="T75" fmla="*/ 42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7" h="93">
                    <a:moveTo>
                      <a:pt x="3" y="88"/>
                    </a:moveTo>
                    <a:cubicBezTo>
                      <a:pt x="2" y="87"/>
                      <a:pt x="1" y="86"/>
                      <a:pt x="0" y="85"/>
                    </a:cubicBezTo>
                    <a:cubicBezTo>
                      <a:pt x="0" y="72"/>
                      <a:pt x="0" y="58"/>
                      <a:pt x="0" y="45"/>
                    </a:cubicBezTo>
                    <a:cubicBezTo>
                      <a:pt x="12" y="40"/>
                      <a:pt x="21" y="32"/>
                      <a:pt x="30" y="20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8"/>
                      <a:pt x="40" y="28"/>
                      <a:pt x="40" y="28"/>
                    </a:cubicBezTo>
                    <a:cubicBezTo>
                      <a:pt x="40" y="28"/>
                      <a:pt x="40" y="28"/>
                      <a:pt x="40" y="28"/>
                    </a:cubicBezTo>
                    <a:cubicBezTo>
                      <a:pt x="40" y="28"/>
                      <a:pt x="40" y="28"/>
                      <a:pt x="40" y="28"/>
                    </a:cubicBezTo>
                    <a:cubicBezTo>
                      <a:pt x="41" y="28"/>
                      <a:pt x="41" y="28"/>
                      <a:pt x="41" y="28"/>
                    </a:cubicBezTo>
                    <a:cubicBezTo>
                      <a:pt x="41" y="28"/>
                      <a:pt x="41" y="28"/>
                      <a:pt x="41" y="28"/>
                    </a:cubicBezTo>
                    <a:cubicBezTo>
                      <a:pt x="41" y="28"/>
                      <a:pt x="41" y="28"/>
                      <a:pt x="41" y="28"/>
                    </a:cubicBezTo>
                    <a:cubicBezTo>
                      <a:pt x="41" y="29"/>
                      <a:pt x="41" y="29"/>
                      <a:pt x="41" y="29"/>
                    </a:cubicBezTo>
                    <a:cubicBezTo>
                      <a:pt x="42" y="29"/>
                      <a:pt x="42" y="29"/>
                      <a:pt x="42" y="29"/>
                    </a:cubicBezTo>
                    <a:cubicBezTo>
                      <a:pt x="42" y="29"/>
                      <a:pt x="42" y="29"/>
                      <a:pt x="42" y="29"/>
                    </a:cubicBezTo>
                    <a:cubicBezTo>
                      <a:pt x="42" y="29"/>
                      <a:pt x="42" y="29"/>
                      <a:pt x="42" y="29"/>
                    </a:cubicBezTo>
                    <a:cubicBezTo>
                      <a:pt x="42" y="29"/>
                      <a:pt x="42" y="29"/>
                      <a:pt x="42" y="29"/>
                    </a:cubicBezTo>
                    <a:cubicBezTo>
                      <a:pt x="42" y="29"/>
                      <a:pt x="42" y="29"/>
                      <a:pt x="42" y="29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43" y="30"/>
                      <a:pt x="43" y="30"/>
                      <a:pt x="43" y="30"/>
                    </a:cubicBezTo>
                    <a:cubicBezTo>
                      <a:pt x="43" y="30"/>
                      <a:pt x="43" y="30"/>
                      <a:pt x="43" y="30"/>
                    </a:cubicBezTo>
                    <a:cubicBezTo>
                      <a:pt x="43" y="30"/>
                      <a:pt x="43" y="30"/>
                      <a:pt x="43" y="30"/>
                    </a:cubicBezTo>
                    <a:cubicBezTo>
                      <a:pt x="43" y="30"/>
                      <a:pt x="43" y="30"/>
                      <a:pt x="43" y="30"/>
                    </a:cubicBezTo>
                    <a:cubicBezTo>
                      <a:pt x="44" y="30"/>
                      <a:pt x="44" y="30"/>
                      <a:pt x="44" y="30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9" y="34"/>
                      <a:pt x="49" y="34"/>
                      <a:pt x="49" y="34"/>
                    </a:cubicBezTo>
                    <a:cubicBezTo>
                      <a:pt x="49" y="34"/>
                      <a:pt x="49" y="34"/>
                      <a:pt x="49" y="34"/>
                    </a:cubicBezTo>
                    <a:cubicBezTo>
                      <a:pt x="49" y="34"/>
                      <a:pt x="49" y="34"/>
                      <a:pt x="49" y="34"/>
                    </a:cubicBezTo>
                    <a:cubicBezTo>
                      <a:pt x="49" y="34"/>
                      <a:pt x="49" y="34"/>
                      <a:pt x="49" y="34"/>
                    </a:cubicBezTo>
                    <a:cubicBezTo>
                      <a:pt x="50" y="34"/>
                      <a:pt x="50" y="34"/>
                      <a:pt x="50" y="34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1" y="36"/>
                      <a:pt x="51" y="36"/>
                      <a:pt x="51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3" y="37"/>
                      <a:pt x="53" y="37"/>
                      <a:pt x="53" y="37"/>
                    </a:cubicBezTo>
                    <a:cubicBezTo>
                      <a:pt x="53" y="37"/>
                      <a:pt x="53" y="37"/>
                      <a:pt x="53" y="37"/>
                    </a:cubicBezTo>
                    <a:cubicBezTo>
                      <a:pt x="53" y="37"/>
                      <a:pt x="53" y="37"/>
                      <a:pt x="53" y="37"/>
                    </a:cubicBezTo>
                    <a:cubicBezTo>
                      <a:pt x="62" y="43"/>
                      <a:pt x="62" y="43"/>
                      <a:pt x="62" y="43"/>
                    </a:cubicBezTo>
                    <a:cubicBezTo>
                      <a:pt x="53" y="55"/>
                      <a:pt x="49" y="67"/>
                      <a:pt x="48" y="79"/>
                    </a:cubicBezTo>
                    <a:cubicBezTo>
                      <a:pt x="36" y="84"/>
                      <a:pt x="23" y="88"/>
                      <a:pt x="11" y="93"/>
                    </a:cubicBezTo>
                    <a:cubicBezTo>
                      <a:pt x="9" y="92"/>
                      <a:pt x="8" y="91"/>
                      <a:pt x="7" y="91"/>
                    </a:cubicBezTo>
                    <a:cubicBezTo>
                      <a:pt x="23" y="68"/>
                      <a:pt x="23" y="68"/>
                      <a:pt x="23" y="68"/>
                    </a:cubicBezTo>
                    <a:cubicBezTo>
                      <a:pt x="27" y="69"/>
                      <a:pt x="32" y="68"/>
                      <a:pt x="35" y="64"/>
                    </a:cubicBezTo>
                    <a:cubicBezTo>
                      <a:pt x="38" y="60"/>
                      <a:pt x="37" y="54"/>
                      <a:pt x="32" y="51"/>
                    </a:cubicBezTo>
                    <a:cubicBezTo>
                      <a:pt x="28" y="47"/>
                      <a:pt x="22" y="49"/>
                      <a:pt x="19" y="53"/>
                    </a:cubicBezTo>
                    <a:cubicBezTo>
                      <a:pt x="16" y="57"/>
                      <a:pt x="16" y="62"/>
                      <a:pt x="19" y="65"/>
                    </a:cubicBezTo>
                    <a:cubicBezTo>
                      <a:pt x="3" y="88"/>
                      <a:pt x="3" y="88"/>
                      <a:pt x="3" y="88"/>
                    </a:cubicBezTo>
                    <a:close/>
                    <a:moveTo>
                      <a:pt x="27" y="93"/>
                    </a:moveTo>
                    <a:cubicBezTo>
                      <a:pt x="73" y="93"/>
                      <a:pt x="73" y="93"/>
                      <a:pt x="73" y="93"/>
                    </a:cubicBezTo>
                    <a:cubicBezTo>
                      <a:pt x="73" y="83"/>
                      <a:pt x="73" y="83"/>
                      <a:pt x="73" y="83"/>
                    </a:cubicBezTo>
                    <a:cubicBezTo>
                      <a:pt x="54" y="83"/>
                      <a:pt x="54" y="83"/>
                      <a:pt x="54" y="83"/>
                    </a:cubicBezTo>
                    <a:cubicBezTo>
                      <a:pt x="27" y="93"/>
                      <a:pt x="27" y="93"/>
                      <a:pt x="27" y="93"/>
                    </a:cubicBezTo>
                    <a:close/>
                    <a:moveTo>
                      <a:pt x="69" y="42"/>
                    </a:moveTo>
                    <a:cubicBezTo>
                      <a:pt x="77" y="31"/>
                      <a:pt x="77" y="31"/>
                      <a:pt x="77" y="31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26" y="12"/>
                      <a:pt x="26" y="12"/>
                      <a:pt x="26" y="12"/>
                    </a:cubicBezTo>
                    <a:lnTo>
                      <a:pt x="69" y="4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rgbClr val="829F89"/>
                  </a:solidFill>
                </a:endParaRPr>
              </a:p>
            </p:txBody>
          </p:sp>
        </p:grpSp>
        <p:grpSp>
          <p:nvGrpSpPr>
            <p:cNvPr id="29" name="组合 28">
              <a:extLst>
                <a:ext uri="{FF2B5EF4-FFF2-40B4-BE49-F238E27FC236}">
                  <a16:creationId xmlns:a16="http://schemas.microsoft.com/office/drawing/2014/main" xmlns="" id="{59A149DA-91D7-4F90-8459-2B8930F45C71}"/>
                </a:ext>
              </a:extLst>
            </p:cNvPr>
            <p:cNvGrpSpPr/>
            <p:nvPr/>
          </p:nvGrpSpPr>
          <p:grpSpPr>
            <a:xfrm>
              <a:off x="6733099" y="4052031"/>
              <a:ext cx="4933363" cy="924398"/>
              <a:chOff x="6031286" y="1535249"/>
              <a:chExt cx="4933363" cy="924398"/>
            </a:xfrm>
          </p:grpSpPr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xmlns="" id="{46B7A9F4-D626-4D85-B71E-6ED186307264}"/>
                  </a:ext>
                </a:extLst>
              </p:cNvPr>
              <p:cNvSpPr txBox="1"/>
              <p:nvPr/>
            </p:nvSpPr>
            <p:spPr>
              <a:xfrm>
                <a:off x="6031286" y="1535249"/>
                <a:ext cx="1614116" cy="5334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>
                  <a:defRPr sz="2400">
                    <a:gradFill>
                      <a:gsLst>
                        <a:gs pos="0">
                          <a:schemeClr val="accent2">
                            <a:lumMod val="75000"/>
                          </a:schemeClr>
                        </a:gs>
                        <a:gs pos="26000">
                          <a:srgbClr val="2A0415"/>
                        </a:gs>
                        <a:gs pos="100000">
                          <a:schemeClr val="accent1">
                            <a:lumMod val="75000"/>
                          </a:schemeClr>
                        </a:gs>
                        <a:gs pos="79000">
                          <a:schemeClr val="tx1"/>
                        </a:gs>
                      </a:gsLst>
                      <a:lin ang="18900000" scaled="1"/>
                    </a:gra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defRPr>
                </a:lvl1pPr>
              </a:lstStyle>
              <a:p>
                <a:r>
                  <a:rPr lang="zh-CN" altLang="en-US" sz="2000" b="1">
                    <a:solidFill>
                      <a:srgbClr val="F39700"/>
                    </a:solidFill>
                  </a:rPr>
                  <a:t>组织策划</a:t>
                </a:r>
                <a:endParaRPr lang="zh-CN" altLang="en-US" sz="2000" b="1" dirty="0">
                  <a:solidFill>
                    <a:srgbClr val="F39700"/>
                  </a:solidFill>
                </a:endParaRPr>
              </a:p>
            </p:txBody>
          </p:sp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xmlns="" id="{25E8EF28-07BD-4839-9A85-81A8FA07497E}"/>
                  </a:ext>
                </a:extLst>
              </p:cNvPr>
              <p:cNvSpPr txBox="1"/>
              <p:nvPr/>
            </p:nvSpPr>
            <p:spPr>
              <a:xfrm>
                <a:off x="6075037" y="2049276"/>
                <a:ext cx="4889612" cy="4103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>
                    <a:solidFill>
                      <a:srgbClr val="4D494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各种宣讲会的策划组织工作</a:t>
                </a:r>
              </a:p>
            </p:txBody>
          </p:sp>
        </p:grp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xmlns="" id="{AEE4B929-B848-4EAE-89DA-6070331BA29C}"/>
              </a:ext>
            </a:extLst>
          </p:cNvPr>
          <p:cNvGrpSpPr/>
          <p:nvPr/>
        </p:nvGrpSpPr>
        <p:grpSpPr>
          <a:xfrm>
            <a:off x="7182350" y="3330193"/>
            <a:ext cx="4461831" cy="1011647"/>
            <a:chOff x="5742758" y="2620577"/>
            <a:chExt cx="5949105" cy="1348863"/>
          </a:xfrm>
        </p:grpSpPr>
        <p:grpSp>
          <p:nvGrpSpPr>
            <p:cNvPr id="36" name="组合 35">
              <a:extLst>
                <a:ext uri="{FF2B5EF4-FFF2-40B4-BE49-F238E27FC236}">
                  <a16:creationId xmlns:a16="http://schemas.microsoft.com/office/drawing/2014/main" xmlns="" id="{9F4C172E-0558-4D59-A43C-A4400D0E6A6F}"/>
                </a:ext>
              </a:extLst>
            </p:cNvPr>
            <p:cNvGrpSpPr/>
            <p:nvPr/>
          </p:nvGrpSpPr>
          <p:grpSpPr>
            <a:xfrm>
              <a:off x="5742758" y="2620577"/>
              <a:ext cx="1161441" cy="1009761"/>
              <a:chOff x="5742759" y="2713688"/>
              <a:chExt cx="1161441" cy="1009761"/>
            </a:xfrm>
          </p:grpSpPr>
          <p:pic>
            <p:nvPicPr>
              <p:cNvPr id="40" name="图片 39">
                <a:extLst>
                  <a:ext uri="{FF2B5EF4-FFF2-40B4-BE49-F238E27FC236}">
                    <a16:creationId xmlns:a16="http://schemas.microsoft.com/office/drawing/2014/main" xmlns="" id="{C2408770-AE60-45AB-BAD8-1A400328F4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742759" y="2713688"/>
                <a:ext cx="1161441" cy="1009761"/>
              </a:xfrm>
              <a:prstGeom prst="rect">
                <a:avLst/>
              </a:prstGeom>
            </p:spPr>
          </p:pic>
          <p:sp>
            <p:nvSpPr>
              <p:cNvPr id="41" name="Freeform 27">
                <a:extLst>
                  <a:ext uri="{FF2B5EF4-FFF2-40B4-BE49-F238E27FC236}">
                    <a16:creationId xmlns:a16="http://schemas.microsoft.com/office/drawing/2014/main" xmlns="" id="{15EC1E35-D2AA-4CF5-9B29-AB56FEBFF6C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127051" y="2998233"/>
                <a:ext cx="308041" cy="320528"/>
              </a:xfrm>
              <a:custGeom>
                <a:avLst/>
                <a:gdLst>
                  <a:gd name="T0" fmla="*/ 81 w 94"/>
                  <a:gd name="T1" fmla="*/ 57 h 98"/>
                  <a:gd name="T2" fmla="*/ 81 w 94"/>
                  <a:gd name="T3" fmla="*/ 95 h 98"/>
                  <a:gd name="T4" fmla="*/ 81 w 94"/>
                  <a:gd name="T5" fmla="*/ 98 h 98"/>
                  <a:gd name="T6" fmla="*/ 78 w 94"/>
                  <a:gd name="T7" fmla="*/ 98 h 98"/>
                  <a:gd name="T8" fmla="*/ 67 w 94"/>
                  <a:gd name="T9" fmla="*/ 98 h 98"/>
                  <a:gd name="T10" fmla="*/ 67 w 94"/>
                  <a:gd name="T11" fmla="*/ 68 h 98"/>
                  <a:gd name="T12" fmla="*/ 62 w 94"/>
                  <a:gd name="T13" fmla="*/ 64 h 98"/>
                  <a:gd name="T14" fmla="*/ 49 w 94"/>
                  <a:gd name="T15" fmla="*/ 64 h 98"/>
                  <a:gd name="T16" fmla="*/ 45 w 94"/>
                  <a:gd name="T17" fmla="*/ 68 h 98"/>
                  <a:gd name="T18" fmla="*/ 45 w 94"/>
                  <a:gd name="T19" fmla="*/ 98 h 98"/>
                  <a:gd name="T20" fmla="*/ 15 w 94"/>
                  <a:gd name="T21" fmla="*/ 98 h 98"/>
                  <a:gd name="T22" fmla="*/ 12 w 94"/>
                  <a:gd name="T23" fmla="*/ 98 h 98"/>
                  <a:gd name="T24" fmla="*/ 12 w 94"/>
                  <a:gd name="T25" fmla="*/ 95 h 98"/>
                  <a:gd name="T26" fmla="*/ 12 w 94"/>
                  <a:gd name="T27" fmla="*/ 57 h 98"/>
                  <a:gd name="T28" fmla="*/ 3 w 94"/>
                  <a:gd name="T29" fmla="*/ 57 h 98"/>
                  <a:gd name="T30" fmla="*/ 0 w 94"/>
                  <a:gd name="T31" fmla="*/ 50 h 98"/>
                  <a:gd name="T32" fmla="*/ 44 w 94"/>
                  <a:gd name="T33" fmla="*/ 3 h 98"/>
                  <a:gd name="T34" fmla="*/ 47 w 94"/>
                  <a:gd name="T35" fmla="*/ 0 h 98"/>
                  <a:gd name="T36" fmla="*/ 50 w 94"/>
                  <a:gd name="T37" fmla="*/ 3 h 98"/>
                  <a:gd name="T38" fmla="*/ 94 w 94"/>
                  <a:gd name="T39" fmla="*/ 50 h 98"/>
                  <a:gd name="T40" fmla="*/ 90 w 94"/>
                  <a:gd name="T41" fmla="*/ 57 h 98"/>
                  <a:gd name="T42" fmla="*/ 81 w 94"/>
                  <a:gd name="T43" fmla="*/ 57 h 98"/>
                  <a:gd name="T44" fmla="*/ 74 w 94"/>
                  <a:gd name="T45" fmla="*/ 8 h 98"/>
                  <a:gd name="T46" fmla="*/ 77 w 94"/>
                  <a:gd name="T47" fmla="*/ 8 h 98"/>
                  <a:gd name="T48" fmla="*/ 77 w 94"/>
                  <a:gd name="T49" fmla="*/ 2 h 98"/>
                  <a:gd name="T50" fmla="*/ 61 w 94"/>
                  <a:gd name="T51" fmla="*/ 2 h 98"/>
                  <a:gd name="T52" fmla="*/ 61 w 94"/>
                  <a:gd name="T53" fmla="*/ 8 h 98"/>
                  <a:gd name="T54" fmla="*/ 64 w 94"/>
                  <a:gd name="T55" fmla="*/ 8 h 98"/>
                  <a:gd name="T56" fmla="*/ 64 w 94"/>
                  <a:gd name="T57" fmla="*/ 13 h 98"/>
                  <a:gd name="T58" fmla="*/ 74 w 94"/>
                  <a:gd name="T59" fmla="*/ 25 h 98"/>
                  <a:gd name="T60" fmla="*/ 74 w 94"/>
                  <a:gd name="T61" fmla="*/ 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94" h="98">
                    <a:moveTo>
                      <a:pt x="81" y="57"/>
                    </a:moveTo>
                    <a:cubicBezTo>
                      <a:pt x="81" y="95"/>
                      <a:pt x="81" y="95"/>
                      <a:pt x="81" y="95"/>
                    </a:cubicBezTo>
                    <a:cubicBezTo>
                      <a:pt x="81" y="98"/>
                      <a:pt x="81" y="98"/>
                      <a:pt x="81" y="98"/>
                    </a:cubicBezTo>
                    <a:cubicBezTo>
                      <a:pt x="78" y="98"/>
                      <a:pt x="78" y="98"/>
                      <a:pt x="78" y="98"/>
                    </a:cubicBezTo>
                    <a:cubicBezTo>
                      <a:pt x="67" y="98"/>
                      <a:pt x="67" y="98"/>
                      <a:pt x="67" y="98"/>
                    </a:cubicBezTo>
                    <a:cubicBezTo>
                      <a:pt x="67" y="68"/>
                      <a:pt x="67" y="68"/>
                      <a:pt x="67" y="68"/>
                    </a:cubicBezTo>
                    <a:cubicBezTo>
                      <a:pt x="67" y="66"/>
                      <a:pt x="65" y="64"/>
                      <a:pt x="62" y="64"/>
                    </a:cubicBezTo>
                    <a:cubicBezTo>
                      <a:pt x="49" y="64"/>
                      <a:pt x="49" y="64"/>
                      <a:pt x="49" y="64"/>
                    </a:cubicBezTo>
                    <a:cubicBezTo>
                      <a:pt x="47" y="64"/>
                      <a:pt x="45" y="66"/>
                      <a:pt x="45" y="68"/>
                    </a:cubicBezTo>
                    <a:cubicBezTo>
                      <a:pt x="45" y="98"/>
                      <a:pt x="45" y="98"/>
                      <a:pt x="45" y="98"/>
                    </a:cubicBezTo>
                    <a:cubicBezTo>
                      <a:pt x="15" y="98"/>
                      <a:pt x="15" y="98"/>
                      <a:pt x="15" y="98"/>
                    </a:cubicBezTo>
                    <a:cubicBezTo>
                      <a:pt x="12" y="98"/>
                      <a:pt x="12" y="98"/>
                      <a:pt x="12" y="98"/>
                    </a:cubicBezTo>
                    <a:cubicBezTo>
                      <a:pt x="12" y="95"/>
                      <a:pt x="12" y="95"/>
                      <a:pt x="12" y="95"/>
                    </a:cubicBezTo>
                    <a:cubicBezTo>
                      <a:pt x="12" y="57"/>
                      <a:pt x="12" y="57"/>
                      <a:pt x="12" y="57"/>
                    </a:cubicBezTo>
                    <a:cubicBezTo>
                      <a:pt x="3" y="57"/>
                      <a:pt x="3" y="57"/>
                      <a:pt x="3" y="57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44" y="3"/>
                      <a:pt x="44" y="3"/>
                      <a:pt x="44" y="3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0" y="3"/>
                      <a:pt x="50" y="3"/>
                      <a:pt x="50" y="3"/>
                    </a:cubicBezTo>
                    <a:cubicBezTo>
                      <a:pt x="94" y="50"/>
                      <a:pt x="94" y="50"/>
                      <a:pt x="94" y="50"/>
                    </a:cubicBezTo>
                    <a:cubicBezTo>
                      <a:pt x="90" y="57"/>
                      <a:pt x="90" y="57"/>
                      <a:pt x="90" y="57"/>
                    </a:cubicBezTo>
                    <a:cubicBezTo>
                      <a:pt x="81" y="57"/>
                      <a:pt x="81" y="57"/>
                      <a:pt x="81" y="57"/>
                    </a:cubicBezTo>
                    <a:close/>
                    <a:moveTo>
                      <a:pt x="74" y="8"/>
                    </a:moveTo>
                    <a:cubicBezTo>
                      <a:pt x="77" y="8"/>
                      <a:pt x="77" y="8"/>
                      <a:pt x="77" y="8"/>
                    </a:cubicBezTo>
                    <a:cubicBezTo>
                      <a:pt x="77" y="2"/>
                      <a:pt x="77" y="2"/>
                      <a:pt x="77" y="2"/>
                    </a:cubicBezTo>
                    <a:cubicBezTo>
                      <a:pt x="61" y="2"/>
                      <a:pt x="61" y="2"/>
                      <a:pt x="61" y="2"/>
                    </a:cubicBezTo>
                    <a:cubicBezTo>
                      <a:pt x="61" y="8"/>
                      <a:pt x="61" y="8"/>
                      <a:pt x="61" y="8"/>
                    </a:cubicBezTo>
                    <a:cubicBezTo>
                      <a:pt x="64" y="8"/>
                      <a:pt x="64" y="8"/>
                      <a:pt x="64" y="8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74" y="25"/>
                      <a:pt x="74" y="25"/>
                      <a:pt x="74" y="25"/>
                    </a:cubicBezTo>
                    <a:lnTo>
                      <a:pt x="74" y="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rgbClr val="829F89"/>
                  </a:solidFill>
                </a:endParaRPr>
              </a:p>
            </p:txBody>
          </p:sp>
        </p:grpSp>
        <p:grpSp>
          <p:nvGrpSpPr>
            <p:cNvPr id="37" name="组合 36">
              <a:extLst>
                <a:ext uri="{FF2B5EF4-FFF2-40B4-BE49-F238E27FC236}">
                  <a16:creationId xmlns:a16="http://schemas.microsoft.com/office/drawing/2014/main" xmlns="" id="{42855620-790D-491D-923E-230130319F74}"/>
                </a:ext>
              </a:extLst>
            </p:cNvPr>
            <p:cNvGrpSpPr/>
            <p:nvPr/>
          </p:nvGrpSpPr>
          <p:grpSpPr>
            <a:xfrm>
              <a:off x="6758498" y="2648318"/>
              <a:ext cx="4933365" cy="1321122"/>
              <a:chOff x="6056685" y="1535249"/>
              <a:chExt cx="4933365" cy="1321122"/>
            </a:xfrm>
          </p:grpSpPr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xmlns="" id="{4E40DAF9-2300-466B-8060-D0F4F28E05FF}"/>
                  </a:ext>
                </a:extLst>
              </p:cNvPr>
              <p:cNvSpPr txBox="1"/>
              <p:nvPr/>
            </p:nvSpPr>
            <p:spPr>
              <a:xfrm>
                <a:off x="6056685" y="1535249"/>
                <a:ext cx="1909674" cy="5334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2400">
                    <a:gradFill>
                      <a:gsLst>
                        <a:gs pos="0">
                          <a:schemeClr val="accent2">
                            <a:lumMod val="75000"/>
                          </a:schemeClr>
                        </a:gs>
                        <a:gs pos="26000">
                          <a:srgbClr val="2A0415"/>
                        </a:gs>
                        <a:gs pos="100000">
                          <a:schemeClr val="accent1">
                            <a:lumMod val="75000"/>
                          </a:schemeClr>
                        </a:gs>
                        <a:gs pos="79000">
                          <a:schemeClr val="tx1"/>
                        </a:gs>
                      </a:gsLst>
                      <a:lin ang="18900000" scaled="1"/>
                    </a:gra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defRPr>
                </a:lvl1pPr>
              </a:lstStyle>
              <a:p>
                <a:r>
                  <a:rPr lang="zh-CN" altLang="en-US" sz="2000" b="1">
                    <a:solidFill>
                      <a:schemeClr val="accent2">
                        <a:lumMod val="75000"/>
                      </a:schemeClr>
                    </a:solidFill>
                  </a:rPr>
                  <a:t>活动支持</a:t>
                </a:r>
              </a:p>
            </p:txBody>
          </p:sp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xmlns="" id="{95D0D797-50C8-4A3F-AFAF-20BBD22A6FC0}"/>
                  </a:ext>
                </a:extLst>
              </p:cNvPr>
              <p:cNvSpPr txBox="1"/>
              <p:nvPr/>
            </p:nvSpPr>
            <p:spPr>
              <a:xfrm>
                <a:off x="6100437" y="1922269"/>
                <a:ext cx="4889613" cy="9341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400">
                    <a:solidFill>
                      <a:srgbClr val="4D494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晚会主持人晚礼服、演员化妆赞助以及礼仪接待工作</a:t>
                </a:r>
              </a:p>
            </p:txBody>
          </p:sp>
        </p:grp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A02F7F6F-4AB4-4A9D-9451-B7EF3B4180F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011" y="623653"/>
            <a:ext cx="1568613" cy="1568613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222F9203-51CC-4635-82F6-F93B838AC4AA}"/>
              </a:ext>
            </a:extLst>
          </p:cNvPr>
          <p:cNvGrpSpPr/>
          <p:nvPr/>
        </p:nvGrpSpPr>
        <p:grpSpPr>
          <a:xfrm>
            <a:off x="3930574" y="1794248"/>
            <a:ext cx="3136008" cy="3539649"/>
            <a:chOff x="3637633" y="1425505"/>
            <a:chExt cx="3136008" cy="3539649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xmlns="" id="{89E86F2D-F508-448F-8FB8-F4170FC0340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15" t="15332" r="23872" b="15972"/>
            <a:stretch/>
          </p:blipFill>
          <p:spPr>
            <a:xfrm>
              <a:off x="3637633" y="1425505"/>
              <a:ext cx="3136008" cy="3539649"/>
            </a:xfrm>
            <a:prstGeom prst="rect">
              <a:avLst/>
            </a:prstGeom>
          </p:spPr>
        </p:pic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9CA369A7-50D0-4A56-844D-8263EA0634D3}"/>
                </a:ext>
              </a:extLst>
            </p:cNvPr>
            <p:cNvSpPr txBox="1"/>
            <p:nvPr/>
          </p:nvSpPr>
          <p:spPr>
            <a:xfrm>
              <a:off x="4303038" y="2623748"/>
              <a:ext cx="1569660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400"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26000">
                        <a:srgbClr val="2A0415"/>
                      </a:gs>
                      <a:gs pos="100000">
                        <a:schemeClr val="accent1">
                          <a:lumMod val="75000"/>
                        </a:schemeClr>
                      </a:gs>
                      <a:gs pos="79000">
                        <a:schemeClr val="tx1"/>
                      </a:gs>
                    </a:gsLst>
                    <a:lin ang="18900000" scaled="1"/>
                  </a:gra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defRPr>
              </a:lvl1pPr>
            </a:lstStyle>
            <a:p>
              <a:pPr algn="ctr"/>
              <a:r>
                <a:rPr lang="zh-CN" altLang="en-US" sz="3600"/>
                <a:t>社团</a:t>
              </a:r>
            </a:p>
            <a:p>
              <a:pPr algn="ctr"/>
              <a:r>
                <a:rPr lang="zh-CN" altLang="en-US" sz="3600"/>
                <a:t>的工作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92801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图片 54">
            <a:extLst>
              <a:ext uri="{FF2B5EF4-FFF2-40B4-BE49-F238E27FC236}">
                <a16:creationId xmlns:a16="http://schemas.microsoft.com/office/drawing/2014/main" xmlns="" id="{B0AF85AB-4790-4091-8BC9-4097A8A1B60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82"/>
          <a:stretch/>
        </p:blipFill>
        <p:spPr>
          <a:xfrm>
            <a:off x="8331740" y="1410793"/>
            <a:ext cx="2147909" cy="1975718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386EC8A7-F7C8-4769-AF98-C5817139C4DF}"/>
              </a:ext>
            </a:extLst>
          </p:cNvPr>
          <p:cNvGrpSpPr/>
          <p:nvPr/>
        </p:nvGrpSpPr>
        <p:grpSpPr>
          <a:xfrm>
            <a:off x="4292871" y="595261"/>
            <a:ext cx="3606258" cy="896968"/>
            <a:chOff x="4913527" y="677811"/>
            <a:chExt cx="3606258" cy="896968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xmlns="" id="{58E070FD-421A-4BFE-BAA3-8ECD892E6EF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3527" y="679593"/>
              <a:ext cx="671809" cy="895186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xmlns="" id="{9CF1A2E1-8E32-466D-9940-1F441871FA7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47976" y="677811"/>
              <a:ext cx="671809" cy="895186"/>
            </a:xfrm>
            <a:prstGeom prst="rect">
              <a:avLst/>
            </a:prstGeom>
          </p:spPr>
        </p:pic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xmlns="" id="{EFAF8F02-386A-458F-9B2B-9ACE5828E516}"/>
                </a:ext>
              </a:extLst>
            </p:cNvPr>
            <p:cNvSpPr txBox="1"/>
            <p:nvPr/>
          </p:nvSpPr>
          <p:spPr>
            <a:xfrm>
              <a:off x="5543674" y="750240"/>
              <a:ext cx="2518638" cy="6217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r">
                <a:defRPr sz="2400"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26000">
                        <a:srgbClr val="2A0415"/>
                      </a:gs>
                      <a:gs pos="100000">
                        <a:schemeClr val="accent1">
                          <a:lumMod val="75000"/>
                        </a:schemeClr>
                      </a:gs>
                      <a:gs pos="79000">
                        <a:schemeClr val="tx1"/>
                      </a:gs>
                    </a:gsLst>
                    <a:lin ang="18900000" scaled="1"/>
                  </a:gra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defRPr>
              </a:lvl1pPr>
            </a:lstStyle>
            <a:p>
              <a:pPr algn="ctr">
                <a:lnSpc>
                  <a:spcPct val="150000"/>
                </a:lnSpc>
              </a:pPr>
              <a:r>
                <a:rPr lang="zh-CN" altLang="en-US" sz="2600" b="1">
                  <a:solidFill>
                    <a:srgbClr val="4D49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咱社团做什么？</a:t>
              </a:r>
            </a:p>
          </p:txBody>
        </p:sp>
      </p:grpSp>
      <p:sp>
        <p:nvSpPr>
          <p:cNvPr id="47" name="Text Box 18">
            <a:extLst>
              <a:ext uri="{FF2B5EF4-FFF2-40B4-BE49-F238E27FC236}">
                <a16:creationId xmlns:a16="http://schemas.microsoft.com/office/drawing/2014/main" xmlns="" id="{CC94C02D-EDCF-4A5D-9083-E90FD6E929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5244" y="3430639"/>
            <a:ext cx="2227979" cy="80291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anchor="b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867" b="1" dirty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只有创意</a:t>
            </a:r>
          </a:p>
          <a:p>
            <a:pPr algn="ctr">
              <a:lnSpc>
                <a:spcPct val="130000"/>
              </a:lnSpc>
            </a:pPr>
            <a:r>
              <a:rPr lang="zh-CN" altLang="en-US" sz="1867" b="1" dirty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没有框架</a:t>
            </a:r>
          </a:p>
        </p:txBody>
      </p:sp>
      <p:sp>
        <p:nvSpPr>
          <p:cNvPr id="49" name="Text Box 20">
            <a:extLst>
              <a:ext uri="{FF2B5EF4-FFF2-40B4-BE49-F238E27FC236}">
                <a16:creationId xmlns:a16="http://schemas.microsoft.com/office/drawing/2014/main" xmlns="" id="{30126395-D78E-4D47-90E4-137C1ECFB8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2755" y="3422931"/>
            <a:ext cx="2559275" cy="80291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anchor="b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867" b="1" dirty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追求品质</a:t>
            </a:r>
          </a:p>
          <a:p>
            <a:pPr algn="ctr">
              <a:lnSpc>
                <a:spcPct val="130000"/>
              </a:lnSpc>
            </a:pPr>
            <a:r>
              <a:rPr lang="zh-CN" altLang="en-US" sz="1867" b="1" dirty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不出次品</a:t>
            </a:r>
          </a:p>
        </p:txBody>
      </p:sp>
      <p:cxnSp>
        <p:nvCxnSpPr>
          <p:cNvPr id="50" name="直接连接符 49">
            <a:extLst>
              <a:ext uri="{FF2B5EF4-FFF2-40B4-BE49-F238E27FC236}">
                <a16:creationId xmlns:a16="http://schemas.microsoft.com/office/drawing/2014/main" xmlns="" id="{B95E6580-646E-4944-B8DE-16C94FE76E8A}"/>
              </a:ext>
            </a:extLst>
          </p:cNvPr>
          <p:cNvCxnSpPr/>
          <p:nvPr/>
        </p:nvCxnSpPr>
        <p:spPr>
          <a:xfrm>
            <a:off x="5846776" y="3038106"/>
            <a:ext cx="0" cy="1620748"/>
          </a:xfrm>
          <a:prstGeom prst="line">
            <a:avLst/>
          </a:prstGeom>
          <a:ln>
            <a:solidFill>
              <a:srgbClr val="002E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AutoShape 18">
            <a:extLst>
              <a:ext uri="{FF2B5EF4-FFF2-40B4-BE49-F238E27FC236}">
                <a16:creationId xmlns:a16="http://schemas.microsoft.com/office/drawing/2014/main" xmlns="" id="{63C0EDCB-EA88-49B0-B9D1-4A3EA3FD6E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0259" y="5051392"/>
            <a:ext cx="9851485" cy="1284217"/>
          </a:xfrm>
          <a:prstGeom prst="roundRect">
            <a:avLst>
              <a:gd name="adj" fmla="val 4690"/>
            </a:avLst>
          </a:prstGeom>
          <a:noFill/>
          <a:ln w="34925">
            <a:solidFill>
              <a:srgbClr val="F397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zh-CN" altLang="en-US" sz="1351"/>
          </a:p>
        </p:txBody>
      </p:sp>
      <p:sp>
        <p:nvSpPr>
          <p:cNvPr id="52" name="AutoShape 19">
            <a:extLst>
              <a:ext uri="{FF2B5EF4-FFF2-40B4-BE49-F238E27FC236}">
                <a16:creationId xmlns:a16="http://schemas.microsoft.com/office/drawing/2014/main" xmlns="" id="{1DDFD0B7-2ABD-4B0E-957C-4D508615AD82}"/>
              </a:ext>
            </a:extLst>
          </p:cNvPr>
          <p:cNvSpPr>
            <a:spLocks noChangeArrowheads="1"/>
          </p:cNvSpPr>
          <p:nvPr/>
        </p:nvSpPr>
        <p:spPr bwMode="gray">
          <a:xfrm>
            <a:off x="4676080" y="4802255"/>
            <a:ext cx="2506901" cy="429656"/>
          </a:xfrm>
          <a:prstGeom prst="roundRect">
            <a:avLst>
              <a:gd name="adj" fmla="val 34483"/>
            </a:avLst>
          </a:prstGeom>
          <a:solidFill>
            <a:srgbClr val="F39700"/>
          </a:solidFill>
          <a:ln w="9525">
            <a:solidFill>
              <a:srgbClr val="F397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6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我们，从未停止过追寻</a:t>
            </a:r>
          </a:p>
        </p:txBody>
      </p:sp>
      <p:sp>
        <p:nvSpPr>
          <p:cNvPr id="53" name="Freeform 10">
            <a:extLst>
              <a:ext uri="{FF2B5EF4-FFF2-40B4-BE49-F238E27FC236}">
                <a16:creationId xmlns:a16="http://schemas.microsoft.com/office/drawing/2014/main" xmlns="" id="{D2342AE8-AE81-460F-98F3-9AF5A8A24619}"/>
              </a:ext>
            </a:extLst>
          </p:cNvPr>
          <p:cNvSpPr>
            <a:spLocks/>
          </p:cNvSpPr>
          <p:nvPr/>
        </p:nvSpPr>
        <p:spPr bwMode="gray">
          <a:xfrm flipH="1" flipV="1">
            <a:off x="3863753" y="2602901"/>
            <a:ext cx="4392371" cy="317483"/>
          </a:xfrm>
          <a:custGeom>
            <a:avLst/>
            <a:gdLst>
              <a:gd name="T0" fmla="*/ 0 w 2347"/>
              <a:gd name="T1" fmla="*/ 188 h 336"/>
              <a:gd name="T2" fmla="*/ 0 w 2347"/>
              <a:gd name="T3" fmla="*/ 336 h 336"/>
              <a:gd name="T4" fmla="*/ 2347 w 2347"/>
              <a:gd name="T5" fmla="*/ 336 h 336"/>
              <a:gd name="T6" fmla="*/ 2005 w 2347"/>
              <a:gd name="T7" fmla="*/ 0 h 336"/>
              <a:gd name="T8" fmla="*/ 2005 w 2347"/>
              <a:gd name="T9" fmla="*/ 189 h 336"/>
              <a:gd name="T10" fmla="*/ 0 w 2347"/>
              <a:gd name="T11" fmla="*/ 188 h 33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347"/>
              <a:gd name="T19" fmla="*/ 0 h 336"/>
              <a:gd name="T20" fmla="*/ 2347 w 2347"/>
              <a:gd name="T21" fmla="*/ 336 h 3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347" h="336">
                <a:moveTo>
                  <a:pt x="0" y="188"/>
                </a:moveTo>
                <a:lnTo>
                  <a:pt x="0" y="336"/>
                </a:lnTo>
                <a:lnTo>
                  <a:pt x="2347" y="336"/>
                </a:lnTo>
                <a:lnTo>
                  <a:pt x="2005" y="0"/>
                </a:lnTo>
                <a:lnTo>
                  <a:pt x="2005" y="189"/>
                </a:lnTo>
                <a:lnTo>
                  <a:pt x="0" y="188"/>
                </a:lnTo>
                <a:close/>
              </a:path>
            </a:pathLst>
          </a:custGeom>
          <a:solidFill>
            <a:srgbClr val="D6B274"/>
          </a:solidFill>
          <a:ln>
            <a:noFill/>
          </a:ln>
        </p:spPr>
        <p:txBody>
          <a:bodyPr wrap="none" anchor="ctr"/>
          <a:lstStyle/>
          <a:p>
            <a:pPr>
              <a:defRPr/>
            </a:pPr>
            <a:endParaRPr lang="zh-CN" altLang="en-US" sz="1351">
              <a:solidFill>
                <a:srgbClr val="0070C0"/>
              </a:solidFill>
            </a:endParaRPr>
          </a:p>
        </p:txBody>
      </p:sp>
      <p:sp>
        <p:nvSpPr>
          <p:cNvPr id="54" name="TextBox 32">
            <a:extLst>
              <a:ext uri="{FF2B5EF4-FFF2-40B4-BE49-F238E27FC236}">
                <a16:creationId xmlns:a16="http://schemas.microsoft.com/office/drawing/2014/main" xmlns="" id="{AAB8077D-2E33-4047-83BA-9C5256DD737F}"/>
              </a:ext>
            </a:extLst>
          </p:cNvPr>
          <p:cNvSpPr txBox="1"/>
          <p:nvPr/>
        </p:nvSpPr>
        <p:spPr>
          <a:xfrm>
            <a:off x="1441027" y="5321795"/>
            <a:ext cx="9321287" cy="802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867" dirty="0">
                <a:solidFill>
                  <a:srgbClr val="4D4949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1867" dirty="0">
              <a:solidFill>
                <a:srgbClr val="4D4949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79F78291-64F5-4F20-B35E-50B1853B5B8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82"/>
          <a:stretch/>
        </p:blipFill>
        <p:spPr>
          <a:xfrm>
            <a:off x="1718580" y="1410793"/>
            <a:ext cx="2147909" cy="1975718"/>
          </a:xfrm>
          <a:prstGeom prst="rect">
            <a:avLst/>
          </a:prstGeom>
        </p:spPr>
      </p:pic>
      <p:sp>
        <p:nvSpPr>
          <p:cNvPr id="44" name="Text Box 10">
            <a:extLst>
              <a:ext uri="{FF2B5EF4-FFF2-40B4-BE49-F238E27FC236}">
                <a16:creationId xmlns:a16="http://schemas.microsoft.com/office/drawing/2014/main" xmlns="" id="{910B029E-6952-44F3-AD1C-A5154029D6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31612" y="2042395"/>
            <a:ext cx="1040351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商家</a:t>
            </a:r>
          </a:p>
        </p:txBody>
      </p:sp>
      <p:sp>
        <p:nvSpPr>
          <p:cNvPr id="45" name="Text Box 15">
            <a:extLst>
              <a:ext uri="{FF2B5EF4-FFF2-40B4-BE49-F238E27FC236}">
                <a16:creationId xmlns:a16="http://schemas.microsoft.com/office/drawing/2014/main" xmlns="" id="{F1DDF262-02FE-4119-9226-F4F58439C1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1926" y="2042395"/>
            <a:ext cx="936575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2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媒体</a:t>
            </a:r>
          </a:p>
        </p:txBody>
      </p:sp>
      <p:sp>
        <p:nvSpPr>
          <p:cNvPr id="46" name="Freeform 10">
            <a:extLst>
              <a:ext uri="{FF2B5EF4-FFF2-40B4-BE49-F238E27FC236}">
                <a16:creationId xmlns:a16="http://schemas.microsoft.com/office/drawing/2014/main" xmlns="" id="{FB9B2AEA-2EDC-412F-AC79-58C95DDC1707}"/>
              </a:ext>
            </a:extLst>
          </p:cNvPr>
          <p:cNvSpPr>
            <a:spLocks/>
          </p:cNvSpPr>
          <p:nvPr/>
        </p:nvSpPr>
        <p:spPr bwMode="gray">
          <a:xfrm>
            <a:off x="3863753" y="1660953"/>
            <a:ext cx="4392371" cy="317483"/>
          </a:xfrm>
          <a:custGeom>
            <a:avLst/>
            <a:gdLst>
              <a:gd name="T0" fmla="*/ 0 w 2347"/>
              <a:gd name="T1" fmla="*/ 188 h 336"/>
              <a:gd name="T2" fmla="*/ 0 w 2347"/>
              <a:gd name="T3" fmla="*/ 336 h 336"/>
              <a:gd name="T4" fmla="*/ 2347 w 2347"/>
              <a:gd name="T5" fmla="*/ 336 h 336"/>
              <a:gd name="T6" fmla="*/ 2005 w 2347"/>
              <a:gd name="T7" fmla="*/ 0 h 336"/>
              <a:gd name="T8" fmla="*/ 2005 w 2347"/>
              <a:gd name="T9" fmla="*/ 189 h 336"/>
              <a:gd name="T10" fmla="*/ 0 w 2347"/>
              <a:gd name="T11" fmla="*/ 188 h 33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347"/>
              <a:gd name="T19" fmla="*/ 0 h 336"/>
              <a:gd name="T20" fmla="*/ 2347 w 2347"/>
              <a:gd name="T21" fmla="*/ 336 h 3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347" h="336">
                <a:moveTo>
                  <a:pt x="0" y="188"/>
                </a:moveTo>
                <a:lnTo>
                  <a:pt x="0" y="336"/>
                </a:lnTo>
                <a:lnTo>
                  <a:pt x="2347" y="336"/>
                </a:lnTo>
                <a:lnTo>
                  <a:pt x="2005" y="0"/>
                </a:lnTo>
                <a:lnTo>
                  <a:pt x="2005" y="189"/>
                </a:lnTo>
                <a:lnTo>
                  <a:pt x="0" y="188"/>
                </a:lnTo>
                <a:close/>
              </a:path>
            </a:pathLst>
          </a:custGeom>
          <a:solidFill>
            <a:srgbClr val="D6B274"/>
          </a:solidFill>
          <a:ln>
            <a:noFill/>
          </a:ln>
        </p:spPr>
        <p:txBody>
          <a:bodyPr wrap="none" anchor="ctr"/>
          <a:lstStyle/>
          <a:p>
            <a:pPr>
              <a:defRPr/>
            </a:pPr>
            <a:endParaRPr lang="zh-CN" altLang="en-US" sz="1351">
              <a:solidFill>
                <a:srgbClr val="0070C0"/>
              </a:solidFill>
            </a:endParaRPr>
          </a:p>
        </p:txBody>
      </p:sp>
      <p:sp>
        <p:nvSpPr>
          <p:cNvPr id="48" name="Text Box 19">
            <a:extLst>
              <a:ext uri="{FF2B5EF4-FFF2-40B4-BE49-F238E27FC236}">
                <a16:creationId xmlns:a16="http://schemas.microsoft.com/office/drawing/2014/main" xmlns="" id="{544D136A-7F07-42F8-8D02-2F06C0D80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81220" y="2065742"/>
            <a:ext cx="396059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2400" b="1" dirty="0">
                <a:solidFill>
                  <a:srgbClr val="D6B274"/>
                </a:solidFill>
                <a:latin typeface="微软雅黑" pitchFamily="34" charset="-122"/>
                <a:ea typeface="微软雅黑" pitchFamily="34" charset="-122"/>
              </a:rPr>
              <a:t>高校社团精神</a:t>
            </a:r>
          </a:p>
        </p:txBody>
      </p:sp>
    </p:spTree>
    <p:extLst>
      <p:ext uri="{BB962C8B-B14F-4D97-AF65-F5344CB8AC3E}">
        <p14:creationId xmlns:p14="http://schemas.microsoft.com/office/powerpoint/2010/main" val="3854490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9" grpId="0"/>
      <p:bldP spid="51" grpId="0" animBg="1"/>
      <p:bldP spid="52" grpId="0" animBg="1"/>
      <p:bldP spid="53" grpId="0" animBg="1"/>
      <p:bldP spid="54" grpId="0"/>
      <p:bldP spid="44" grpId="0"/>
      <p:bldP spid="45" grpId="0"/>
      <p:bldP spid="46" grpId="0" animBg="1"/>
      <p:bldP spid="4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386EC8A7-F7C8-4769-AF98-C5817139C4DF}"/>
              </a:ext>
            </a:extLst>
          </p:cNvPr>
          <p:cNvGrpSpPr/>
          <p:nvPr/>
        </p:nvGrpSpPr>
        <p:grpSpPr>
          <a:xfrm>
            <a:off x="4483371" y="595261"/>
            <a:ext cx="3415758" cy="896968"/>
            <a:chOff x="5104027" y="677811"/>
            <a:chExt cx="3415758" cy="896968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xmlns="" id="{58E070FD-421A-4BFE-BAA3-8ECD892E6E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04027" y="679593"/>
              <a:ext cx="671809" cy="895186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xmlns="" id="{9CF1A2E1-8E32-466D-9940-1F441871FA7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47976" y="677811"/>
              <a:ext cx="671809" cy="895186"/>
            </a:xfrm>
            <a:prstGeom prst="rect">
              <a:avLst/>
            </a:prstGeom>
          </p:spPr>
        </p:pic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xmlns="" id="{EFAF8F02-386A-458F-9B2B-9ACE5828E516}"/>
                </a:ext>
              </a:extLst>
            </p:cNvPr>
            <p:cNvSpPr txBox="1"/>
            <p:nvPr/>
          </p:nvSpPr>
          <p:spPr>
            <a:xfrm>
              <a:off x="5710386" y="750240"/>
              <a:ext cx="2185214" cy="6217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r">
                <a:defRPr sz="2400"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26000">
                        <a:srgbClr val="2A0415"/>
                      </a:gs>
                      <a:gs pos="100000">
                        <a:schemeClr val="accent1">
                          <a:lumMod val="75000"/>
                        </a:schemeClr>
                      </a:gs>
                      <a:gs pos="79000">
                        <a:schemeClr val="tx1"/>
                      </a:gs>
                    </a:gsLst>
                    <a:lin ang="18900000" scaled="1"/>
                  </a:gra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defRPr>
              </a:lvl1pPr>
            </a:lstStyle>
            <a:p>
              <a:pPr algn="ctr">
                <a:lnSpc>
                  <a:spcPct val="150000"/>
                </a:lnSpc>
              </a:pPr>
              <a:r>
                <a:rPr lang="zh-CN" altLang="en-US" sz="2600" b="1">
                  <a:solidFill>
                    <a:srgbClr val="4D49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社团日常事务</a:t>
              </a: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D5754C53-0417-4C10-8D46-BC853D293661}"/>
              </a:ext>
            </a:extLst>
          </p:cNvPr>
          <p:cNvGrpSpPr/>
          <p:nvPr/>
        </p:nvGrpSpPr>
        <p:grpSpPr>
          <a:xfrm>
            <a:off x="1127080" y="1942951"/>
            <a:ext cx="9569495" cy="3754195"/>
            <a:chOff x="-315193" y="1371052"/>
            <a:chExt cx="12759327" cy="5005592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xmlns="" id="{10D9731C-2E68-4EA2-94FB-5FD76B207543}"/>
                </a:ext>
              </a:extLst>
            </p:cNvPr>
            <p:cNvGrpSpPr/>
            <p:nvPr/>
          </p:nvGrpSpPr>
          <p:grpSpPr>
            <a:xfrm>
              <a:off x="4202101" y="1371052"/>
              <a:ext cx="1637889" cy="1423986"/>
              <a:chOff x="1118381" y="5376743"/>
              <a:chExt cx="1637889" cy="1423986"/>
            </a:xfrm>
          </p:grpSpPr>
          <p:pic>
            <p:nvPicPr>
              <p:cNvPr id="44" name="图片 43">
                <a:extLst>
                  <a:ext uri="{FF2B5EF4-FFF2-40B4-BE49-F238E27FC236}">
                    <a16:creationId xmlns:a16="http://schemas.microsoft.com/office/drawing/2014/main" xmlns="" id="{7DDF1680-760C-4CC5-97E7-2A61DD8D154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18381" y="5376743"/>
                <a:ext cx="1637889" cy="1423986"/>
              </a:xfrm>
              <a:prstGeom prst="rect">
                <a:avLst/>
              </a:prstGeom>
            </p:spPr>
          </p:pic>
          <p:sp>
            <p:nvSpPr>
              <p:cNvPr id="45" name="Freeform 5">
                <a:extLst>
                  <a:ext uri="{FF2B5EF4-FFF2-40B4-BE49-F238E27FC236}">
                    <a16:creationId xmlns:a16="http://schemas.microsoft.com/office/drawing/2014/main" xmlns="" id="{2BACC88D-28C7-4C81-A407-A38F646E6E6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708613" y="5779734"/>
                <a:ext cx="340206" cy="537706"/>
              </a:xfrm>
              <a:custGeom>
                <a:avLst/>
                <a:gdLst>
                  <a:gd name="T0" fmla="*/ 107 w 126"/>
                  <a:gd name="T1" fmla="*/ 19 h 199"/>
                  <a:gd name="T2" fmla="*/ 117 w 126"/>
                  <a:gd name="T3" fmla="*/ 95 h 199"/>
                  <a:gd name="T4" fmla="*/ 97 w 126"/>
                  <a:gd name="T5" fmla="*/ 123 h 199"/>
                  <a:gd name="T6" fmla="*/ 104 w 126"/>
                  <a:gd name="T7" fmla="*/ 122 h 199"/>
                  <a:gd name="T8" fmla="*/ 108 w 126"/>
                  <a:gd name="T9" fmla="*/ 137 h 199"/>
                  <a:gd name="T10" fmla="*/ 105 w 126"/>
                  <a:gd name="T11" fmla="*/ 149 h 199"/>
                  <a:gd name="T12" fmla="*/ 108 w 126"/>
                  <a:gd name="T13" fmla="*/ 161 h 199"/>
                  <a:gd name="T14" fmla="*/ 104 w 126"/>
                  <a:gd name="T15" fmla="*/ 175 h 199"/>
                  <a:gd name="T16" fmla="*/ 29 w 126"/>
                  <a:gd name="T17" fmla="*/ 181 h 199"/>
                  <a:gd name="T18" fmla="*/ 22 w 126"/>
                  <a:gd name="T19" fmla="*/ 177 h 199"/>
                  <a:gd name="T20" fmla="*/ 22 w 126"/>
                  <a:gd name="T21" fmla="*/ 156 h 199"/>
                  <a:gd name="T22" fmla="*/ 22 w 126"/>
                  <a:gd name="T23" fmla="*/ 153 h 199"/>
                  <a:gd name="T24" fmla="*/ 22 w 126"/>
                  <a:gd name="T25" fmla="*/ 132 h 199"/>
                  <a:gd name="T26" fmla="*/ 28 w 126"/>
                  <a:gd name="T27" fmla="*/ 129 h 199"/>
                  <a:gd name="T28" fmla="*/ 31 w 126"/>
                  <a:gd name="T29" fmla="*/ 117 h 199"/>
                  <a:gd name="T30" fmla="*/ 0 w 126"/>
                  <a:gd name="T31" fmla="*/ 63 h 199"/>
                  <a:gd name="T32" fmla="*/ 63 w 126"/>
                  <a:gd name="T33" fmla="*/ 0 h 199"/>
                  <a:gd name="T34" fmla="*/ 52 w 126"/>
                  <a:gd name="T35" fmla="*/ 76 h 199"/>
                  <a:gd name="T36" fmla="*/ 57 w 126"/>
                  <a:gd name="T37" fmla="*/ 73 h 199"/>
                  <a:gd name="T38" fmla="*/ 63 w 126"/>
                  <a:gd name="T39" fmla="*/ 76 h 199"/>
                  <a:gd name="T40" fmla="*/ 68 w 126"/>
                  <a:gd name="T41" fmla="*/ 73 h 199"/>
                  <a:gd name="T42" fmla="*/ 74 w 126"/>
                  <a:gd name="T43" fmla="*/ 76 h 199"/>
                  <a:gd name="T44" fmla="*/ 81 w 126"/>
                  <a:gd name="T45" fmla="*/ 71 h 199"/>
                  <a:gd name="T46" fmla="*/ 73 w 126"/>
                  <a:gd name="T47" fmla="*/ 96 h 199"/>
                  <a:gd name="T48" fmla="*/ 84 w 126"/>
                  <a:gd name="T49" fmla="*/ 124 h 199"/>
                  <a:gd name="T50" fmla="*/ 84 w 126"/>
                  <a:gd name="T51" fmla="*/ 109 h 199"/>
                  <a:gd name="T52" fmla="*/ 106 w 126"/>
                  <a:gd name="T53" fmla="*/ 88 h 199"/>
                  <a:gd name="T54" fmla="*/ 98 w 126"/>
                  <a:gd name="T55" fmla="*/ 28 h 199"/>
                  <a:gd name="T56" fmla="*/ 28 w 126"/>
                  <a:gd name="T57" fmla="*/ 28 h 199"/>
                  <a:gd name="T58" fmla="*/ 20 w 126"/>
                  <a:gd name="T59" fmla="*/ 89 h 199"/>
                  <a:gd name="T60" fmla="*/ 44 w 126"/>
                  <a:gd name="T61" fmla="*/ 109 h 199"/>
                  <a:gd name="T62" fmla="*/ 44 w 126"/>
                  <a:gd name="T63" fmla="*/ 125 h 199"/>
                  <a:gd name="T64" fmla="*/ 55 w 126"/>
                  <a:gd name="T65" fmla="*/ 96 h 199"/>
                  <a:gd name="T66" fmla="*/ 47 w 126"/>
                  <a:gd name="T67" fmla="*/ 71 h 199"/>
                  <a:gd name="T68" fmla="*/ 76 w 126"/>
                  <a:gd name="T69" fmla="*/ 79 h 199"/>
                  <a:gd name="T70" fmla="*/ 68 w 126"/>
                  <a:gd name="T71" fmla="*/ 78 h 199"/>
                  <a:gd name="T72" fmla="*/ 57 w 126"/>
                  <a:gd name="T73" fmla="*/ 78 h 199"/>
                  <a:gd name="T74" fmla="*/ 52 w 126"/>
                  <a:gd name="T75" fmla="*/ 79 h 199"/>
                  <a:gd name="T76" fmla="*/ 61 w 126"/>
                  <a:gd name="T77" fmla="*/ 94 h 199"/>
                  <a:gd name="T78" fmla="*/ 61 w 126"/>
                  <a:gd name="T79" fmla="*/ 125 h 199"/>
                  <a:gd name="T80" fmla="*/ 66 w 126"/>
                  <a:gd name="T81" fmla="*/ 95 h 199"/>
                  <a:gd name="T82" fmla="*/ 67 w 126"/>
                  <a:gd name="T83" fmla="*/ 93 h 199"/>
                  <a:gd name="T84" fmla="*/ 82 w 126"/>
                  <a:gd name="T85" fmla="*/ 180 h 199"/>
                  <a:gd name="T86" fmla="*/ 64 w 126"/>
                  <a:gd name="T87" fmla="*/ 199 h 199"/>
                  <a:gd name="T88" fmla="*/ 82 w 126"/>
                  <a:gd name="T89" fmla="*/ 180 h 199"/>
                  <a:gd name="T90" fmla="*/ 33 w 126"/>
                  <a:gd name="T91" fmla="*/ 165 h 199"/>
                  <a:gd name="T92" fmla="*/ 33 w 126"/>
                  <a:gd name="T93" fmla="*/ 168 h 199"/>
                  <a:gd name="T94" fmla="*/ 95 w 126"/>
                  <a:gd name="T95" fmla="*/ 161 h 199"/>
                  <a:gd name="T96" fmla="*/ 95 w 126"/>
                  <a:gd name="T97" fmla="*/ 136 h 199"/>
                  <a:gd name="T98" fmla="*/ 33 w 126"/>
                  <a:gd name="T99" fmla="*/ 143 h 199"/>
                  <a:gd name="T100" fmla="*/ 95 w 126"/>
                  <a:gd name="T101" fmla="*/ 139 h 199"/>
                  <a:gd name="T102" fmla="*/ 95 w 126"/>
                  <a:gd name="T103" fmla="*/ 136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26" h="199">
                    <a:moveTo>
                      <a:pt x="63" y="0"/>
                    </a:moveTo>
                    <a:cubicBezTo>
                      <a:pt x="80" y="0"/>
                      <a:pt x="96" y="7"/>
                      <a:pt x="107" y="19"/>
                    </a:cubicBezTo>
                    <a:cubicBezTo>
                      <a:pt x="119" y="30"/>
                      <a:pt x="126" y="46"/>
                      <a:pt x="126" y="63"/>
                    </a:cubicBezTo>
                    <a:cubicBezTo>
                      <a:pt x="126" y="75"/>
                      <a:pt x="123" y="86"/>
                      <a:pt x="117" y="95"/>
                    </a:cubicBezTo>
                    <a:cubicBezTo>
                      <a:pt x="112" y="104"/>
                      <a:pt x="105" y="111"/>
                      <a:pt x="97" y="116"/>
                    </a:cubicBezTo>
                    <a:cubicBezTo>
                      <a:pt x="97" y="123"/>
                      <a:pt x="97" y="123"/>
                      <a:pt x="97" y="123"/>
                    </a:cubicBezTo>
                    <a:cubicBezTo>
                      <a:pt x="99" y="122"/>
                      <a:pt x="99" y="122"/>
                      <a:pt x="99" y="122"/>
                    </a:cubicBezTo>
                    <a:cubicBezTo>
                      <a:pt x="104" y="122"/>
                      <a:pt x="104" y="122"/>
                      <a:pt x="104" y="122"/>
                    </a:cubicBezTo>
                    <a:cubicBezTo>
                      <a:pt x="106" y="126"/>
                      <a:pt x="106" y="126"/>
                      <a:pt x="106" y="126"/>
                    </a:cubicBezTo>
                    <a:cubicBezTo>
                      <a:pt x="107" y="130"/>
                      <a:pt x="108" y="134"/>
                      <a:pt x="108" y="137"/>
                    </a:cubicBezTo>
                    <a:cubicBezTo>
                      <a:pt x="108" y="141"/>
                      <a:pt x="107" y="144"/>
                      <a:pt x="106" y="148"/>
                    </a:cubicBezTo>
                    <a:cubicBezTo>
                      <a:pt x="105" y="149"/>
                      <a:pt x="105" y="149"/>
                      <a:pt x="105" y="149"/>
                    </a:cubicBezTo>
                    <a:cubicBezTo>
                      <a:pt x="106" y="150"/>
                      <a:pt x="106" y="150"/>
                      <a:pt x="106" y="150"/>
                    </a:cubicBezTo>
                    <a:cubicBezTo>
                      <a:pt x="107" y="154"/>
                      <a:pt x="108" y="157"/>
                      <a:pt x="108" y="161"/>
                    </a:cubicBezTo>
                    <a:cubicBezTo>
                      <a:pt x="108" y="164"/>
                      <a:pt x="107" y="168"/>
                      <a:pt x="106" y="171"/>
                    </a:cubicBezTo>
                    <a:cubicBezTo>
                      <a:pt x="104" y="175"/>
                      <a:pt x="104" y="175"/>
                      <a:pt x="104" y="175"/>
                    </a:cubicBezTo>
                    <a:cubicBezTo>
                      <a:pt x="100" y="175"/>
                      <a:pt x="100" y="175"/>
                      <a:pt x="100" y="175"/>
                    </a:cubicBezTo>
                    <a:cubicBezTo>
                      <a:pt x="29" y="181"/>
                      <a:pt x="29" y="181"/>
                      <a:pt x="29" y="181"/>
                    </a:cubicBezTo>
                    <a:cubicBezTo>
                      <a:pt x="24" y="182"/>
                      <a:pt x="24" y="182"/>
                      <a:pt x="24" y="182"/>
                    </a:cubicBezTo>
                    <a:cubicBezTo>
                      <a:pt x="22" y="177"/>
                      <a:pt x="22" y="177"/>
                      <a:pt x="22" y="177"/>
                    </a:cubicBezTo>
                    <a:cubicBezTo>
                      <a:pt x="21" y="174"/>
                      <a:pt x="20" y="171"/>
                      <a:pt x="20" y="167"/>
                    </a:cubicBezTo>
                    <a:cubicBezTo>
                      <a:pt x="20" y="164"/>
                      <a:pt x="21" y="160"/>
                      <a:pt x="22" y="156"/>
                    </a:cubicBezTo>
                    <a:cubicBezTo>
                      <a:pt x="23" y="155"/>
                      <a:pt x="23" y="155"/>
                      <a:pt x="23" y="155"/>
                    </a:cubicBezTo>
                    <a:cubicBezTo>
                      <a:pt x="22" y="153"/>
                      <a:pt x="22" y="153"/>
                      <a:pt x="22" y="153"/>
                    </a:cubicBezTo>
                    <a:cubicBezTo>
                      <a:pt x="21" y="150"/>
                      <a:pt x="20" y="147"/>
                      <a:pt x="20" y="144"/>
                    </a:cubicBezTo>
                    <a:cubicBezTo>
                      <a:pt x="20" y="140"/>
                      <a:pt x="21" y="136"/>
                      <a:pt x="22" y="132"/>
                    </a:cubicBezTo>
                    <a:cubicBezTo>
                      <a:pt x="24" y="129"/>
                      <a:pt x="24" y="129"/>
                      <a:pt x="24" y="129"/>
                    </a:cubicBezTo>
                    <a:cubicBezTo>
                      <a:pt x="28" y="129"/>
                      <a:pt x="28" y="129"/>
                      <a:pt x="28" y="129"/>
                    </a:cubicBezTo>
                    <a:cubicBezTo>
                      <a:pt x="31" y="129"/>
                      <a:pt x="31" y="129"/>
                      <a:pt x="31" y="129"/>
                    </a:cubicBezTo>
                    <a:cubicBezTo>
                      <a:pt x="31" y="117"/>
                      <a:pt x="31" y="117"/>
                      <a:pt x="31" y="117"/>
                    </a:cubicBezTo>
                    <a:cubicBezTo>
                      <a:pt x="22" y="112"/>
                      <a:pt x="15" y="104"/>
                      <a:pt x="9" y="96"/>
                    </a:cubicBezTo>
                    <a:cubicBezTo>
                      <a:pt x="3" y="86"/>
                      <a:pt x="0" y="75"/>
                      <a:pt x="0" y="63"/>
                    </a:cubicBezTo>
                    <a:cubicBezTo>
                      <a:pt x="0" y="46"/>
                      <a:pt x="7" y="30"/>
                      <a:pt x="19" y="19"/>
                    </a:cubicBezTo>
                    <a:cubicBezTo>
                      <a:pt x="30" y="7"/>
                      <a:pt x="46" y="0"/>
                      <a:pt x="63" y="0"/>
                    </a:cubicBezTo>
                    <a:close/>
                    <a:moveTo>
                      <a:pt x="49" y="75"/>
                    </a:moveTo>
                    <a:cubicBezTo>
                      <a:pt x="50" y="76"/>
                      <a:pt x="51" y="76"/>
                      <a:pt x="52" y="76"/>
                    </a:cubicBezTo>
                    <a:cubicBezTo>
                      <a:pt x="54" y="76"/>
                      <a:pt x="55" y="75"/>
                      <a:pt x="56" y="74"/>
                    </a:cubicBezTo>
                    <a:cubicBezTo>
                      <a:pt x="57" y="73"/>
                      <a:pt x="57" y="73"/>
                      <a:pt x="57" y="73"/>
                    </a:cubicBezTo>
                    <a:cubicBezTo>
                      <a:pt x="58" y="74"/>
                      <a:pt x="58" y="74"/>
                      <a:pt x="58" y="74"/>
                    </a:cubicBezTo>
                    <a:cubicBezTo>
                      <a:pt x="60" y="76"/>
                      <a:pt x="61" y="76"/>
                      <a:pt x="63" y="76"/>
                    </a:cubicBezTo>
                    <a:cubicBezTo>
                      <a:pt x="64" y="76"/>
                      <a:pt x="65" y="76"/>
                      <a:pt x="67" y="74"/>
                    </a:cubicBezTo>
                    <a:cubicBezTo>
                      <a:pt x="68" y="73"/>
                      <a:pt x="68" y="73"/>
                      <a:pt x="68" y="73"/>
                    </a:cubicBezTo>
                    <a:cubicBezTo>
                      <a:pt x="69" y="74"/>
                      <a:pt x="69" y="74"/>
                      <a:pt x="69" y="74"/>
                    </a:cubicBezTo>
                    <a:cubicBezTo>
                      <a:pt x="71" y="76"/>
                      <a:pt x="72" y="76"/>
                      <a:pt x="74" y="76"/>
                    </a:cubicBezTo>
                    <a:cubicBezTo>
                      <a:pt x="76" y="76"/>
                      <a:pt x="77" y="75"/>
                      <a:pt x="79" y="75"/>
                    </a:cubicBezTo>
                    <a:cubicBezTo>
                      <a:pt x="81" y="71"/>
                      <a:pt x="81" y="71"/>
                      <a:pt x="81" y="71"/>
                    </a:cubicBezTo>
                    <a:cubicBezTo>
                      <a:pt x="87" y="74"/>
                      <a:pt x="87" y="74"/>
                      <a:pt x="87" y="74"/>
                    </a:cubicBezTo>
                    <a:cubicBezTo>
                      <a:pt x="73" y="96"/>
                      <a:pt x="73" y="96"/>
                      <a:pt x="73" y="96"/>
                    </a:cubicBezTo>
                    <a:cubicBezTo>
                      <a:pt x="73" y="125"/>
                      <a:pt x="73" y="125"/>
                      <a:pt x="73" y="125"/>
                    </a:cubicBezTo>
                    <a:cubicBezTo>
                      <a:pt x="84" y="124"/>
                      <a:pt x="84" y="124"/>
                      <a:pt x="84" y="124"/>
                    </a:cubicBezTo>
                    <a:cubicBezTo>
                      <a:pt x="84" y="112"/>
                      <a:pt x="84" y="112"/>
                      <a:pt x="84" y="112"/>
                    </a:cubicBezTo>
                    <a:cubicBezTo>
                      <a:pt x="84" y="109"/>
                      <a:pt x="84" y="109"/>
                      <a:pt x="84" y="109"/>
                    </a:cubicBezTo>
                    <a:cubicBezTo>
                      <a:pt x="87" y="107"/>
                      <a:pt x="87" y="107"/>
                      <a:pt x="87" y="107"/>
                    </a:cubicBezTo>
                    <a:cubicBezTo>
                      <a:pt x="95" y="102"/>
                      <a:pt x="101" y="96"/>
                      <a:pt x="106" y="88"/>
                    </a:cubicBezTo>
                    <a:cubicBezTo>
                      <a:pt x="110" y="81"/>
                      <a:pt x="113" y="72"/>
                      <a:pt x="113" y="63"/>
                    </a:cubicBezTo>
                    <a:cubicBezTo>
                      <a:pt x="113" y="49"/>
                      <a:pt x="107" y="37"/>
                      <a:pt x="98" y="28"/>
                    </a:cubicBezTo>
                    <a:cubicBezTo>
                      <a:pt x="89" y="19"/>
                      <a:pt x="77" y="13"/>
                      <a:pt x="63" y="13"/>
                    </a:cubicBezTo>
                    <a:cubicBezTo>
                      <a:pt x="49" y="13"/>
                      <a:pt x="37" y="19"/>
                      <a:pt x="28" y="28"/>
                    </a:cubicBezTo>
                    <a:cubicBezTo>
                      <a:pt x="19" y="37"/>
                      <a:pt x="13" y="49"/>
                      <a:pt x="13" y="63"/>
                    </a:cubicBezTo>
                    <a:cubicBezTo>
                      <a:pt x="13" y="73"/>
                      <a:pt x="16" y="81"/>
                      <a:pt x="20" y="89"/>
                    </a:cubicBezTo>
                    <a:cubicBezTo>
                      <a:pt x="25" y="97"/>
                      <a:pt x="32" y="103"/>
                      <a:pt x="40" y="107"/>
                    </a:cubicBezTo>
                    <a:cubicBezTo>
                      <a:pt x="44" y="109"/>
                      <a:pt x="44" y="109"/>
                      <a:pt x="44" y="109"/>
                    </a:cubicBezTo>
                    <a:cubicBezTo>
                      <a:pt x="44" y="113"/>
                      <a:pt x="44" y="113"/>
                      <a:pt x="44" y="113"/>
                    </a:cubicBezTo>
                    <a:cubicBezTo>
                      <a:pt x="44" y="125"/>
                      <a:pt x="44" y="125"/>
                      <a:pt x="44" y="125"/>
                    </a:cubicBezTo>
                    <a:cubicBezTo>
                      <a:pt x="55" y="125"/>
                      <a:pt x="55" y="125"/>
                      <a:pt x="55" y="125"/>
                    </a:cubicBezTo>
                    <a:cubicBezTo>
                      <a:pt x="55" y="96"/>
                      <a:pt x="55" y="96"/>
                      <a:pt x="55" y="96"/>
                    </a:cubicBezTo>
                    <a:cubicBezTo>
                      <a:pt x="41" y="74"/>
                      <a:pt x="41" y="74"/>
                      <a:pt x="41" y="74"/>
                    </a:cubicBezTo>
                    <a:cubicBezTo>
                      <a:pt x="47" y="71"/>
                      <a:pt x="47" y="71"/>
                      <a:pt x="47" y="71"/>
                    </a:cubicBezTo>
                    <a:cubicBezTo>
                      <a:pt x="49" y="75"/>
                      <a:pt x="49" y="75"/>
                      <a:pt x="49" y="75"/>
                    </a:cubicBezTo>
                    <a:close/>
                    <a:moveTo>
                      <a:pt x="76" y="79"/>
                    </a:moveTo>
                    <a:cubicBezTo>
                      <a:pt x="75" y="79"/>
                      <a:pt x="75" y="79"/>
                      <a:pt x="74" y="79"/>
                    </a:cubicBezTo>
                    <a:cubicBezTo>
                      <a:pt x="72" y="80"/>
                      <a:pt x="70" y="79"/>
                      <a:pt x="68" y="78"/>
                    </a:cubicBezTo>
                    <a:cubicBezTo>
                      <a:pt x="66" y="79"/>
                      <a:pt x="65" y="80"/>
                      <a:pt x="63" y="80"/>
                    </a:cubicBezTo>
                    <a:cubicBezTo>
                      <a:pt x="61" y="80"/>
                      <a:pt x="59" y="79"/>
                      <a:pt x="57" y="78"/>
                    </a:cubicBezTo>
                    <a:cubicBezTo>
                      <a:pt x="56" y="79"/>
                      <a:pt x="54" y="79"/>
                      <a:pt x="52" y="79"/>
                    </a:cubicBezTo>
                    <a:cubicBezTo>
                      <a:pt x="52" y="79"/>
                      <a:pt x="52" y="79"/>
                      <a:pt x="52" y="79"/>
                    </a:cubicBezTo>
                    <a:cubicBezTo>
                      <a:pt x="61" y="93"/>
                      <a:pt x="61" y="93"/>
                      <a:pt x="61" y="93"/>
                    </a:cubicBezTo>
                    <a:cubicBezTo>
                      <a:pt x="61" y="94"/>
                      <a:pt x="61" y="94"/>
                      <a:pt x="61" y="94"/>
                    </a:cubicBezTo>
                    <a:cubicBezTo>
                      <a:pt x="61" y="95"/>
                      <a:pt x="61" y="95"/>
                      <a:pt x="61" y="95"/>
                    </a:cubicBezTo>
                    <a:cubicBezTo>
                      <a:pt x="61" y="125"/>
                      <a:pt x="61" y="125"/>
                      <a:pt x="61" y="125"/>
                    </a:cubicBezTo>
                    <a:cubicBezTo>
                      <a:pt x="66" y="125"/>
                      <a:pt x="66" y="125"/>
                      <a:pt x="66" y="125"/>
                    </a:cubicBezTo>
                    <a:cubicBezTo>
                      <a:pt x="66" y="95"/>
                      <a:pt x="66" y="95"/>
                      <a:pt x="66" y="95"/>
                    </a:cubicBezTo>
                    <a:cubicBezTo>
                      <a:pt x="66" y="94"/>
                      <a:pt x="66" y="94"/>
                      <a:pt x="66" y="94"/>
                    </a:cubicBezTo>
                    <a:cubicBezTo>
                      <a:pt x="67" y="93"/>
                      <a:pt x="67" y="93"/>
                      <a:pt x="67" y="93"/>
                    </a:cubicBezTo>
                    <a:cubicBezTo>
                      <a:pt x="76" y="79"/>
                      <a:pt x="76" y="79"/>
                      <a:pt x="76" y="79"/>
                    </a:cubicBezTo>
                    <a:close/>
                    <a:moveTo>
                      <a:pt x="82" y="180"/>
                    </a:moveTo>
                    <a:cubicBezTo>
                      <a:pt x="46" y="184"/>
                      <a:pt x="46" y="184"/>
                      <a:pt x="46" y="184"/>
                    </a:cubicBezTo>
                    <a:cubicBezTo>
                      <a:pt x="47" y="192"/>
                      <a:pt x="54" y="199"/>
                      <a:pt x="64" y="199"/>
                    </a:cubicBezTo>
                    <a:cubicBezTo>
                      <a:pt x="74" y="199"/>
                      <a:pt x="82" y="191"/>
                      <a:pt x="82" y="181"/>
                    </a:cubicBezTo>
                    <a:cubicBezTo>
                      <a:pt x="82" y="181"/>
                      <a:pt x="82" y="181"/>
                      <a:pt x="82" y="180"/>
                    </a:cubicBezTo>
                    <a:close/>
                    <a:moveTo>
                      <a:pt x="95" y="159"/>
                    </a:moveTo>
                    <a:cubicBezTo>
                      <a:pt x="33" y="165"/>
                      <a:pt x="33" y="165"/>
                      <a:pt x="33" y="165"/>
                    </a:cubicBezTo>
                    <a:cubicBezTo>
                      <a:pt x="33" y="166"/>
                      <a:pt x="33" y="166"/>
                      <a:pt x="33" y="167"/>
                    </a:cubicBezTo>
                    <a:cubicBezTo>
                      <a:pt x="33" y="167"/>
                      <a:pt x="33" y="167"/>
                      <a:pt x="33" y="168"/>
                    </a:cubicBezTo>
                    <a:cubicBezTo>
                      <a:pt x="95" y="162"/>
                      <a:pt x="95" y="162"/>
                      <a:pt x="95" y="162"/>
                    </a:cubicBezTo>
                    <a:cubicBezTo>
                      <a:pt x="95" y="162"/>
                      <a:pt x="95" y="161"/>
                      <a:pt x="95" y="161"/>
                    </a:cubicBezTo>
                    <a:cubicBezTo>
                      <a:pt x="95" y="160"/>
                      <a:pt x="95" y="160"/>
                      <a:pt x="95" y="159"/>
                    </a:cubicBezTo>
                    <a:close/>
                    <a:moveTo>
                      <a:pt x="95" y="136"/>
                    </a:moveTo>
                    <a:cubicBezTo>
                      <a:pt x="33" y="141"/>
                      <a:pt x="33" y="141"/>
                      <a:pt x="33" y="141"/>
                    </a:cubicBezTo>
                    <a:cubicBezTo>
                      <a:pt x="33" y="142"/>
                      <a:pt x="33" y="143"/>
                      <a:pt x="33" y="143"/>
                    </a:cubicBezTo>
                    <a:cubicBezTo>
                      <a:pt x="33" y="144"/>
                      <a:pt x="33" y="144"/>
                      <a:pt x="33" y="144"/>
                    </a:cubicBezTo>
                    <a:cubicBezTo>
                      <a:pt x="95" y="139"/>
                      <a:pt x="95" y="139"/>
                      <a:pt x="95" y="139"/>
                    </a:cubicBezTo>
                    <a:cubicBezTo>
                      <a:pt x="95" y="138"/>
                      <a:pt x="95" y="138"/>
                      <a:pt x="95" y="137"/>
                    </a:cubicBezTo>
                    <a:cubicBezTo>
                      <a:pt x="95" y="137"/>
                      <a:pt x="95" y="136"/>
                      <a:pt x="95" y="13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rgbClr val="829F89"/>
                  </a:solidFill>
                </a:endParaRPr>
              </a:p>
            </p:txBody>
          </p:sp>
        </p:grp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xmlns="" id="{76039C0B-9C0F-4BD3-8733-FE0F6FCBF7AA}"/>
                </a:ext>
              </a:extLst>
            </p:cNvPr>
            <p:cNvGrpSpPr/>
            <p:nvPr/>
          </p:nvGrpSpPr>
          <p:grpSpPr>
            <a:xfrm>
              <a:off x="3257238" y="3038311"/>
              <a:ext cx="1634241" cy="1420814"/>
              <a:chOff x="5269392" y="5406782"/>
              <a:chExt cx="1634241" cy="1420814"/>
            </a:xfrm>
          </p:grpSpPr>
          <p:pic>
            <p:nvPicPr>
              <p:cNvPr id="42" name="图片 41">
                <a:extLst>
                  <a:ext uri="{FF2B5EF4-FFF2-40B4-BE49-F238E27FC236}">
                    <a16:creationId xmlns:a16="http://schemas.microsoft.com/office/drawing/2014/main" xmlns="" id="{1B9E686E-5422-4CF8-9782-FF84D35D33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269392" y="5406782"/>
                <a:ext cx="1634241" cy="1420814"/>
              </a:xfrm>
              <a:prstGeom prst="rect">
                <a:avLst/>
              </a:prstGeom>
            </p:spPr>
          </p:pic>
          <p:sp>
            <p:nvSpPr>
              <p:cNvPr id="43" name="Freeform 28">
                <a:extLst>
                  <a:ext uri="{FF2B5EF4-FFF2-40B4-BE49-F238E27FC236}">
                    <a16:creationId xmlns:a16="http://schemas.microsoft.com/office/drawing/2014/main" xmlns="" id="{C2A288C5-439E-4699-8862-E978A0E9690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59348" y="5847769"/>
                <a:ext cx="563964" cy="418976"/>
              </a:xfrm>
              <a:custGeom>
                <a:avLst/>
                <a:gdLst>
                  <a:gd name="T0" fmla="*/ 44 w 209"/>
                  <a:gd name="T1" fmla="*/ 99 h 155"/>
                  <a:gd name="T2" fmla="*/ 24 w 209"/>
                  <a:gd name="T3" fmla="*/ 87 h 155"/>
                  <a:gd name="T4" fmla="*/ 28 w 209"/>
                  <a:gd name="T5" fmla="*/ 4 h 155"/>
                  <a:gd name="T6" fmla="*/ 179 w 209"/>
                  <a:gd name="T7" fmla="*/ 4 h 155"/>
                  <a:gd name="T8" fmla="*/ 182 w 209"/>
                  <a:gd name="T9" fmla="*/ 87 h 155"/>
                  <a:gd name="T10" fmla="*/ 161 w 209"/>
                  <a:gd name="T11" fmla="*/ 99 h 155"/>
                  <a:gd name="T12" fmla="*/ 209 w 209"/>
                  <a:gd name="T13" fmla="*/ 141 h 155"/>
                  <a:gd name="T14" fmla="*/ 7 w 209"/>
                  <a:gd name="T15" fmla="*/ 155 h 155"/>
                  <a:gd name="T16" fmla="*/ 63 w 209"/>
                  <a:gd name="T17" fmla="*/ 102 h 155"/>
                  <a:gd name="T18" fmla="*/ 63 w 209"/>
                  <a:gd name="T19" fmla="*/ 99 h 155"/>
                  <a:gd name="T20" fmla="*/ 36 w 209"/>
                  <a:gd name="T21" fmla="*/ 12 h 155"/>
                  <a:gd name="T22" fmla="*/ 36 w 209"/>
                  <a:gd name="T23" fmla="*/ 12 h 155"/>
                  <a:gd name="T24" fmla="*/ 36 w 209"/>
                  <a:gd name="T25" fmla="*/ 87 h 155"/>
                  <a:gd name="T26" fmla="*/ 170 w 209"/>
                  <a:gd name="T27" fmla="*/ 87 h 155"/>
                  <a:gd name="T28" fmla="*/ 170 w 209"/>
                  <a:gd name="T29" fmla="*/ 12 h 155"/>
                  <a:gd name="T30" fmla="*/ 27 w 209"/>
                  <a:gd name="T31" fmla="*/ 133 h 155"/>
                  <a:gd name="T32" fmla="*/ 31 w 209"/>
                  <a:gd name="T33" fmla="*/ 126 h 155"/>
                  <a:gd name="T34" fmla="*/ 61 w 209"/>
                  <a:gd name="T35" fmla="*/ 115 h 155"/>
                  <a:gd name="T36" fmla="*/ 157 w 209"/>
                  <a:gd name="T37" fmla="*/ 110 h 155"/>
                  <a:gd name="T38" fmla="*/ 170 w 209"/>
                  <a:gd name="T39" fmla="*/ 110 h 155"/>
                  <a:gd name="T40" fmla="*/ 140 w 209"/>
                  <a:gd name="T41" fmla="*/ 115 h 155"/>
                  <a:gd name="T42" fmla="*/ 139 w 209"/>
                  <a:gd name="T43" fmla="*/ 110 h 155"/>
                  <a:gd name="T44" fmla="*/ 136 w 209"/>
                  <a:gd name="T45" fmla="*/ 115 h 155"/>
                  <a:gd name="T46" fmla="*/ 103 w 209"/>
                  <a:gd name="T47" fmla="*/ 110 h 155"/>
                  <a:gd name="T48" fmla="*/ 117 w 209"/>
                  <a:gd name="T49" fmla="*/ 110 h 155"/>
                  <a:gd name="T50" fmla="*/ 84 w 209"/>
                  <a:gd name="T51" fmla="*/ 115 h 155"/>
                  <a:gd name="T52" fmla="*/ 85 w 209"/>
                  <a:gd name="T53" fmla="*/ 110 h 155"/>
                  <a:gd name="T54" fmla="*/ 80 w 209"/>
                  <a:gd name="T55" fmla="*/ 115 h 155"/>
                  <a:gd name="T56" fmla="*/ 152 w 209"/>
                  <a:gd name="T57" fmla="*/ 117 h 155"/>
                  <a:gd name="T58" fmla="*/ 175 w 209"/>
                  <a:gd name="T59" fmla="*/ 117 h 155"/>
                  <a:gd name="T60" fmla="*/ 134 w 209"/>
                  <a:gd name="T61" fmla="*/ 123 h 155"/>
                  <a:gd name="T62" fmla="*/ 132 w 209"/>
                  <a:gd name="T63" fmla="*/ 117 h 155"/>
                  <a:gd name="T64" fmla="*/ 129 w 209"/>
                  <a:gd name="T65" fmla="*/ 123 h 155"/>
                  <a:gd name="T66" fmla="*/ 94 w 209"/>
                  <a:gd name="T67" fmla="*/ 117 h 155"/>
                  <a:gd name="T68" fmla="*/ 109 w 209"/>
                  <a:gd name="T69" fmla="*/ 117 h 155"/>
                  <a:gd name="T70" fmla="*/ 73 w 209"/>
                  <a:gd name="T71" fmla="*/ 123 h 155"/>
                  <a:gd name="T72" fmla="*/ 75 w 209"/>
                  <a:gd name="T73" fmla="*/ 117 h 155"/>
                  <a:gd name="T74" fmla="*/ 68 w 209"/>
                  <a:gd name="T75" fmla="*/ 123 h 155"/>
                  <a:gd name="T76" fmla="*/ 37 w 209"/>
                  <a:gd name="T77" fmla="*/ 117 h 155"/>
                  <a:gd name="T78" fmla="*/ 51 w 209"/>
                  <a:gd name="T79" fmla="*/ 117 h 155"/>
                  <a:gd name="T80" fmla="*/ 163 w 209"/>
                  <a:gd name="T81" fmla="*/ 133 h 155"/>
                  <a:gd name="T82" fmla="*/ 160 w 209"/>
                  <a:gd name="T83" fmla="*/ 126 h 155"/>
                  <a:gd name="T84" fmla="*/ 158 w 209"/>
                  <a:gd name="T85" fmla="*/ 133 h 155"/>
                  <a:gd name="T86" fmla="*/ 119 w 209"/>
                  <a:gd name="T87" fmla="*/ 126 h 155"/>
                  <a:gd name="T88" fmla="*/ 135 w 209"/>
                  <a:gd name="T89" fmla="*/ 126 h 155"/>
                  <a:gd name="T90" fmla="*/ 98 w 209"/>
                  <a:gd name="T91" fmla="*/ 133 h 155"/>
                  <a:gd name="T92" fmla="*/ 98 w 209"/>
                  <a:gd name="T93" fmla="*/ 126 h 155"/>
                  <a:gd name="T94" fmla="*/ 92 w 209"/>
                  <a:gd name="T95" fmla="*/ 133 h 155"/>
                  <a:gd name="T96" fmla="*/ 57 w 209"/>
                  <a:gd name="T97" fmla="*/ 126 h 155"/>
                  <a:gd name="T98" fmla="*/ 73 w 209"/>
                  <a:gd name="T99" fmla="*/ 126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09" h="155">
                    <a:moveTo>
                      <a:pt x="27" y="102"/>
                    </a:moveTo>
                    <a:cubicBezTo>
                      <a:pt x="44" y="102"/>
                      <a:pt x="44" y="102"/>
                      <a:pt x="44" y="102"/>
                    </a:cubicBezTo>
                    <a:cubicBezTo>
                      <a:pt x="44" y="99"/>
                      <a:pt x="44" y="99"/>
                      <a:pt x="44" y="99"/>
                    </a:cubicBezTo>
                    <a:cubicBezTo>
                      <a:pt x="36" y="99"/>
                      <a:pt x="36" y="99"/>
                      <a:pt x="36" y="99"/>
                    </a:cubicBezTo>
                    <a:cubicBezTo>
                      <a:pt x="33" y="99"/>
                      <a:pt x="30" y="98"/>
                      <a:pt x="28" y="96"/>
                    </a:cubicBezTo>
                    <a:cubicBezTo>
                      <a:pt x="25" y="93"/>
                      <a:pt x="24" y="90"/>
                      <a:pt x="24" y="87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24" y="9"/>
                      <a:pt x="25" y="6"/>
                      <a:pt x="28" y="4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30" y="1"/>
                      <a:pt x="33" y="0"/>
                      <a:pt x="36" y="0"/>
                    </a:cubicBezTo>
                    <a:cubicBezTo>
                      <a:pt x="170" y="0"/>
                      <a:pt x="170" y="0"/>
                      <a:pt x="170" y="0"/>
                    </a:cubicBezTo>
                    <a:cubicBezTo>
                      <a:pt x="173" y="0"/>
                      <a:pt x="177" y="1"/>
                      <a:pt x="179" y="4"/>
                    </a:cubicBezTo>
                    <a:cubicBezTo>
                      <a:pt x="179" y="4"/>
                      <a:pt x="179" y="4"/>
                      <a:pt x="179" y="4"/>
                    </a:cubicBezTo>
                    <a:cubicBezTo>
                      <a:pt x="181" y="6"/>
                      <a:pt x="182" y="9"/>
                      <a:pt x="182" y="12"/>
                    </a:cubicBezTo>
                    <a:cubicBezTo>
                      <a:pt x="182" y="87"/>
                      <a:pt x="182" y="87"/>
                      <a:pt x="182" y="87"/>
                    </a:cubicBezTo>
                    <a:cubicBezTo>
                      <a:pt x="182" y="90"/>
                      <a:pt x="181" y="93"/>
                      <a:pt x="179" y="96"/>
                    </a:cubicBezTo>
                    <a:cubicBezTo>
                      <a:pt x="177" y="98"/>
                      <a:pt x="173" y="99"/>
                      <a:pt x="170" y="99"/>
                    </a:cubicBezTo>
                    <a:cubicBezTo>
                      <a:pt x="161" y="99"/>
                      <a:pt x="161" y="99"/>
                      <a:pt x="161" y="99"/>
                    </a:cubicBezTo>
                    <a:cubicBezTo>
                      <a:pt x="161" y="102"/>
                      <a:pt x="161" y="102"/>
                      <a:pt x="161" y="102"/>
                    </a:cubicBezTo>
                    <a:cubicBezTo>
                      <a:pt x="180" y="102"/>
                      <a:pt x="180" y="102"/>
                      <a:pt x="180" y="102"/>
                    </a:cubicBezTo>
                    <a:cubicBezTo>
                      <a:pt x="209" y="141"/>
                      <a:pt x="209" y="141"/>
                      <a:pt x="209" y="141"/>
                    </a:cubicBezTo>
                    <a:cubicBezTo>
                      <a:pt x="209" y="141"/>
                      <a:pt x="209" y="141"/>
                      <a:pt x="209" y="141"/>
                    </a:cubicBezTo>
                    <a:cubicBezTo>
                      <a:pt x="202" y="155"/>
                      <a:pt x="202" y="155"/>
                      <a:pt x="202" y="155"/>
                    </a:cubicBezTo>
                    <a:cubicBezTo>
                      <a:pt x="7" y="155"/>
                      <a:pt x="7" y="155"/>
                      <a:pt x="7" y="155"/>
                    </a:cubicBezTo>
                    <a:cubicBezTo>
                      <a:pt x="0" y="141"/>
                      <a:pt x="0" y="141"/>
                      <a:pt x="0" y="141"/>
                    </a:cubicBezTo>
                    <a:cubicBezTo>
                      <a:pt x="27" y="102"/>
                      <a:pt x="27" y="102"/>
                      <a:pt x="27" y="102"/>
                    </a:cubicBezTo>
                    <a:close/>
                    <a:moveTo>
                      <a:pt x="63" y="102"/>
                    </a:moveTo>
                    <a:cubicBezTo>
                      <a:pt x="143" y="102"/>
                      <a:pt x="143" y="102"/>
                      <a:pt x="143" y="102"/>
                    </a:cubicBezTo>
                    <a:cubicBezTo>
                      <a:pt x="143" y="99"/>
                      <a:pt x="143" y="99"/>
                      <a:pt x="143" y="99"/>
                    </a:cubicBezTo>
                    <a:cubicBezTo>
                      <a:pt x="63" y="99"/>
                      <a:pt x="63" y="99"/>
                      <a:pt x="63" y="99"/>
                    </a:cubicBezTo>
                    <a:cubicBezTo>
                      <a:pt x="63" y="102"/>
                      <a:pt x="63" y="102"/>
                      <a:pt x="63" y="102"/>
                    </a:cubicBezTo>
                    <a:close/>
                    <a:moveTo>
                      <a:pt x="170" y="12"/>
                    </a:moveTo>
                    <a:cubicBezTo>
                      <a:pt x="36" y="12"/>
                      <a:pt x="36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6" y="87"/>
                      <a:pt x="36" y="87"/>
                      <a:pt x="36" y="87"/>
                    </a:cubicBezTo>
                    <a:cubicBezTo>
                      <a:pt x="36" y="87"/>
                      <a:pt x="36" y="87"/>
                      <a:pt x="36" y="87"/>
                    </a:cubicBezTo>
                    <a:cubicBezTo>
                      <a:pt x="36" y="87"/>
                      <a:pt x="36" y="87"/>
                      <a:pt x="36" y="87"/>
                    </a:cubicBezTo>
                    <a:cubicBezTo>
                      <a:pt x="170" y="87"/>
                      <a:pt x="170" y="87"/>
                      <a:pt x="170" y="87"/>
                    </a:cubicBezTo>
                    <a:cubicBezTo>
                      <a:pt x="170" y="87"/>
                      <a:pt x="170" y="87"/>
                      <a:pt x="170" y="87"/>
                    </a:cubicBezTo>
                    <a:cubicBezTo>
                      <a:pt x="170" y="87"/>
                      <a:pt x="170" y="87"/>
                      <a:pt x="170" y="87"/>
                    </a:cubicBezTo>
                    <a:cubicBezTo>
                      <a:pt x="170" y="12"/>
                      <a:pt x="170" y="12"/>
                      <a:pt x="170" y="12"/>
                    </a:cubicBezTo>
                    <a:cubicBezTo>
                      <a:pt x="170" y="12"/>
                      <a:pt x="170" y="12"/>
                      <a:pt x="170" y="12"/>
                    </a:cubicBezTo>
                    <a:cubicBezTo>
                      <a:pt x="170" y="12"/>
                      <a:pt x="170" y="12"/>
                      <a:pt x="170" y="12"/>
                    </a:cubicBezTo>
                    <a:cubicBezTo>
                      <a:pt x="170" y="12"/>
                      <a:pt x="170" y="12"/>
                      <a:pt x="170" y="12"/>
                    </a:cubicBezTo>
                    <a:close/>
                    <a:moveTo>
                      <a:pt x="31" y="126"/>
                    </a:moveTo>
                    <a:cubicBezTo>
                      <a:pt x="30" y="128"/>
                      <a:pt x="28" y="131"/>
                      <a:pt x="27" y="133"/>
                    </a:cubicBezTo>
                    <a:cubicBezTo>
                      <a:pt x="34" y="133"/>
                      <a:pt x="41" y="133"/>
                      <a:pt x="48" y="133"/>
                    </a:cubicBezTo>
                    <a:cubicBezTo>
                      <a:pt x="49" y="131"/>
                      <a:pt x="50" y="128"/>
                      <a:pt x="51" y="126"/>
                    </a:cubicBezTo>
                    <a:cubicBezTo>
                      <a:pt x="44" y="126"/>
                      <a:pt x="38" y="126"/>
                      <a:pt x="31" y="126"/>
                    </a:cubicBezTo>
                    <a:close/>
                    <a:moveTo>
                      <a:pt x="41" y="110"/>
                    </a:moveTo>
                    <a:cubicBezTo>
                      <a:pt x="40" y="111"/>
                      <a:pt x="39" y="113"/>
                      <a:pt x="38" y="115"/>
                    </a:cubicBezTo>
                    <a:cubicBezTo>
                      <a:pt x="46" y="115"/>
                      <a:pt x="53" y="115"/>
                      <a:pt x="61" y="115"/>
                    </a:cubicBezTo>
                    <a:cubicBezTo>
                      <a:pt x="62" y="113"/>
                      <a:pt x="62" y="111"/>
                      <a:pt x="63" y="110"/>
                    </a:cubicBezTo>
                    <a:cubicBezTo>
                      <a:pt x="56" y="110"/>
                      <a:pt x="49" y="110"/>
                      <a:pt x="41" y="110"/>
                    </a:cubicBezTo>
                    <a:close/>
                    <a:moveTo>
                      <a:pt x="157" y="110"/>
                    </a:moveTo>
                    <a:cubicBezTo>
                      <a:pt x="157" y="111"/>
                      <a:pt x="158" y="113"/>
                      <a:pt x="159" y="115"/>
                    </a:cubicBezTo>
                    <a:cubicBezTo>
                      <a:pt x="164" y="115"/>
                      <a:pt x="169" y="115"/>
                      <a:pt x="173" y="115"/>
                    </a:cubicBezTo>
                    <a:cubicBezTo>
                      <a:pt x="172" y="113"/>
                      <a:pt x="171" y="111"/>
                      <a:pt x="170" y="110"/>
                    </a:cubicBezTo>
                    <a:cubicBezTo>
                      <a:pt x="166" y="110"/>
                      <a:pt x="161" y="110"/>
                      <a:pt x="157" y="110"/>
                    </a:cubicBezTo>
                    <a:close/>
                    <a:moveTo>
                      <a:pt x="139" y="110"/>
                    </a:moveTo>
                    <a:cubicBezTo>
                      <a:pt x="139" y="111"/>
                      <a:pt x="140" y="113"/>
                      <a:pt x="140" y="115"/>
                    </a:cubicBezTo>
                    <a:cubicBezTo>
                      <a:pt x="145" y="115"/>
                      <a:pt x="150" y="115"/>
                      <a:pt x="155" y="115"/>
                    </a:cubicBezTo>
                    <a:cubicBezTo>
                      <a:pt x="154" y="113"/>
                      <a:pt x="153" y="111"/>
                      <a:pt x="152" y="110"/>
                    </a:cubicBezTo>
                    <a:cubicBezTo>
                      <a:pt x="148" y="110"/>
                      <a:pt x="143" y="110"/>
                      <a:pt x="139" y="110"/>
                    </a:cubicBezTo>
                    <a:close/>
                    <a:moveTo>
                      <a:pt x="121" y="110"/>
                    </a:moveTo>
                    <a:cubicBezTo>
                      <a:pt x="121" y="111"/>
                      <a:pt x="121" y="113"/>
                      <a:pt x="122" y="115"/>
                    </a:cubicBezTo>
                    <a:cubicBezTo>
                      <a:pt x="126" y="115"/>
                      <a:pt x="131" y="115"/>
                      <a:pt x="136" y="115"/>
                    </a:cubicBezTo>
                    <a:cubicBezTo>
                      <a:pt x="135" y="113"/>
                      <a:pt x="135" y="111"/>
                      <a:pt x="134" y="110"/>
                    </a:cubicBezTo>
                    <a:cubicBezTo>
                      <a:pt x="130" y="110"/>
                      <a:pt x="125" y="110"/>
                      <a:pt x="121" y="110"/>
                    </a:cubicBezTo>
                    <a:close/>
                    <a:moveTo>
                      <a:pt x="103" y="110"/>
                    </a:moveTo>
                    <a:cubicBezTo>
                      <a:pt x="103" y="111"/>
                      <a:pt x="103" y="113"/>
                      <a:pt x="103" y="115"/>
                    </a:cubicBezTo>
                    <a:cubicBezTo>
                      <a:pt x="108" y="115"/>
                      <a:pt x="113" y="115"/>
                      <a:pt x="117" y="115"/>
                    </a:cubicBezTo>
                    <a:cubicBezTo>
                      <a:pt x="117" y="113"/>
                      <a:pt x="117" y="111"/>
                      <a:pt x="117" y="110"/>
                    </a:cubicBezTo>
                    <a:cubicBezTo>
                      <a:pt x="112" y="110"/>
                      <a:pt x="108" y="110"/>
                      <a:pt x="103" y="110"/>
                    </a:cubicBezTo>
                    <a:close/>
                    <a:moveTo>
                      <a:pt x="85" y="110"/>
                    </a:moveTo>
                    <a:cubicBezTo>
                      <a:pt x="85" y="111"/>
                      <a:pt x="85" y="113"/>
                      <a:pt x="84" y="115"/>
                    </a:cubicBezTo>
                    <a:cubicBezTo>
                      <a:pt x="89" y="115"/>
                      <a:pt x="94" y="115"/>
                      <a:pt x="98" y="115"/>
                    </a:cubicBezTo>
                    <a:cubicBezTo>
                      <a:pt x="99" y="113"/>
                      <a:pt x="99" y="111"/>
                      <a:pt x="99" y="110"/>
                    </a:cubicBezTo>
                    <a:cubicBezTo>
                      <a:pt x="94" y="110"/>
                      <a:pt x="90" y="110"/>
                      <a:pt x="85" y="110"/>
                    </a:cubicBezTo>
                    <a:close/>
                    <a:moveTo>
                      <a:pt x="67" y="110"/>
                    </a:moveTo>
                    <a:cubicBezTo>
                      <a:pt x="67" y="111"/>
                      <a:pt x="66" y="113"/>
                      <a:pt x="66" y="115"/>
                    </a:cubicBezTo>
                    <a:cubicBezTo>
                      <a:pt x="70" y="115"/>
                      <a:pt x="75" y="115"/>
                      <a:pt x="80" y="115"/>
                    </a:cubicBezTo>
                    <a:cubicBezTo>
                      <a:pt x="80" y="113"/>
                      <a:pt x="81" y="111"/>
                      <a:pt x="81" y="110"/>
                    </a:cubicBezTo>
                    <a:cubicBezTo>
                      <a:pt x="77" y="110"/>
                      <a:pt x="72" y="110"/>
                      <a:pt x="67" y="110"/>
                    </a:cubicBezTo>
                    <a:close/>
                    <a:moveTo>
                      <a:pt x="152" y="117"/>
                    </a:moveTo>
                    <a:cubicBezTo>
                      <a:pt x="153" y="119"/>
                      <a:pt x="153" y="121"/>
                      <a:pt x="154" y="123"/>
                    </a:cubicBezTo>
                    <a:cubicBezTo>
                      <a:pt x="162" y="123"/>
                      <a:pt x="170" y="123"/>
                      <a:pt x="178" y="123"/>
                    </a:cubicBezTo>
                    <a:cubicBezTo>
                      <a:pt x="177" y="121"/>
                      <a:pt x="176" y="119"/>
                      <a:pt x="175" y="117"/>
                    </a:cubicBezTo>
                    <a:cubicBezTo>
                      <a:pt x="167" y="117"/>
                      <a:pt x="160" y="117"/>
                      <a:pt x="152" y="117"/>
                    </a:cubicBezTo>
                    <a:close/>
                    <a:moveTo>
                      <a:pt x="132" y="117"/>
                    </a:moveTo>
                    <a:cubicBezTo>
                      <a:pt x="133" y="119"/>
                      <a:pt x="133" y="121"/>
                      <a:pt x="134" y="123"/>
                    </a:cubicBezTo>
                    <a:cubicBezTo>
                      <a:pt x="139" y="123"/>
                      <a:pt x="144" y="123"/>
                      <a:pt x="149" y="123"/>
                    </a:cubicBezTo>
                    <a:cubicBezTo>
                      <a:pt x="148" y="121"/>
                      <a:pt x="148" y="119"/>
                      <a:pt x="147" y="117"/>
                    </a:cubicBezTo>
                    <a:cubicBezTo>
                      <a:pt x="142" y="117"/>
                      <a:pt x="137" y="117"/>
                      <a:pt x="132" y="117"/>
                    </a:cubicBezTo>
                    <a:close/>
                    <a:moveTo>
                      <a:pt x="113" y="117"/>
                    </a:moveTo>
                    <a:cubicBezTo>
                      <a:pt x="113" y="119"/>
                      <a:pt x="114" y="121"/>
                      <a:pt x="114" y="123"/>
                    </a:cubicBezTo>
                    <a:cubicBezTo>
                      <a:pt x="119" y="123"/>
                      <a:pt x="124" y="123"/>
                      <a:pt x="129" y="123"/>
                    </a:cubicBezTo>
                    <a:cubicBezTo>
                      <a:pt x="129" y="121"/>
                      <a:pt x="128" y="119"/>
                      <a:pt x="128" y="117"/>
                    </a:cubicBezTo>
                    <a:cubicBezTo>
                      <a:pt x="123" y="117"/>
                      <a:pt x="118" y="117"/>
                      <a:pt x="113" y="117"/>
                    </a:cubicBezTo>
                    <a:close/>
                    <a:moveTo>
                      <a:pt x="94" y="117"/>
                    </a:moveTo>
                    <a:cubicBezTo>
                      <a:pt x="94" y="119"/>
                      <a:pt x="94" y="121"/>
                      <a:pt x="93" y="123"/>
                    </a:cubicBezTo>
                    <a:cubicBezTo>
                      <a:pt x="99" y="123"/>
                      <a:pt x="104" y="123"/>
                      <a:pt x="109" y="123"/>
                    </a:cubicBezTo>
                    <a:cubicBezTo>
                      <a:pt x="109" y="121"/>
                      <a:pt x="109" y="119"/>
                      <a:pt x="109" y="117"/>
                    </a:cubicBezTo>
                    <a:cubicBezTo>
                      <a:pt x="104" y="117"/>
                      <a:pt x="99" y="117"/>
                      <a:pt x="94" y="117"/>
                    </a:cubicBezTo>
                    <a:close/>
                    <a:moveTo>
                      <a:pt x="75" y="117"/>
                    </a:moveTo>
                    <a:cubicBezTo>
                      <a:pt x="74" y="119"/>
                      <a:pt x="74" y="121"/>
                      <a:pt x="73" y="123"/>
                    </a:cubicBezTo>
                    <a:cubicBezTo>
                      <a:pt x="79" y="123"/>
                      <a:pt x="84" y="123"/>
                      <a:pt x="89" y="123"/>
                    </a:cubicBezTo>
                    <a:cubicBezTo>
                      <a:pt x="89" y="121"/>
                      <a:pt x="89" y="119"/>
                      <a:pt x="90" y="117"/>
                    </a:cubicBezTo>
                    <a:cubicBezTo>
                      <a:pt x="85" y="117"/>
                      <a:pt x="80" y="117"/>
                      <a:pt x="75" y="117"/>
                    </a:cubicBezTo>
                    <a:close/>
                    <a:moveTo>
                      <a:pt x="56" y="117"/>
                    </a:moveTo>
                    <a:cubicBezTo>
                      <a:pt x="55" y="119"/>
                      <a:pt x="54" y="121"/>
                      <a:pt x="53" y="123"/>
                    </a:cubicBezTo>
                    <a:cubicBezTo>
                      <a:pt x="58" y="123"/>
                      <a:pt x="63" y="123"/>
                      <a:pt x="68" y="123"/>
                    </a:cubicBezTo>
                    <a:cubicBezTo>
                      <a:pt x="69" y="121"/>
                      <a:pt x="70" y="119"/>
                      <a:pt x="70" y="117"/>
                    </a:cubicBezTo>
                    <a:cubicBezTo>
                      <a:pt x="65" y="117"/>
                      <a:pt x="60" y="117"/>
                      <a:pt x="56" y="117"/>
                    </a:cubicBezTo>
                    <a:close/>
                    <a:moveTo>
                      <a:pt x="37" y="117"/>
                    </a:moveTo>
                    <a:cubicBezTo>
                      <a:pt x="35" y="119"/>
                      <a:pt x="34" y="121"/>
                      <a:pt x="33" y="123"/>
                    </a:cubicBezTo>
                    <a:cubicBezTo>
                      <a:pt x="38" y="123"/>
                      <a:pt x="43" y="123"/>
                      <a:pt x="48" y="123"/>
                    </a:cubicBezTo>
                    <a:cubicBezTo>
                      <a:pt x="49" y="121"/>
                      <a:pt x="50" y="119"/>
                      <a:pt x="51" y="117"/>
                    </a:cubicBezTo>
                    <a:cubicBezTo>
                      <a:pt x="46" y="117"/>
                      <a:pt x="41" y="117"/>
                      <a:pt x="37" y="117"/>
                    </a:cubicBezTo>
                    <a:close/>
                    <a:moveTo>
                      <a:pt x="160" y="126"/>
                    </a:moveTo>
                    <a:cubicBezTo>
                      <a:pt x="161" y="128"/>
                      <a:pt x="162" y="131"/>
                      <a:pt x="163" y="133"/>
                    </a:cubicBezTo>
                    <a:cubicBezTo>
                      <a:pt x="170" y="133"/>
                      <a:pt x="177" y="133"/>
                      <a:pt x="184" y="133"/>
                    </a:cubicBezTo>
                    <a:cubicBezTo>
                      <a:pt x="183" y="131"/>
                      <a:pt x="182" y="128"/>
                      <a:pt x="180" y="126"/>
                    </a:cubicBezTo>
                    <a:cubicBezTo>
                      <a:pt x="174" y="126"/>
                      <a:pt x="167" y="126"/>
                      <a:pt x="160" y="126"/>
                    </a:cubicBezTo>
                    <a:close/>
                    <a:moveTo>
                      <a:pt x="139" y="126"/>
                    </a:moveTo>
                    <a:cubicBezTo>
                      <a:pt x="140" y="128"/>
                      <a:pt x="141" y="131"/>
                      <a:pt x="141" y="133"/>
                    </a:cubicBezTo>
                    <a:cubicBezTo>
                      <a:pt x="147" y="133"/>
                      <a:pt x="152" y="133"/>
                      <a:pt x="158" y="133"/>
                    </a:cubicBezTo>
                    <a:cubicBezTo>
                      <a:pt x="157" y="131"/>
                      <a:pt x="156" y="128"/>
                      <a:pt x="155" y="126"/>
                    </a:cubicBezTo>
                    <a:cubicBezTo>
                      <a:pt x="150" y="126"/>
                      <a:pt x="145" y="126"/>
                      <a:pt x="139" y="126"/>
                    </a:cubicBezTo>
                    <a:close/>
                    <a:moveTo>
                      <a:pt x="119" y="126"/>
                    </a:moveTo>
                    <a:cubicBezTo>
                      <a:pt x="119" y="128"/>
                      <a:pt x="119" y="131"/>
                      <a:pt x="119" y="133"/>
                    </a:cubicBezTo>
                    <a:cubicBezTo>
                      <a:pt x="125" y="133"/>
                      <a:pt x="131" y="133"/>
                      <a:pt x="136" y="133"/>
                    </a:cubicBezTo>
                    <a:cubicBezTo>
                      <a:pt x="136" y="131"/>
                      <a:pt x="135" y="128"/>
                      <a:pt x="135" y="126"/>
                    </a:cubicBezTo>
                    <a:cubicBezTo>
                      <a:pt x="129" y="126"/>
                      <a:pt x="124" y="126"/>
                      <a:pt x="119" y="126"/>
                    </a:cubicBezTo>
                    <a:close/>
                    <a:moveTo>
                      <a:pt x="98" y="126"/>
                    </a:moveTo>
                    <a:cubicBezTo>
                      <a:pt x="98" y="128"/>
                      <a:pt x="98" y="131"/>
                      <a:pt x="98" y="133"/>
                    </a:cubicBezTo>
                    <a:cubicBezTo>
                      <a:pt x="103" y="133"/>
                      <a:pt x="109" y="133"/>
                      <a:pt x="115" y="133"/>
                    </a:cubicBezTo>
                    <a:cubicBezTo>
                      <a:pt x="114" y="131"/>
                      <a:pt x="114" y="128"/>
                      <a:pt x="114" y="126"/>
                    </a:cubicBezTo>
                    <a:cubicBezTo>
                      <a:pt x="109" y="126"/>
                      <a:pt x="103" y="126"/>
                      <a:pt x="98" y="126"/>
                    </a:cubicBezTo>
                    <a:close/>
                    <a:moveTo>
                      <a:pt x="77" y="126"/>
                    </a:moveTo>
                    <a:cubicBezTo>
                      <a:pt x="77" y="128"/>
                      <a:pt x="76" y="131"/>
                      <a:pt x="76" y="133"/>
                    </a:cubicBezTo>
                    <a:cubicBezTo>
                      <a:pt x="81" y="133"/>
                      <a:pt x="87" y="133"/>
                      <a:pt x="92" y="133"/>
                    </a:cubicBezTo>
                    <a:cubicBezTo>
                      <a:pt x="93" y="131"/>
                      <a:pt x="93" y="128"/>
                      <a:pt x="93" y="126"/>
                    </a:cubicBezTo>
                    <a:cubicBezTo>
                      <a:pt x="88" y="126"/>
                      <a:pt x="83" y="126"/>
                      <a:pt x="77" y="126"/>
                    </a:cubicBezTo>
                    <a:close/>
                    <a:moveTo>
                      <a:pt x="57" y="126"/>
                    </a:moveTo>
                    <a:cubicBezTo>
                      <a:pt x="56" y="128"/>
                      <a:pt x="55" y="131"/>
                      <a:pt x="54" y="133"/>
                    </a:cubicBezTo>
                    <a:cubicBezTo>
                      <a:pt x="60" y="133"/>
                      <a:pt x="65" y="133"/>
                      <a:pt x="71" y="133"/>
                    </a:cubicBezTo>
                    <a:cubicBezTo>
                      <a:pt x="71" y="131"/>
                      <a:pt x="72" y="128"/>
                      <a:pt x="73" y="126"/>
                    </a:cubicBezTo>
                    <a:cubicBezTo>
                      <a:pt x="67" y="126"/>
                      <a:pt x="62" y="126"/>
                      <a:pt x="57" y="12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rgbClr val="829F89"/>
                  </a:solidFill>
                </a:endParaRPr>
              </a:p>
            </p:txBody>
          </p:sp>
        </p:grp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xmlns="" id="{96F06FC6-748B-475D-BC78-1D2B0315D422}"/>
                </a:ext>
              </a:extLst>
            </p:cNvPr>
            <p:cNvGrpSpPr/>
            <p:nvPr/>
          </p:nvGrpSpPr>
          <p:grpSpPr>
            <a:xfrm>
              <a:off x="4246485" y="4732660"/>
              <a:ext cx="1590661" cy="1382925"/>
              <a:chOff x="9376021" y="5444670"/>
              <a:chExt cx="1590661" cy="1382925"/>
            </a:xfrm>
          </p:grpSpPr>
          <p:pic>
            <p:nvPicPr>
              <p:cNvPr id="40" name="图片 39">
                <a:extLst>
                  <a:ext uri="{FF2B5EF4-FFF2-40B4-BE49-F238E27FC236}">
                    <a16:creationId xmlns:a16="http://schemas.microsoft.com/office/drawing/2014/main" xmlns="" id="{92E7CED5-35E0-4327-911E-2F5710A50C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376021" y="5444670"/>
                <a:ext cx="1590661" cy="1382925"/>
              </a:xfrm>
              <a:prstGeom prst="rect">
                <a:avLst/>
              </a:prstGeom>
            </p:spPr>
          </p:pic>
          <p:sp>
            <p:nvSpPr>
              <p:cNvPr id="41" name="Freeform 29">
                <a:extLst>
                  <a:ext uri="{FF2B5EF4-FFF2-40B4-BE49-F238E27FC236}">
                    <a16:creationId xmlns:a16="http://schemas.microsoft.com/office/drawing/2014/main" xmlns="" id="{EFECA885-C82D-44E7-BD88-F98DFA736DE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972381" y="5815798"/>
                <a:ext cx="322926" cy="482918"/>
              </a:xfrm>
              <a:custGeom>
                <a:avLst/>
                <a:gdLst>
                  <a:gd name="T0" fmla="*/ 14 w 139"/>
                  <a:gd name="T1" fmla="*/ 21 h 208"/>
                  <a:gd name="T2" fmla="*/ 126 w 139"/>
                  <a:gd name="T3" fmla="*/ 21 h 208"/>
                  <a:gd name="T4" fmla="*/ 126 w 139"/>
                  <a:gd name="T5" fmla="*/ 187 h 208"/>
                  <a:gd name="T6" fmla="*/ 14 w 139"/>
                  <a:gd name="T7" fmla="*/ 187 h 208"/>
                  <a:gd name="T8" fmla="*/ 14 w 139"/>
                  <a:gd name="T9" fmla="*/ 21 h 208"/>
                  <a:gd name="T10" fmla="*/ 55 w 139"/>
                  <a:gd name="T11" fmla="*/ 193 h 208"/>
                  <a:gd name="T12" fmla="*/ 83 w 139"/>
                  <a:gd name="T13" fmla="*/ 193 h 208"/>
                  <a:gd name="T14" fmla="*/ 83 w 139"/>
                  <a:gd name="T15" fmla="*/ 203 h 208"/>
                  <a:gd name="T16" fmla="*/ 55 w 139"/>
                  <a:gd name="T17" fmla="*/ 203 h 208"/>
                  <a:gd name="T18" fmla="*/ 55 w 139"/>
                  <a:gd name="T19" fmla="*/ 193 h 208"/>
                  <a:gd name="T20" fmla="*/ 52 w 139"/>
                  <a:gd name="T21" fmla="*/ 9 h 208"/>
                  <a:gd name="T22" fmla="*/ 90 w 139"/>
                  <a:gd name="T23" fmla="*/ 9 h 208"/>
                  <a:gd name="T24" fmla="*/ 90 w 139"/>
                  <a:gd name="T25" fmla="*/ 14 h 208"/>
                  <a:gd name="T26" fmla="*/ 52 w 139"/>
                  <a:gd name="T27" fmla="*/ 14 h 208"/>
                  <a:gd name="T28" fmla="*/ 52 w 139"/>
                  <a:gd name="T29" fmla="*/ 9 h 208"/>
                  <a:gd name="T30" fmla="*/ 13 w 139"/>
                  <a:gd name="T31" fmla="*/ 0 h 208"/>
                  <a:gd name="T32" fmla="*/ 0 w 139"/>
                  <a:gd name="T33" fmla="*/ 13 h 208"/>
                  <a:gd name="T34" fmla="*/ 0 w 139"/>
                  <a:gd name="T35" fmla="*/ 195 h 208"/>
                  <a:gd name="T36" fmla="*/ 13 w 139"/>
                  <a:gd name="T37" fmla="*/ 208 h 208"/>
                  <a:gd name="T38" fmla="*/ 127 w 139"/>
                  <a:gd name="T39" fmla="*/ 208 h 208"/>
                  <a:gd name="T40" fmla="*/ 139 w 139"/>
                  <a:gd name="T41" fmla="*/ 195 h 208"/>
                  <a:gd name="T42" fmla="*/ 139 w 139"/>
                  <a:gd name="T43" fmla="*/ 13 h 208"/>
                  <a:gd name="T44" fmla="*/ 127 w 139"/>
                  <a:gd name="T45" fmla="*/ 0 h 208"/>
                  <a:gd name="T46" fmla="*/ 13 w 139"/>
                  <a:gd name="T47" fmla="*/ 0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39" h="208">
                    <a:moveTo>
                      <a:pt x="14" y="21"/>
                    </a:moveTo>
                    <a:cubicBezTo>
                      <a:pt x="126" y="21"/>
                      <a:pt x="126" y="21"/>
                      <a:pt x="126" y="21"/>
                    </a:cubicBezTo>
                    <a:cubicBezTo>
                      <a:pt x="126" y="187"/>
                      <a:pt x="126" y="187"/>
                      <a:pt x="126" y="187"/>
                    </a:cubicBezTo>
                    <a:cubicBezTo>
                      <a:pt x="14" y="187"/>
                      <a:pt x="14" y="187"/>
                      <a:pt x="14" y="187"/>
                    </a:cubicBezTo>
                    <a:cubicBezTo>
                      <a:pt x="14" y="21"/>
                      <a:pt x="14" y="21"/>
                      <a:pt x="14" y="21"/>
                    </a:cubicBezTo>
                    <a:close/>
                    <a:moveTo>
                      <a:pt x="55" y="193"/>
                    </a:moveTo>
                    <a:cubicBezTo>
                      <a:pt x="83" y="193"/>
                      <a:pt x="83" y="193"/>
                      <a:pt x="83" y="193"/>
                    </a:cubicBezTo>
                    <a:cubicBezTo>
                      <a:pt x="83" y="203"/>
                      <a:pt x="83" y="203"/>
                      <a:pt x="83" y="203"/>
                    </a:cubicBezTo>
                    <a:cubicBezTo>
                      <a:pt x="55" y="203"/>
                      <a:pt x="55" y="203"/>
                      <a:pt x="55" y="203"/>
                    </a:cubicBezTo>
                    <a:cubicBezTo>
                      <a:pt x="55" y="193"/>
                      <a:pt x="55" y="193"/>
                      <a:pt x="55" y="193"/>
                    </a:cubicBezTo>
                    <a:close/>
                    <a:moveTo>
                      <a:pt x="52" y="9"/>
                    </a:moveTo>
                    <a:cubicBezTo>
                      <a:pt x="90" y="9"/>
                      <a:pt x="90" y="9"/>
                      <a:pt x="90" y="9"/>
                    </a:cubicBezTo>
                    <a:cubicBezTo>
                      <a:pt x="90" y="14"/>
                      <a:pt x="90" y="14"/>
                      <a:pt x="90" y="14"/>
                    </a:cubicBezTo>
                    <a:cubicBezTo>
                      <a:pt x="52" y="14"/>
                      <a:pt x="52" y="14"/>
                      <a:pt x="52" y="14"/>
                    </a:cubicBezTo>
                    <a:cubicBezTo>
                      <a:pt x="52" y="9"/>
                      <a:pt x="52" y="9"/>
                      <a:pt x="52" y="9"/>
                    </a:cubicBezTo>
                    <a:close/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195"/>
                      <a:pt x="0" y="195"/>
                      <a:pt x="0" y="195"/>
                    </a:cubicBezTo>
                    <a:cubicBezTo>
                      <a:pt x="0" y="202"/>
                      <a:pt x="6" y="208"/>
                      <a:pt x="13" y="208"/>
                    </a:cubicBezTo>
                    <a:cubicBezTo>
                      <a:pt x="127" y="208"/>
                      <a:pt x="127" y="208"/>
                      <a:pt x="127" y="208"/>
                    </a:cubicBezTo>
                    <a:cubicBezTo>
                      <a:pt x="134" y="208"/>
                      <a:pt x="139" y="202"/>
                      <a:pt x="139" y="195"/>
                    </a:cubicBezTo>
                    <a:cubicBezTo>
                      <a:pt x="139" y="13"/>
                      <a:pt x="139" y="13"/>
                      <a:pt x="139" y="13"/>
                    </a:cubicBezTo>
                    <a:cubicBezTo>
                      <a:pt x="139" y="6"/>
                      <a:pt x="134" y="0"/>
                      <a:pt x="127" y="0"/>
                    </a:cubicBezTo>
                    <a:lnTo>
                      <a:pt x="13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rgbClr val="829F89"/>
                  </a:solidFill>
                </a:endParaRPr>
              </a:p>
            </p:txBody>
          </p:sp>
        </p:grp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xmlns="" id="{1818CF8D-00FF-453D-B31A-5C133F3F98BF}"/>
                </a:ext>
              </a:extLst>
            </p:cNvPr>
            <p:cNvGrpSpPr/>
            <p:nvPr/>
          </p:nvGrpSpPr>
          <p:grpSpPr>
            <a:xfrm>
              <a:off x="6372168" y="1438982"/>
              <a:ext cx="1590657" cy="1382922"/>
              <a:chOff x="6371883" y="1142684"/>
              <a:chExt cx="1590657" cy="1382922"/>
            </a:xfrm>
          </p:grpSpPr>
          <p:pic>
            <p:nvPicPr>
              <p:cNvPr id="38" name="图片 37">
                <a:extLst>
                  <a:ext uri="{FF2B5EF4-FFF2-40B4-BE49-F238E27FC236}">
                    <a16:creationId xmlns:a16="http://schemas.microsoft.com/office/drawing/2014/main" xmlns="" id="{735FEAF0-1B14-4FCD-BB9C-1D72FB49AA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71883" y="1142684"/>
                <a:ext cx="1590657" cy="1382922"/>
              </a:xfrm>
              <a:prstGeom prst="rect">
                <a:avLst/>
              </a:prstGeom>
            </p:spPr>
          </p:pic>
          <p:sp>
            <p:nvSpPr>
              <p:cNvPr id="39" name="Freeform 25">
                <a:extLst>
                  <a:ext uri="{FF2B5EF4-FFF2-40B4-BE49-F238E27FC236}">
                    <a16:creationId xmlns:a16="http://schemas.microsoft.com/office/drawing/2014/main" xmlns="" id="{50E67CE0-AF90-48F2-8BDA-6F3F642121B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880830" y="1519712"/>
                <a:ext cx="530530" cy="397376"/>
              </a:xfrm>
              <a:custGeom>
                <a:avLst/>
                <a:gdLst>
                  <a:gd name="T0" fmla="*/ 3 w 108"/>
                  <a:gd name="T1" fmla="*/ 54 h 81"/>
                  <a:gd name="T2" fmla="*/ 21 w 108"/>
                  <a:gd name="T3" fmla="*/ 47 h 81"/>
                  <a:gd name="T4" fmla="*/ 25 w 108"/>
                  <a:gd name="T5" fmla="*/ 44 h 81"/>
                  <a:gd name="T6" fmla="*/ 35 w 108"/>
                  <a:gd name="T7" fmla="*/ 62 h 81"/>
                  <a:gd name="T8" fmla="*/ 43 w 108"/>
                  <a:gd name="T9" fmla="*/ 44 h 81"/>
                  <a:gd name="T10" fmla="*/ 48 w 108"/>
                  <a:gd name="T11" fmla="*/ 47 h 81"/>
                  <a:gd name="T12" fmla="*/ 60 w 108"/>
                  <a:gd name="T13" fmla="*/ 52 h 81"/>
                  <a:gd name="T14" fmla="*/ 60 w 108"/>
                  <a:gd name="T15" fmla="*/ 51 h 81"/>
                  <a:gd name="T16" fmla="*/ 72 w 108"/>
                  <a:gd name="T17" fmla="*/ 47 h 81"/>
                  <a:gd name="T18" fmla="*/ 83 w 108"/>
                  <a:gd name="T19" fmla="*/ 61 h 81"/>
                  <a:gd name="T20" fmla="*/ 96 w 108"/>
                  <a:gd name="T21" fmla="*/ 47 h 81"/>
                  <a:gd name="T22" fmla="*/ 105 w 108"/>
                  <a:gd name="T23" fmla="*/ 49 h 81"/>
                  <a:gd name="T24" fmla="*/ 108 w 108"/>
                  <a:gd name="T25" fmla="*/ 72 h 81"/>
                  <a:gd name="T26" fmla="*/ 69 w 108"/>
                  <a:gd name="T27" fmla="*/ 72 h 81"/>
                  <a:gd name="T28" fmla="*/ 69 w 108"/>
                  <a:gd name="T29" fmla="*/ 81 h 81"/>
                  <a:gd name="T30" fmla="*/ 0 w 108"/>
                  <a:gd name="T31" fmla="*/ 81 h 81"/>
                  <a:gd name="T32" fmla="*/ 3 w 108"/>
                  <a:gd name="T33" fmla="*/ 54 h 81"/>
                  <a:gd name="T34" fmla="*/ 73 w 108"/>
                  <a:gd name="T35" fmla="*/ 27 h 81"/>
                  <a:gd name="T36" fmla="*/ 93 w 108"/>
                  <a:gd name="T37" fmla="*/ 25 h 81"/>
                  <a:gd name="T38" fmla="*/ 92 w 108"/>
                  <a:gd name="T39" fmla="*/ 37 h 81"/>
                  <a:gd name="T40" fmla="*/ 88 w 108"/>
                  <a:gd name="T41" fmla="*/ 42 h 81"/>
                  <a:gd name="T42" fmla="*/ 99 w 108"/>
                  <a:gd name="T43" fmla="*/ 42 h 81"/>
                  <a:gd name="T44" fmla="*/ 98 w 108"/>
                  <a:gd name="T45" fmla="*/ 32 h 81"/>
                  <a:gd name="T46" fmla="*/ 69 w 108"/>
                  <a:gd name="T47" fmla="*/ 32 h 81"/>
                  <a:gd name="T48" fmla="*/ 68 w 108"/>
                  <a:gd name="T49" fmla="*/ 42 h 81"/>
                  <a:gd name="T50" fmla="*/ 78 w 108"/>
                  <a:gd name="T51" fmla="*/ 42 h 81"/>
                  <a:gd name="T52" fmla="*/ 75 w 108"/>
                  <a:gd name="T53" fmla="*/ 37 h 81"/>
                  <a:gd name="T54" fmla="*/ 73 w 108"/>
                  <a:gd name="T55" fmla="*/ 27 h 81"/>
                  <a:gd name="T56" fmla="*/ 73 w 108"/>
                  <a:gd name="T57" fmla="*/ 27 h 81"/>
                  <a:gd name="T58" fmla="*/ 21 w 108"/>
                  <a:gd name="T59" fmla="*/ 31 h 81"/>
                  <a:gd name="T60" fmla="*/ 22 w 108"/>
                  <a:gd name="T61" fmla="*/ 16 h 81"/>
                  <a:gd name="T62" fmla="*/ 46 w 108"/>
                  <a:gd name="T63" fmla="*/ 16 h 81"/>
                  <a:gd name="T64" fmla="*/ 47 w 108"/>
                  <a:gd name="T65" fmla="*/ 31 h 81"/>
                  <a:gd name="T66" fmla="*/ 52 w 108"/>
                  <a:gd name="T67" fmla="*/ 25 h 81"/>
                  <a:gd name="T68" fmla="*/ 50 w 108"/>
                  <a:gd name="T69" fmla="*/ 8 h 81"/>
                  <a:gd name="T70" fmla="*/ 19 w 108"/>
                  <a:gd name="T71" fmla="*/ 7 h 81"/>
                  <a:gd name="T72" fmla="*/ 18 w 108"/>
                  <a:gd name="T73" fmla="*/ 28 h 81"/>
                  <a:gd name="T74" fmla="*/ 21 w 108"/>
                  <a:gd name="T75" fmla="*/ 3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8" h="81">
                    <a:moveTo>
                      <a:pt x="3" y="54"/>
                    </a:moveTo>
                    <a:cubicBezTo>
                      <a:pt x="9" y="52"/>
                      <a:pt x="15" y="49"/>
                      <a:pt x="21" y="47"/>
                    </a:cubicBezTo>
                    <a:cubicBezTo>
                      <a:pt x="22" y="46"/>
                      <a:pt x="24" y="45"/>
                      <a:pt x="25" y="44"/>
                    </a:cubicBezTo>
                    <a:cubicBezTo>
                      <a:pt x="35" y="62"/>
                      <a:pt x="35" y="62"/>
                      <a:pt x="35" y="62"/>
                    </a:cubicBezTo>
                    <a:cubicBezTo>
                      <a:pt x="43" y="44"/>
                      <a:pt x="43" y="44"/>
                      <a:pt x="43" y="44"/>
                    </a:cubicBezTo>
                    <a:cubicBezTo>
                      <a:pt x="45" y="45"/>
                      <a:pt x="46" y="46"/>
                      <a:pt x="48" y="47"/>
                    </a:cubicBezTo>
                    <a:cubicBezTo>
                      <a:pt x="60" y="52"/>
                      <a:pt x="60" y="52"/>
                      <a:pt x="60" y="52"/>
                    </a:cubicBezTo>
                    <a:cubicBezTo>
                      <a:pt x="60" y="51"/>
                      <a:pt x="60" y="51"/>
                      <a:pt x="60" y="51"/>
                    </a:cubicBezTo>
                    <a:cubicBezTo>
                      <a:pt x="65" y="49"/>
                      <a:pt x="69" y="47"/>
                      <a:pt x="72" y="47"/>
                    </a:cubicBezTo>
                    <a:cubicBezTo>
                      <a:pt x="74" y="53"/>
                      <a:pt x="78" y="57"/>
                      <a:pt x="83" y="61"/>
                    </a:cubicBezTo>
                    <a:cubicBezTo>
                      <a:pt x="89" y="57"/>
                      <a:pt x="93" y="52"/>
                      <a:pt x="96" y="47"/>
                    </a:cubicBezTo>
                    <a:cubicBezTo>
                      <a:pt x="98" y="47"/>
                      <a:pt x="102" y="48"/>
                      <a:pt x="105" y="49"/>
                    </a:cubicBezTo>
                    <a:cubicBezTo>
                      <a:pt x="108" y="54"/>
                      <a:pt x="108" y="65"/>
                      <a:pt x="108" y="72"/>
                    </a:cubicBezTo>
                    <a:cubicBezTo>
                      <a:pt x="69" y="72"/>
                      <a:pt x="69" y="72"/>
                      <a:pt x="69" y="72"/>
                    </a:cubicBezTo>
                    <a:cubicBezTo>
                      <a:pt x="70" y="75"/>
                      <a:pt x="70" y="78"/>
                      <a:pt x="69" y="81"/>
                    </a:cubicBezTo>
                    <a:cubicBezTo>
                      <a:pt x="46" y="81"/>
                      <a:pt x="23" y="81"/>
                      <a:pt x="0" y="81"/>
                    </a:cubicBezTo>
                    <a:cubicBezTo>
                      <a:pt x="0" y="68"/>
                      <a:pt x="0" y="59"/>
                      <a:pt x="3" y="54"/>
                    </a:cubicBezTo>
                    <a:close/>
                    <a:moveTo>
                      <a:pt x="73" y="27"/>
                    </a:moveTo>
                    <a:cubicBezTo>
                      <a:pt x="79" y="28"/>
                      <a:pt x="89" y="27"/>
                      <a:pt x="93" y="25"/>
                    </a:cubicBezTo>
                    <a:cubicBezTo>
                      <a:pt x="93" y="27"/>
                      <a:pt x="93" y="33"/>
                      <a:pt x="92" y="37"/>
                    </a:cubicBezTo>
                    <a:cubicBezTo>
                      <a:pt x="91" y="39"/>
                      <a:pt x="90" y="41"/>
                      <a:pt x="88" y="42"/>
                    </a:cubicBezTo>
                    <a:cubicBezTo>
                      <a:pt x="99" y="42"/>
                      <a:pt x="99" y="42"/>
                      <a:pt x="99" y="42"/>
                    </a:cubicBezTo>
                    <a:cubicBezTo>
                      <a:pt x="99" y="42"/>
                      <a:pt x="98" y="34"/>
                      <a:pt x="98" y="32"/>
                    </a:cubicBezTo>
                    <a:cubicBezTo>
                      <a:pt x="102" y="3"/>
                      <a:pt x="64" y="3"/>
                      <a:pt x="69" y="32"/>
                    </a:cubicBezTo>
                    <a:cubicBezTo>
                      <a:pt x="69" y="34"/>
                      <a:pt x="68" y="42"/>
                      <a:pt x="68" y="42"/>
                    </a:cubicBezTo>
                    <a:cubicBezTo>
                      <a:pt x="78" y="42"/>
                      <a:pt x="78" y="42"/>
                      <a:pt x="78" y="42"/>
                    </a:cubicBezTo>
                    <a:cubicBezTo>
                      <a:pt x="77" y="41"/>
                      <a:pt x="76" y="39"/>
                      <a:pt x="75" y="37"/>
                    </a:cubicBezTo>
                    <a:cubicBezTo>
                      <a:pt x="73" y="34"/>
                      <a:pt x="73" y="30"/>
                      <a:pt x="73" y="27"/>
                    </a:cubicBezTo>
                    <a:cubicBezTo>
                      <a:pt x="73" y="27"/>
                      <a:pt x="73" y="27"/>
                      <a:pt x="73" y="27"/>
                    </a:cubicBezTo>
                    <a:close/>
                    <a:moveTo>
                      <a:pt x="21" y="31"/>
                    </a:moveTo>
                    <a:cubicBezTo>
                      <a:pt x="21" y="25"/>
                      <a:pt x="21" y="21"/>
                      <a:pt x="22" y="16"/>
                    </a:cubicBezTo>
                    <a:cubicBezTo>
                      <a:pt x="29" y="12"/>
                      <a:pt x="37" y="18"/>
                      <a:pt x="46" y="16"/>
                    </a:cubicBezTo>
                    <a:cubicBezTo>
                      <a:pt x="47" y="20"/>
                      <a:pt x="48" y="25"/>
                      <a:pt x="47" y="31"/>
                    </a:cubicBezTo>
                    <a:cubicBezTo>
                      <a:pt x="47" y="31"/>
                      <a:pt x="51" y="28"/>
                      <a:pt x="52" y="25"/>
                    </a:cubicBezTo>
                    <a:cubicBezTo>
                      <a:pt x="52" y="22"/>
                      <a:pt x="51" y="10"/>
                      <a:pt x="50" y="8"/>
                    </a:cubicBezTo>
                    <a:cubicBezTo>
                      <a:pt x="45" y="0"/>
                      <a:pt x="25" y="0"/>
                      <a:pt x="19" y="7"/>
                    </a:cubicBezTo>
                    <a:cubicBezTo>
                      <a:pt x="18" y="9"/>
                      <a:pt x="16" y="25"/>
                      <a:pt x="18" y="28"/>
                    </a:cubicBezTo>
                    <a:cubicBezTo>
                      <a:pt x="19" y="30"/>
                      <a:pt x="21" y="31"/>
                      <a:pt x="21" y="3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rgbClr val="829F89"/>
                  </a:solidFill>
                </a:endParaRPr>
              </a:p>
            </p:txBody>
          </p: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xmlns="" id="{80CC7B80-BAA8-473B-A6A7-2A15AF270F5A}"/>
                </a:ext>
              </a:extLst>
            </p:cNvPr>
            <p:cNvGrpSpPr/>
            <p:nvPr/>
          </p:nvGrpSpPr>
          <p:grpSpPr>
            <a:xfrm>
              <a:off x="7253911" y="3038311"/>
              <a:ext cx="1634239" cy="1420812"/>
              <a:chOff x="7459891" y="2742013"/>
              <a:chExt cx="1634239" cy="1420812"/>
            </a:xfrm>
          </p:grpSpPr>
          <p:pic>
            <p:nvPicPr>
              <p:cNvPr id="36" name="图片 35">
                <a:extLst>
                  <a:ext uri="{FF2B5EF4-FFF2-40B4-BE49-F238E27FC236}">
                    <a16:creationId xmlns:a16="http://schemas.microsoft.com/office/drawing/2014/main" xmlns="" id="{AE788C49-8248-456F-BE54-F04EA698CF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459891" y="2742013"/>
                <a:ext cx="1634239" cy="1420812"/>
              </a:xfrm>
              <a:prstGeom prst="rect">
                <a:avLst/>
              </a:prstGeom>
            </p:spPr>
          </p:pic>
          <p:sp>
            <p:nvSpPr>
              <p:cNvPr id="37" name="Freeform 92">
                <a:extLst>
                  <a:ext uri="{FF2B5EF4-FFF2-40B4-BE49-F238E27FC236}">
                    <a16:creationId xmlns:a16="http://schemas.microsoft.com/office/drawing/2014/main" xmlns="" id="{41E1FFC4-E05C-4222-AA5D-973D1AE5996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935710" y="3183000"/>
                <a:ext cx="553412" cy="380730"/>
              </a:xfrm>
              <a:custGeom>
                <a:avLst/>
                <a:gdLst>
                  <a:gd name="T0" fmla="*/ 56 w 112"/>
                  <a:gd name="T1" fmla="*/ 20 h 77"/>
                  <a:gd name="T2" fmla="*/ 15 w 112"/>
                  <a:gd name="T3" fmla="*/ 49 h 77"/>
                  <a:gd name="T4" fmla="*/ 10 w 112"/>
                  <a:gd name="T5" fmla="*/ 52 h 77"/>
                  <a:gd name="T6" fmla="*/ 4 w 112"/>
                  <a:gd name="T7" fmla="*/ 66 h 77"/>
                  <a:gd name="T8" fmla="*/ 4 w 112"/>
                  <a:gd name="T9" fmla="*/ 37 h 77"/>
                  <a:gd name="T10" fmla="*/ 0 w 112"/>
                  <a:gd name="T11" fmla="*/ 46 h 77"/>
                  <a:gd name="T12" fmla="*/ 13 w 112"/>
                  <a:gd name="T13" fmla="*/ 29 h 77"/>
                  <a:gd name="T14" fmla="*/ 15 w 112"/>
                  <a:gd name="T15" fmla="*/ 49 h 77"/>
                  <a:gd name="T16" fmla="*/ 15 w 112"/>
                  <a:gd name="T17" fmla="*/ 25 h 77"/>
                  <a:gd name="T18" fmla="*/ 3 w 112"/>
                  <a:gd name="T19" fmla="*/ 22 h 77"/>
                  <a:gd name="T20" fmla="*/ 96 w 112"/>
                  <a:gd name="T21" fmla="*/ 66 h 77"/>
                  <a:gd name="T22" fmla="*/ 102 w 112"/>
                  <a:gd name="T23" fmla="*/ 52 h 77"/>
                  <a:gd name="T24" fmla="*/ 107 w 112"/>
                  <a:gd name="T25" fmla="*/ 49 h 77"/>
                  <a:gd name="T26" fmla="*/ 107 w 112"/>
                  <a:gd name="T27" fmla="*/ 37 h 77"/>
                  <a:gd name="T28" fmla="*/ 112 w 112"/>
                  <a:gd name="T29" fmla="*/ 33 h 77"/>
                  <a:gd name="T30" fmla="*/ 98 w 112"/>
                  <a:gd name="T31" fmla="*/ 31 h 77"/>
                  <a:gd name="T32" fmla="*/ 101 w 112"/>
                  <a:gd name="T33" fmla="*/ 15 h 77"/>
                  <a:gd name="T34" fmla="*/ 97 w 112"/>
                  <a:gd name="T35" fmla="*/ 26 h 77"/>
                  <a:gd name="T36" fmla="*/ 101 w 112"/>
                  <a:gd name="T37" fmla="*/ 15 h 77"/>
                  <a:gd name="T38" fmla="*/ 80 w 112"/>
                  <a:gd name="T39" fmla="*/ 72 h 77"/>
                  <a:gd name="T40" fmla="*/ 82 w 112"/>
                  <a:gd name="T41" fmla="*/ 72 h 77"/>
                  <a:gd name="T42" fmla="*/ 87 w 112"/>
                  <a:gd name="T43" fmla="*/ 47 h 77"/>
                  <a:gd name="T44" fmla="*/ 88 w 112"/>
                  <a:gd name="T45" fmla="*/ 47 h 77"/>
                  <a:gd name="T46" fmla="*/ 88 w 112"/>
                  <a:gd name="T47" fmla="*/ 26 h 77"/>
                  <a:gd name="T48" fmla="*/ 77 w 112"/>
                  <a:gd name="T49" fmla="*/ 51 h 77"/>
                  <a:gd name="T50" fmla="*/ 65 w 112"/>
                  <a:gd name="T51" fmla="*/ 32 h 77"/>
                  <a:gd name="T52" fmla="*/ 64 w 112"/>
                  <a:gd name="T53" fmla="*/ 50 h 77"/>
                  <a:gd name="T54" fmla="*/ 57 w 112"/>
                  <a:gd name="T55" fmla="*/ 55 h 77"/>
                  <a:gd name="T56" fmla="*/ 48 w 112"/>
                  <a:gd name="T57" fmla="*/ 77 h 77"/>
                  <a:gd name="T58" fmla="*/ 48 w 112"/>
                  <a:gd name="T59" fmla="*/ 32 h 77"/>
                  <a:gd name="T60" fmla="*/ 41 w 112"/>
                  <a:gd name="T61" fmla="*/ 47 h 77"/>
                  <a:gd name="T62" fmla="*/ 65 w 112"/>
                  <a:gd name="T63" fmla="*/ 21 h 77"/>
                  <a:gd name="T64" fmla="*/ 65 w 112"/>
                  <a:gd name="T65" fmla="*/ 47 h 77"/>
                  <a:gd name="T66" fmla="*/ 31 w 112"/>
                  <a:gd name="T67" fmla="*/ 72 h 77"/>
                  <a:gd name="T68" fmla="*/ 30 w 112"/>
                  <a:gd name="T69" fmla="*/ 72 h 77"/>
                  <a:gd name="T70" fmla="*/ 24 w 112"/>
                  <a:gd name="T71" fmla="*/ 47 h 77"/>
                  <a:gd name="T72" fmla="*/ 23 w 112"/>
                  <a:gd name="T73" fmla="*/ 47 h 77"/>
                  <a:gd name="T74" fmla="*/ 23 w 112"/>
                  <a:gd name="T75" fmla="*/ 26 h 77"/>
                  <a:gd name="T76" fmla="*/ 35 w 112"/>
                  <a:gd name="T77" fmla="*/ 51 h 77"/>
                  <a:gd name="T78" fmla="*/ 39 w 112"/>
                  <a:gd name="T79" fmla="*/ 17 h 77"/>
                  <a:gd name="T80" fmla="*/ 31 w 112"/>
                  <a:gd name="T81" fmla="*/ 25 h 77"/>
                  <a:gd name="T82" fmla="*/ 81 w 112"/>
                  <a:gd name="T83" fmla="*/ 9 h 77"/>
                  <a:gd name="T84" fmla="*/ 75 w 112"/>
                  <a:gd name="T85" fmla="*/ 23 h 77"/>
                  <a:gd name="T86" fmla="*/ 81 w 112"/>
                  <a:gd name="T87" fmla="*/ 9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12" h="77">
                    <a:moveTo>
                      <a:pt x="56" y="0"/>
                    </a:moveTo>
                    <a:cubicBezTo>
                      <a:pt x="62" y="0"/>
                      <a:pt x="66" y="4"/>
                      <a:pt x="66" y="10"/>
                    </a:cubicBezTo>
                    <a:cubicBezTo>
                      <a:pt x="66" y="15"/>
                      <a:pt x="62" y="20"/>
                      <a:pt x="56" y="20"/>
                    </a:cubicBezTo>
                    <a:cubicBezTo>
                      <a:pt x="51" y="20"/>
                      <a:pt x="46" y="15"/>
                      <a:pt x="46" y="10"/>
                    </a:cubicBezTo>
                    <a:cubicBezTo>
                      <a:pt x="46" y="4"/>
                      <a:pt x="51" y="0"/>
                      <a:pt x="56" y="0"/>
                    </a:cubicBezTo>
                    <a:close/>
                    <a:moveTo>
                      <a:pt x="15" y="49"/>
                    </a:moveTo>
                    <a:cubicBezTo>
                      <a:pt x="15" y="66"/>
                      <a:pt x="15" y="66"/>
                      <a:pt x="15" y="66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10" y="52"/>
                      <a:pt x="10" y="52"/>
                      <a:pt x="10" y="52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9" y="66"/>
                      <a:pt x="9" y="66"/>
                      <a:pt x="9" y="66"/>
                    </a:cubicBezTo>
                    <a:cubicBezTo>
                      <a:pt x="4" y="66"/>
                      <a:pt x="4" y="66"/>
                      <a:pt x="4" y="66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4" y="46"/>
                      <a:pt x="4" y="46"/>
                      <a:pt x="4" y="4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1"/>
                      <a:pt x="1" y="29"/>
                      <a:pt x="4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30"/>
                      <a:pt x="13" y="30"/>
                      <a:pt x="13" y="31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5" y="49"/>
                      <a:pt x="15" y="49"/>
                      <a:pt x="15" y="49"/>
                    </a:cubicBezTo>
                    <a:close/>
                    <a:moveTo>
                      <a:pt x="10" y="15"/>
                    </a:moveTo>
                    <a:cubicBezTo>
                      <a:pt x="13" y="15"/>
                      <a:pt x="16" y="18"/>
                      <a:pt x="16" y="22"/>
                    </a:cubicBezTo>
                    <a:cubicBezTo>
                      <a:pt x="16" y="23"/>
                      <a:pt x="16" y="24"/>
                      <a:pt x="15" y="25"/>
                    </a:cubicBezTo>
                    <a:cubicBezTo>
                      <a:pt x="15" y="26"/>
                      <a:pt x="15" y="26"/>
                      <a:pt x="14" y="26"/>
                    </a:cubicBezTo>
                    <a:cubicBezTo>
                      <a:pt x="13" y="27"/>
                      <a:pt x="12" y="28"/>
                      <a:pt x="10" y="28"/>
                    </a:cubicBezTo>
                    <a:cubicBezTo>
                      <a:pt x="6" y="28"/>
                      <a:pt x="3" y="25"/>
                      <a:pt x="3" y="22"/>
                    </a:cubicBezTo>
                    <a:cubicBezTo>
                      <a:pt x="3" y="18"/>
                      <a:pt x="6" y="15"/>
                      <a:pt x="10" y="15"/>
                    </a:cubicBezTo>
                    <a:close/>
                    <a:moveTo>
                      <a:pt x="96" y="49"/>
                    </a:moveTo>
                    <a:cubicBezTo>
                      <a:pt x="96" y="66"/>
                      <a:pt x="96" y="66"/>
                      <a:pt x="96" y="66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1" y="52"/>
                      <a:pt x="101" y="52"/>
                      <a:pt x="101" y="52"/>
                    </a:cubicBezTo>
                    <a:cubicBezTo>
                      <a:pt x="102" y="52"/>
                      <a:pt x="102" y="52"/>
                      <a:pt x="102" y="52"/>
                    </a:cubicBezTo>
                    <a:cubicBezTo>
                      <a:pt x="102" y="66"/>
                      <a:pt x="102" y="66"/>
                      <a:pt x="102" y="66"/>
                    </a:cubicBezTo>
                    <a:cubicBezTo>
                      <a:pt x="107" y="66"/>
                      <a:pt x="107" y="66"/>
                      <a:pt x="107" y="66"/>
                    </a:cubicBezTo>
                    <a:cubicBezTo>
                      <a:pt x="107" y="49"/>
                      <a:pt x="107" y="49"/>
                      <a:pt x="107" y="49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37"/>
                      <a:pt x="107" y="37"/>
                      <a:pt x="107" y="37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12" y="46"/>
                      <a:pt x="112" y="46"/>
                      <a:pt x="112" y="46"/>
                    </a:cubicBezTo>
                    <a:cubicBezTo>
                      <a:pt x="112" y="33"/>
                      <a:pt x="112" y="33"/>
                      <a:pt x="112" y="33"/>
                    </a:cubicBezTo>
                    <a:cubicBezTo>
                      <a:pt x="112" y="31"/>
                      <a:pt x="110" y="29"/>
                      <a:pt x="107" y="29"/>
                    </a:cubicBezTo>
                    <a:cubicBezTo>
                      <a:pt x="98" y="29"/>
                      <a:pt x="98" y="29"/>
                      <a:pt x="98" y="29"/>
                    </a:cubicBezTo>
                    <a:cubicBezTo>
                      <a:pt x="98" y="30"/>
                      <a:pt x="98" y="30"/>
                      <a:pt x="98" y="31"/>
                    </a:cubicBezTo>
                    <a:cubicBezTo>
                      <a:pt x="98" y="49"/>
                      <a:pt x="98" y="49"/>
                      <a:pt x="98" y="49"/>
                    </a:cubicBezTo>
                    <a:cubicBezTo>
                      <a:pt x="96" y="49"/>
                      <a:pt x="96" y="49"/>
                      <a:pt x="96" y="49"/>
                    </a:cubicBezTo>
                    <a:close/>
                    <a:moveTo>
                      <a:pt x="101" y="15"/>
                    </a:moveTo>
                    <a:cubicBezTo>
                      <a:pt x="98" y="15"/>
                      <a:pt x="95" y="18"/>
                      <a:pt x="95" y="22"/>
                    </a:cubicBezTo>
                    <a:cubicBezTo>
                      <a:pt x="95" y="23"/>
                      <a:pt x="95" y="24"/>
                      <a:pt x="96" y="25"/>
                    </a:cubicBezTo>
                    <a:cubicBezTo>
                      <a:pt x="96" y="26"/>
                      <a:pt x="97" y="26"/>
                      <a:pt x="97" y="26"/>
                    </a:cubicBezTo>
                    <a:cubicBezTo>
                      <a:pt x="98" y="27"/>
                      <a:pt x="100" y="28"/>
                      <a:pt x="101" y="28"/>
                    </a:cubicBezTo>
                    <a:cubicBezTo>
                      <a:pt x="105" y="28"/>
                      <a:pt x="108" y="25"/>
                      <a:pt x="108" y="22"/>
                    </a:cubicBezTo>
                    <a:cubicBezTo>
                      <a:pt x="108" y="18"/>
                      <a:pt x="105" y="15"/>
                      <a:pt x="101" y="15"/>
                    </a:cubicBezTo>
                    <a:close/>
                    <a:moveTo>
                      <a:pt x="75" y="51"/>
                    </a:moveTo>
                    <a:cubicBezTo>
                      <a:pt x="75" y="72"/>
                      <a:pt x="75" y="72"/>
                      <a:pt x="75" y="72"/>
                    </a:cubicBezTo>
                    <a:cubicBezTo>
                      <a:pt x="80" y="72"/>
                      <a:pt x="80" y="72"/>
                      <a:pt x="80" y="72"/>
                    </a:cubicBezTo>
                    <a:cubicBezTo>
                      <a:pt x="80" y="54"/>
                      <a:pt x="80" y="54"/>
                      <a:pt x="80" y="54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2" y="72"/>
                      <a:pt x="82" y="72"/>
                      <a:pt x="82" y="72"/>
                    </a:cubicBezTo>
                    <a:cubicBezTo>
                      <a:pt x="87" y="72"/>
                      <a:pt x="87" y="72"/>
                      <a:pt x="87" y="72"/>
                    </a:cubicBezTo>
                    <a:cubicBezTo>
                      <a:pt x="87" y="51"/>
                      <a:pt x="87" y="51"/>
                      <a:pt x="87" y="51"/>
                    </a:cubicBezTo>
                    <a:cubicBezTo>
                      <a:pt x="87" y="47"/>
                      <a:pt x="87" y="47"/>
                      <a:pt x="87" y="47"/>
                    </a:cubicBezTo>
                    <a:cubicBezTo>
                      <a:pt x="87" y="36"/>
                      <a:pt x="87" y="36"/>
                      <a:pt x="87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8" y="47"/>
                      <a:pt x="88" y="47"/>
                      <a:pt x="88" y="47"/>
                    </a:cubicBezTo>
                    <a:cubicBezTo>
                      <a:pt x="94" y="47"/>
                      <a:pt x="94" y="47"/>
                      <a:pt x="94" y="47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4" y="28"/>
                      <a:pt x="91" y="26"/>
                      <a:pt x="88" y="26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7"/>
                      <a:pt x="77" y="28"/>
                      <a:pt x="77" y="28"/>
                    </a:cubicBezTo>
                    <a:cubicBezTo>
                      <a:pt x="77" y="51"/>
                      <a:pt x="77" y="51"/>
                      <a:pt x="77" y="51"/>
                    </a:cubicBezTo>
                    <a:cubicBezTo>
                      <a:pt x="75" y="51"/>
                      <a:pt x="75" y="51"/>
                      <a:pt x="75" y="51"/>
                    </a:cubicBezTo>
                    <a:close/>
                    <a:moveTo>
                      <a:pt x="65" y="47"/>
                    </a:moveTo>
                    <a:cubicBezTo>
                      <a:pt x="65" y="32"/>
                      <a:pt x="65" y="32"/>
                      <a:pt x="65" y="32"/>
                    </a:cubicBezTo>
                    <a:cubicBezTo>
                      <a:pt x="64" y="32"/>
                      <a:pt x="64" y="32"/>
                      <a:pt x="64" y="32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64" y="50"/>
                      <a:pt x="64" y="50"/>
                      <a:pt x="64" y="50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57" y="77"/>
                      <a:pt x="57" y="77"/>
                      <a:pt x="57" y="77"/>
                    </a:cubicBezTo>
                    <a:cubicBezTo>
                      <a:pt x="57" y="55"/>
                      <a:pt x="57" y="55"/>
                      <a:pt x="57" y="55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5" y="77"/>
                      <a:pt x="55" y="77"/>
                      <a:pt x="55" y="77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48" y="47"/>
                      <a:pt x="48" y="47"/>
                      <a:pt x="48" y="47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47"/>
                      <a:pt x="47" y="47"/>
                      <a:pt x="47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4"/>
                      <a:pt x="44" y="21"/>
                      <a:pt x="47" y="21"/>
                    </a:cubicBezTo>
                    <a:cubicBezTo>
                      <a:pt x="66" y="21"/>
                      <a:pt x="46" y="21"/>
                      <a:pt x="65" y="21"/>
                    </a:cubicBezTo>
                    <a:cubicBezTo>
                      <a:pt x="69" y="21"/>
                      <a:pt x="71" y="24"/>
                      <a:pt x="71" y="27"/>
                    </a:cubicBezTo>
                    <a:cubicBezTo>
                      <a:pt x="71" y="47"/>
                      <a:pt x="71" y="47"/>
                      <a:pt x="71" y="47"/>
                    </a:cubicBezTo>
                    <a:cubicBezTo>
                      <a:pt x="70" y="47"/>
                      <a:pt x="68" y="47"/>
                      <a:pt x="65" y="47"/>
                    </a:cubicBezTo>
                    <a:close/>
                    <a:moveTo>
                      <a:pt x="37" y="51"/>
                    </a:moveTo>
                    <a:cubicBezTo>
                      <a:pt x="37" y="72"/>
                      <a:pt x="37" y="72"/>
                      <a:pt x="37" y="72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0" y="54"/>
                      <a:pt x="30" y="54"/>
                      <a:pt x="30" y="54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18" y="47"/>
                      <a:pt x="18" y="47"/>
                      <a:pt x="18" y="47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28"/>
                      <a:pt x="20" y="26"/>
                      <a:pt x="23" y="26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35" y="27"/>
                      <a:pt x="35" y="28"/>
                      <a:pt x="35" y="28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7" y="51"/>
                      <a:pt x="37" y="51"/>
                      <a:pt x="37" y="51"/>
                    </a:cubicBezTo>
                    <a:close/>
                    <a:moveTo>
                      <a:pt x="31" y="9"/>
                    </a:moveTo>
                    <a:cubicBezTo>
                      <a:pt x="35" y="9"/>
                      <a:pt x="39" y="12"/>
                      <a:pt x="39" y="17"/>
                    </a:cubicBezTo>
                    <a:cubicBezTo>
                      <a:pt x="39" y="19"/>
                      <a:pt x="38" y="20"/>
                      <a:pt x="37" y="22"/>
                    </a:cubicBezTo>
                    <a:cubicBezTo>
                      <a:pt x="37" y="22"/>
                      <a:pt x="37" y="22"/>
                      <a:pt x="37" y="23"/>
                    </a:cubicBezTo>
                    <a:cubicBezTo>
                      <a:pt x="35" y="24"/>
                      <a:pt x="33" y="25"/>
                      <a:pt x="31" y="25"/>
                    </a:cubicBezTo>
                    <a:cubicBezTo>
                      <a:pt x="26" y="25"/>
                      <a:pt x="22" y="21"/>
                      <a:pt x="22" y="17"/>
                    </a:cubicBezTo>
                    <a:cubicBezTo>
                      <a:pt x="22" y="12"/>
                      <a:pt x="26" y="9"/>
                      <a:pt x="31" y="9"/>
                    </a:cubicBezTo>
                    <a:close/>
                    <a:moveTo>
                      <a:pt x="81" y="9"/>
                    </a:moveTo>
                    <a:cubicBezTo>
                      <a:pt x="76" y="9"/>
                      <a:pt x="73" y="12"/>
                      <a:pt x="73" y="17"/>
                    </a:cubicBezTo>
                    <a:cubicBezTo>
                      <a:pt x="73" y="19"/>
                      <a:pt x="73" y="20"/>
                      <a:pt x="74" y="22"/>
                    </a:cubicBezTo>
                    <a:cubicBezTo>
                      <a:pt x="75" y="22"/>
                      <a:pt x="75" y="22"/>
                      <a:pt x="75" y="23"/>
                    </a:cubicBezTo>
                    <a:cubicBezTo>
                      <a:pt x="77" y="24"/>
                      <a:pt x="79" y="25"/>
                      <a:pt x="81" y="25"/>
                    </a:cubicBezTo>
                    <a:cubicBezTo>
                      <a:pt x="85" y="25"/>
                      <a:pt x="89" y="21"/>
                      <a:pt x="89" y="17"/>
                    </a:cubicBezTo>
                    <a:cubicBezTo>
                      <a:pt x="89" y="12"/>
                      <a:pt x="85" y="9"/>
                      <a:pt x="81" y="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rgbClr val="829F89"/>
                  </a:solidFill>
                </a:endParaRPr>
              </a:p>
            </p:txBody>
          </p:sp>
        </p:grp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xmlns="" id="{965151F8-070C-47AB-85AE-061989FB67CC}"/>
                </a:ext>
              </a:extLst>
            </p:cNvPr>
            <p:cNvGrpSpPr/>
            <p:nvPr/>
          </p:nvGrpSpPr>
          <p:grpSpPr>
            <a:xfrm>
              <a:off x="6372168" y="4732660"/>
              <a:ext cx="1590659" cy="1382924"/>
              <a:chOff x="6506227" y="4436362"/>
              <a:chExt cx="1590659" cy="1382924"/>
            </a:xfrm>
          </p:grpSpPr>
          <p:pic>
            <p:nvPicPr>
              <p:cNvPr id="33" name="图片 32">
                <a:extLst>
                  <a:ext uri="{FF2B5EF4-FFF2-40B4-BE49-F238E27FC236}">
                    <a16:creationId xmlns:a16="http://schemas.microsoft.com/office/drawing/2014/main" xmlns="" id="{96C5089E-64C4-42F6-8E08-1281E153398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506227" y="4436362"/>
                <a:ext cx="1590659" cy="1382924"/>
              </a:xfrm>
              <a:prstGeom prst="rect">
                <a:avLst/>
              </a:prstGeom>
            </p:spPr>
          </p:pic>
          <p:sp>
            <p:nvSpPr>
              <p:cNvPr id="34" name="Freeform 96">
                <a:extLst>
                  <a:ext uri="{FF2B5EF4-FFF2-40B4-BE49-F238E27FC236}">
                    <a16:creationId xmlns:a16="http://schemas.microsoft.com/office/drawing/2014/main" xmlns="" id="{BBAE2167-CD1A-4EC3-AB00-2797317FD9D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16403" y="4850058"/>
                <a:ext cx="518046" cy="461870"/>
              </a:xfrm>
              <a:custGeom>
                <a:avLst/>
                <a:gdLst>
                  <a:gd name="T0" fmla="*/ 52 w 105"/>
                  <a:gd name="T1" fmla="*/ 17 h 94"/>
                  <a:gd name="T2" fmla="*/ 45 w 105"/>
                  <a:gd name="T3" fmla="*/ 24 h 94"/>
                  <a:gd name="T4" fmla="*/ 52 w 105"/>
                  <a:gd name="T5" fmla="*/ 31 h 94"/>
                  <a:gd name="T6" fmla="*/ 59 w 105"/>
                  <a:gd name="T7" fmla="*/ 24 h 94"/>
                  <a:gd name="T8" fmla="*/ 52 w 105"/>
                  <a:gd name="T9" fmla="*/ 17 h 94"/>
                  <a:gd name="T10" fmla="*/ 11 w 105"/>
                  <a:gd name="T11" fmla="*/ 37 h 94"/>
                  <a:gd name="T12" fmla="*/ 5 w 105"/>
                  <a:gd name="T13" fmla="*/ 49 h 94"/>
                  <a:gd name="T14" fmla="*/ 0 w 105"/>
                  <a:gd name="T15" fmla="*/ 60 h 94"/>
                  <a:gd name="T16" fmla="*/ 7 w 105"/>
                  <a:gd name="T17" fmla="*/ 60 h 94"/>
                  <a:gd name="T18" fmla="*/ 18 w 105"/>
                  <a:gd name="T19" fmla="*/ 80 h 94"/>
                  <a:gd name="T20" fmla="*/ 52 w 105"/>
                  <a:gd name="T21" fmla="*/ 94 h 94"/>
                  <a:gd name="T22" fmla="*/ 85 w 105"/>
                  <a:gd name="T23" fmla="*/ 80 h 94"/>
                  <a:gd name="T24" fmla="*/ 91 w 105"/>
                  <a:gd name="T25" fmla="*/ 73 h 94"/>
                  <a:gd name="T26" fmla="*/ 79 w 105"/>
                  <a:gd name="T27" fmla="*/ 73 h 94"/>
                  <a:gd name="T28" fmla="*/ 78 w 105"/>
                  <a:gd name="T29" fmla="*/ 74 h 94"/>
                  <a:gd name="T30" fmla="*/ 52 w 105"/>
                  <a:gd name="T31" fmla="*/ 85 h 94"/>
                  <a:gd name="T32" fmla="*/ 25 w 105"/>
                  <a:gd name="T33" fmla="*/ 74 h 94"/>
                  <a:gd name="T34" fmla="*/ 17 w 105"/>
                  <a:gd name="T35" fmla="*/ 60 h 94"/>
                  <a:gd name="T36" fmla="*/ 22 w 105"/>
                  <a:gd name="T37" fmla="*/ 60 h 94"/>
                  <a:gd name="T38" fmla="*/ 16 w 105"/>
                  <a:gd name="T39" fmla="*/ 49 h 94"/>
                  <a:gd name="T40" fmla="*/ 11 w 105"/>
                  <a:gd name="T41" fmla="*/ 37 h 94"/>
                  <a:gd name="T42" fmla="*/ 93 w 105"/>
                  <a:gd name="T43" fmla="*/ 63 h 94"/>
                  <a:gd name="T44" fmla="*/ 88 w 105"/>
                  <a:gd name="T45" fmla="*/ 52 h 94"/>
                  <a:gd name="T46" fmla="*/ 82 w 105"/>
                  <a:gd name="T47" fmla="*/ 40 h 94"/>
                  <a:gd name="T48" fmla="*/ 88 w 105"/>
                  <a:gd name="T49" fmla="*/ 40 h 94"/>
                  <a:gd name="T50" fmla="*/ 78 w 105"/>
                  <a:gd name="T51" fmla="*/ 21 h 94"/>
                  <a:gd name="T52" fmla="*/ 52 w 105"/>
                  <a:gd name="T53" fmla="*/ 10 h 94"/>
                  <a:gd name="T54" fmla="*/ 25 w 105"/>
                  <a:gd name="T55" fmla="*/ 21 h 94"/>
                  <a:gd name="T56" fmla="*/ 22 w 105"/>
                  <a:gd name="T57" fmla="*/ 25 h 94"/>
                  <a:gd name="T58" fmla="*/ 10 w 105"/>
                  <a:gd name="T59" fmla="*/ 25 h 94"/>
                  <a:gd name="T60" fmla="*/ 18 w 105"/>
                  <a:gd name="T61" fmla="*/ 14 h 94"/>
                  <a:gd name="T62" fmla="*/ 52 w 105"/>
                  <a:gd name="T63" fmla="*/ 0 h 94"/>
                  <a:gd name="T64" fmla="*/ 85 w 105"/>
                  <a:gd name="T65" fmla="*/ 14 h 94"/>
                  <a:gd name="T66" fmla="*/ 98 w 105"/>
                  <a:gd name="T67" fmla="*/ 40 h 94"/>
                  <a:gd name="T68" fmla="*/ 105 w 105"/>
                  <a:gd name="T69" fmla="*/ 40 h 94"/>
                  <a:gd name="T70" fmla="*/ 99 w 105"/>
                  <a:gd name="T71" fmla="*/ 52 h 94"/>
                  <a:gd name="T72" fmla="*/ 93 w 105"/>
                  <a:gd name="T73" fmla="*/ 63 h 94"/>
                  <a:gd name="T74" fmla="*/ 40 w 105"/>
                  <a:gd name="T75" fmla="*/ 50 h 94"/>
                  <a:gd name="T76" fmla="*/ 43 w 105"/>
                  <a:gd name="T77" fmla="*/ 33 h 94"/>
                  <a:gd name="T78" fmla="*/ 60 w 105"/>
                  <a:gd name="T79" fmla="*/ 33 h 94"/>
                  <a:gd name="T80" fmla="*/ 64 w 105"/>
                  <a:gd name="T81" fmla="*/ 51 h 94"/>
                  <a:gd name="T82" fmla="*/ 59 w 105"/>
                  <a:gd name="T83" fmla="*/ 54 h 94"/>
                  <a:gd name="T84" fmla="*/ 60 w 105"/>
                  <a:gd name="T85" fmla="*/ 78 h 94"/>
                  <a:gd name="T86" fmla="*/ 54 w 105"/>
                  <a:gd name="T87" fmla="*/ 78 h 94"/>
                  <a:gd name="T88" fmla="*/ 53 w 105"/>
                  <a:gd name="T89" fmla="*/ 57 h 94"/>
                  <a:gd name="T90" fmla="*/ 50 w 105"/>
                  <a:gd name="T91" fmla="*/ 57 h 94"/>
                  <a:gd name="T92" fmla="*/ 49 w 105"/>
                  <a:gd name="T93" fmla="*/ 78 h 94"/>
                  <a:gd name="T94" fmla="*/ 43 w 105"/>
                  <a:gd name="T95" fmla="*/ 78 h 94"/>
                  <a:gd name="T96" fmla="*/ 44 w 105"/>
                  <a:gd name="T97" fmla="*/ 54 h 94"/>
                  <a:gd name="T98" fmla="*/ 40 w 105"/>
                  <a:gd name="T99" fmla="*/ 5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05" h="94">
                    <a:moveTo>
                      <a:pt x="52" y="17"/>
                    </a:moveTo>
                    <a:cubicBezTo>
                      <a:pt x="48" y="17"/>
                      <a:pt x="45" y="20"/>
                      <a:pt x="45" y="24"/>
                    </a:cubicBezTo>
                    <a:cubicBezTo>
                      <a:pt x="45" y="28"/>
                      <a:pt x="48" y="31"/>
                      <a:pt x="52" y="31"/>
                    </a:cubicBezTo>
                    <a:cubicBezTo>
                      <a:pt x="56" y="31"/>
                      <a:pt x="59" y="28"/>
                      <a:pt x="59" y="24"/>
                    </a:cubicBezTo>
                    <a:cubicBezTo>
                      <a:pt x="59" y="20"/>
                      <a:pt x="56" y="17"/>
                      <a:pt x="52" y="17"/>
                    </a:cubicBezTo>
                    <a:close/>
                    <a:moveTo>
                      <a:pt x="11" y="37"/>
                    </a:moveTo>
                    <a:cubicBezTo>
                      <a:pt x="5" y="49"/>
                      <a:pt x="5" y="49"/>
                      <a:pt x="5" y="49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7" y="60"/>
                      <a:pt x="7" y="60"/>
                      <a:pt x="7" y="60"/>
                    </a:cubicBezTo>
                    <a:cubicBezTo>
                      <a:pt x="9" y="68"/>
                      <a:pt x="13" y="75"/>
                      <a:pt x="18" y="80"/>
                    </a:cubicBezTo>
                    <a:cubicBezTo>
                      <a:pt x="27" y="89"/>
                      <a:pt x="39" y="94"/>
                      <a:pt x="52" y="94"/>
                    </a:cubicBezTo>
                    <a:cubicBezTo>
                      <a:pt x="65" y="94"/>
                      <a:pt x="76" y="89"/>
                      <a:pt x="85" y="80"/>
                    </a:cubicBezTo>
                    <a:cubicBezTo>
                      <a:pt x="87" y="78"/>
                      <a:pt x="89" y="75"/>
                      <a:pt x="91" y="73"/>
                    </a:cubicBezTo>
                    <a:cubicBezTo>
                      <a:pt x="79" y="73"/>
                      <a:pt x="79" y="73"/>
                      <a:pt x="79" y="73"/>
                    </a:cubicBezTo>
                    <a:cubicBezTo>
                      <a:pt x="79" y="73"/>
                      <a:pt x="78" y="73"/>
                      <a:pt x="78" y="74"/>
                    </a:cubicBezTo>
                    <a:cubicBezTo>
                      <a:pt x="71" y="80"/>
                      <a:pt x="62" y="85"/>
                      <a:pt x="52" y="85"/>
                    </a:cubicBezTo>
                    <a:cubicBezTo>
                      <a:pt x="41" y="85"/>
                      <a:pt x="32" y="80"/>
                      <a:pt x="25" y="74"/>
                    </a:cubicBezTo>
                    <a:cubicBezTo>
                      <a:pt x="21" y="70"/>
                      <a:pt x="18" y="65"/>
                      <a:pt x="17" y="60"/>
                    </a:cubicBezTo>
                    <a:cubicBezTo>
                      <a:pt x="22" y="60"/>
                      <a:pt x="22" y="60"/>
                      <a:pt x="22" y="60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1" y="37"/>
                      <a:pt x="11" y="37"/>
                      <a:pt x="11" y="37"/>
                    </a:cubicBezTo>
                    <a:close/>
                    <a:moveTo>
                      <a:pt x="93" y="63"/>
                    </a:moveTo>
                    <a:cubicBezTo>
                      <a:pt x="88" y="52"/>
                      <a:pt x="88" y="52"/>
                      <a:pt x="88" y="52"/>
                    </a:cubicBezTo>
                    <a:cubicBezTo>
                      <a:pt x="82" y="40"/>
                      <a:pt x="82" y="40"/>
                      <a:pt x="82" y="40"/>
                    </a:cubicBezTo>
                    <a:cubicBezTo>
                      <a:pt x="88" y="40"/>
                      <a:pt x="88" y="40"/>
                      <a:pt x="88" y="40"/>
                    </a:cubicBezTo>
                    <a:cubicBezTo>
                      <a:pt x="87" y="33"/>
                      <a:pt x="83" y="26"/>
                      <a:pt x="78" y="21"/>
                    </a:cubicBezTo>
                    <a:cubicBezTo>
                      <a:pt x="71" y="14"/>
                      <a:pt x="62" y="10"/>
                      <a:pt x="52" y="10"/>
                    </a:cubicBezTo>
                    <a:cubicBezTo>
                      <a:pt x="41" y="10"/>
                      <a:pt x="32" y="14"/>
                      <a:pt x="25" y="21"/>
                    </a:cubicBezTo>
                    <a:cubicBezTo>
                      <a:pt x="24" y="22"/>
                      <a:pt x="23" y="23"/>
                      <a:pt x="22" y="25"/>
                    </a:cubicBezTo>
                    <a:cubicBezTo>
                      <a:pt x="10" y="25"/>
                      <a:pt x="10" y="25"/>
                      <a:pt x="10" y="25"/>
                    </a:cubicBezTo>
                    <a:cubicBezTo>
                      <a:pt x="13" y="21"/>
                      <a:pt x="15" y="17"/>
                      <a:pt x="18" y="14"/>
                    </a:cubicBezTo>
                    <a:cubicBezTo>
                      <a:pt x="27" y="6"/>
                      <a:pt x="39" y="0"/>
                      <a:pt x="52" y="0"/>
                    </a:cubicBezTo>
                    <a:cubicBezTo>
                      <a:pt x="65" y="0"/>
                      <a:pt x="76" y="6"/>
                      <a:pt x="85" y="14"/>
                    </a:cubicBezTo>
                    <a:cubicBezTo>
                      <a:pt x="92" y="21"/>
                      <a:pt x="96" y="30"/>
                      <a:pt x="98" y="40"/>
                    </a:cubicBezTo>
                    <a:cubicBezTo>
                      <a:pt x="105" y="40"/>
                      <a:pt x="105" y="40"/>
                      <a:pt x="105" y="40"/>
                    </a:cubicBezTo>
                    <a:cubicBezTo>
                      <a:pt x="99" y="52"/>
                      <a:pt x="99" y="52"/>
                      <a:pt x="99" y="52"/>
                    </a:cubicBezTo>
                    <a:cubicBezTo>
                      <a:pt x="93" y="63"/>
                      <a:pt x="93" y="63"/>
                      <a:pt x="93" y="63"/>
                    </a:cubicBezTo>
                    <a:close/>
                    <a:moveTo>
                      <a:pt x="40" y="50"/>
                    </a:moveTo>
                    <a:cubicBezTo>
                      <a:pt x="43" y="33"/>
                      <a:pt x="43" y="33"/>
                      <a:pt x="43" y="33"/>
                    </a:cubicBezTo>
                    <a:cubicBezTo>
                      <a:pt x="62" y="33"/>
                      <a:pt x="42" y="33"/>
                      <a:pt x="60" y="33"/>
                    </a:cubicBezTo>
                    <a:cubicBezTo>
                      <a:pt x="64" y="51"/>
                      <a:pt x="64" y="51"/>
                      <a:pt x="64" y="51"/>
                    </a:cubicBezTo>
                    <a:cubicBezTo>
                      <a:pt x="59" y="54"/>
                      <a:pt x="59" y="54"/>
                      <a:pt x="59" y="54"/>
                    </a:cubicBezTo>
                    <a:cubicBezTo>
                      <a:pt x="60" y="78"/>
                      <a:pt x="60" y="78"/>
                      <a:pt x="60" y="78"/>
                    </a:cubicBezTo>
                    <a:cubicBezTo>
                      <a:pt x="54" y="78"/>
                      <a:pt x="54" y="78"/>
                      <a:pt x="54" y="78"/>
                    </a:cubicBezTo>
                    <a:cubicBezTo>
                      <a:pt x="53" y="57"/>
                      <a:pt x="53" y="57"/>
                      <a:pt x="53" y="57"/>
                    </a:cubicBezTo>
                    <a:cubicBezTo>
                      <a:pt x="50" y="57"/>
                      <a:pt x="50" y="57"/>
                      <a:pt x="50" y="57"/>
                    </a:cubicBezTo>
                    <a:cubicBezTo>
                      <a:pt x="49" y="78"/>
                      <a:pt x="49" y="78"/>
                      <a:pt x="49" y="78"/>
                    </a:cubicBezTo>
                    <a:cubicBezTo>
                      <a:pt x="43" y="78"/>
                      <a:pt x="43" y="78"/>
                      <a:pt x="43" y="78"/>
                    </a:cubicBezTo>
                    <a:cubicBezTo>
                      <a:pt x="44" y="54"/>
                      <a:pt x="44" y="54"/>
                      <a:pt x="44" y="54"/>
                    </a:cubicBezTo>
                    <a:cubicBezTo>
                      <a:pt x="43" y="52"/>
                      <a:pt x="42" y="51"/>
                      <a:pt x="40" y="5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rgbClr val="829F89"/>
                  </a:solidFill>
                </a:endParaRPr>
              </a:p>
            </p:txBody>
          </p:sp>
        </p:grp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xmlns="" id="{AC52DD2F-6501-4754-AEFF-2BC4504F5B05}"/>
                </a:ext>
              </a:extLst>
            </p:cNvPr>
            <p:cNvSpPr txBox="1"/>
            <p:nvPr/>
          </p:nvSpPr>
          <p:spPr>
            <a:xfrm>
              <a:off x="-99666" y="1581569"/>
              <a:ext cx="4619076" cy="9341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400">
                  <a:solidFill>
                    <a:srgbClr val="4D49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配合学校党、团委中心工作，宣传党的路线、方针和新时期的工作重点等。</a:t>
              </a: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xmlns="" id="{EE6FAFA1-0D2B-4E72-8A0D-EF3E81E0B371}"/>
                </a:ext>
              </a:extLst>
            </p:cNvPr>
            <p:cNvSpPr txBox="1"/>
            <p:nvPr/>
          </p:nvSpPr>
          <p:spPr>
            <a:xfrm>
              <a:off x="-315193" y="3296613"/>
              <a:ext cx="3824477" cy="13649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400">
                  <a:solidFill>
                    <a:srgbClr val="4D49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定期征集同学关于系生活、活动的作品，报道系内动态，及时反映广大同学思想状况。</a:t>
              </a: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xmlns="" id="{23C54078-126A-4A42-833B-139A2ABE611C}"/>
                </a:ext>
              </a:extLst>
            </p:cNvPr>
            <p:cNvSpPr txBox="1"/>
            <p:nvPr/>
          </p:nvSpPr>
          <p:spPr>
            <a:xfrm>
              <a:off x="-129805" y="5011655"/>
              <a:ext cx="4619076" cy="9341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400">
                  <a:solidFill>
                    <a:srgbClr val="4D49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负责系专项墙报的宣传工作和宣传栏的管理工作。</a:t>
              </a: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xmlns="" id="{BF3112E0-6739-433D-AF0E-176A723AD4D0}"/>
                </a:ext>
              </a:extLst>
            </p:cNvPr>
            <p:cNvSpPr txBox="1"/>
            <p:nvPr/>
          </p:nvSpPr>
          <p:spPr>
            <a:xfrm>
              <a:off x="7711698" y="1561507"/>
              <a:ext cx="4427136" cy="9341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>
                  <a:solidFill>
                    <a:srgbClr val="4D49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负责系内各部主办的各类活动的宣传、策划工作和其他设计，确实落实工作。</a:t>
              </a: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xmlns="" id="{36DE09D3-5A08-4E2E-9B3A-4BEA4448DEC4}"/>
                </a:ext>
              </a:extLst>
            </p:cNvPr>
            <p:cNvSpPr txBox="1"/>
            <p:nvPr/>
          </p:nvSpPr>
          <p:spPr>
            <a:xfrm>
              <a:off x="8778578" y="3296613"/>
              <a:ext cx="3665556" cy="13649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>
                  <a:solidFill>
                    <a:srgbClr val="4D49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培养多能实干的宣传干部，充实和壮大宣传队伍，同时抓好各班的宣传工作。</a:t>
              </a: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xmlns="" id="{9B98E52B-2B1B-4D99-873E-F825D954325E}"/>
                </a:ext>
              </a:extLst>
            </p:cNvPr>
            <p:cNvSpPr txBox="1"/>
            <p:nvPr/>
          </p:nvSpPr>
          <p:spPr>
            <a:xfrm>
              <a:off x="7774818" y="5011655"/>
              <a:ext cx="4427136" cy="13649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>
                  <a:solidFill>
                    <a:srgbClr val="4D49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推广学生会、团委务实进取、勇于开拓的良好形象，促进学生会团委与社会经济实体的关系。</a:t>
              </a:r>
            </a:p>
          </p:txBody>
        </p:sp>
      </p:grpSp>
      <p:grpSp>
        <p:nvGrpSpPr>
          <p:cNvPr id="46" name="组合 45">
            <a:extLst>
              <a:ext uri="{FF2B5EF4-FFF2-40B4-BE49-F238E27FC236}">
                <a16:creationId xmlns:a16="http://schemas.microsoft.com/office/drawing/2014/main" xmlns="" id="{9428DE35-D003-47C0-847A-FE40E2113436}"/>
              </a:ext>
            </a:extLst>
          </p:cNvPr>
          <p:cNvGrpSpPr/>
          <p:nvPr/>
        </p:nvGrpSpPr>
        <p:grpSpPr>
          <a:xfrm>
            <a:off x="3865324" y="2412238"/>
            <a:ext cx="3294469" cy="2783157"/>
            <a:chOff x="3385034" y="1911842"/>
            <a:chExt cx="4392625" cy="3710876"/>
          </a:xfrm>
        </p:grpSpPr>
        <p:pic>
          <p:nvPicPr>
            <p:cNvPr id="47" name="图片 46">
              <a:extLst>
                <a:ext uri="{FF2B5EF4-FFF2-40B4-BE49-F238E27FC236}">
                  <a16:creationId xmlns:a16="http://schemas.microsoft.com/office/drawing/2014/main" xmlns="" id="{4F4E603A-3EF3-493F-8829-38E2DB67C54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85034" y="1911842"/>
              <a:ext cx="4392625" cy="3710876"/>
            </a:xfrm>
            <a:prstGeom prst="rect">
              <a:avLst/>
            </a:prstGeom>
          </p:spPr>
        </p:pic>
        <p:grpSp>
          <p:nvGrpSpPr>
            <p:cNvPr id="48" name="组合 47">
              <a:extLst>
                <a:ext uri="{FF2B5EF4-FFF2-40B4-BE49-F238E27FC236}">
                  <a16:creationId xmlns:a16="http://schemas.microsoft.com/office/drawing/2014/main" xmlns="" id="{E9BF1D92-3CDB-45F8-B9BF-B9987A3AED16}"/>
                </a:ext>
              </a:extLst>
            </p:cNvPr>
            <p:cNvGrpSpPr/>
            <p:nvPr/>
          </p:nvGrpSpPr>
          <p:grpSpPr>
            <a:xfrm>
              <a:off x="5280676" y="3165566"/>
              <a:ext cx="1631217" cy="1077218"/>
              <a:chOff x="5390533" y="3100099"/>
              <a:chExt cx="1631217" cy="1077218"/>
            </a:xfrm>
          </p:grpSpPr>
          <p:sp>
            <p:nvSpPr>
              <p:cNvPr id="49" name="文本框 48">
                <a:extLst>
                  <a:ext uri="{FF2B5EF4-FFF2-40B4-BE49-F238E27FC236}">
                    <a16:creationId xmlns:a16="http://schemas.microsoft.com/office/drawing/2014/main" xmlns="" id="{7DDB2DB0-283F-4A36-9F59-A6F78359C2B7}"/>
                  </a:ext>
                </a:extLst>
              </p:cNvPr>
              <p:cNvSpPr txBox="1"/>
              <p:nvPr/>
            </p:nvSpPr>
            <p:spPr>
              <a:xfrm>
                <a:off x="5390533" y="3100099"/>
                <a:ext cx="1631217" cy="67710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2700" dirty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关键字</a:t>
                </a:r>
              </a:p>
            </p:txBody>
          </p:sp>
          <p:sp>
            <p:nvSpPr>
              <p:cNvPr id="50" name="文本框 49">
                <a:extLst>
                  <a:ext uri="{FF2B5EF4-FFF2-40B4-BE49-F238E27FC236}">
                    <a16:creationId xmlns:a16="http://schemas.microsoft.com/office/drawing/2014/main" xmlns="" id="{AC0BEB97-016A-46A5-B2E2-BD566663C097}"/>
                  </a:ext>
                </a:extLst>
              </p:cNvPr>
              <p:cNvSpPr txBox="1"/>
              <p:nvPr/>
            </p:nvSpPr>
            <p:spPr>
              <a:xfrm>
                <a:off x="5413832" y="3684874"/>
                <a:ext cx="1584622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1800" dirty="0">
                    <a:solidFill>
                      <a:schemeClr val="bg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Key Word</a:t>
                </a:r>
                <a:endParaRPr lang="zh-CN" altLang="en-US" sz="18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96079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BDBDF464-BFB2-4B37-A4CA-83A47A3224AD}"/>
              </a:ext>
            </a:extLst>
          </p:cNvPr>
          <p:cNvGrpSpPr/>
          <p:nvPr/>
        </p:nvGrpSpPr>
        <p:grpSpPr>
          <a:xfrm>
            <a:off x="3560311" y="2495678"/>
            <a:ext cx="1392689" cy="1392689"/>
            <a:chOff x="944111" y="2203578"/>
            <a:chExt cx="1392689" cy="1392689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xmlns="" id="{E5CD9999-4986-41F0-B7B0-0A3332D1B4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4111" y="2203578"/>
              <a:ext cx="1392689" cy="1392689"/>
            </a:xfrm>
            <a:prstGeom prst="rect">
              <a:avLst/>
            </a:prstGeom>
          </p:spPr>
        </p:pic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7C3C3B9C-DA84-4E4E-9C39-8EE49D10C45B}"/>
                </a:ext>
              </a:extLst>
            </p:cNvPr>
            <p:cNvSpPr txBox="1"/>
            <p:nvPr/>
          </p:nvSpPr>
          <p:spPr>
            <a:xfrm>
              <a:off x="1195640" y="2438256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5400" dirty="0">
                  <a:solidFill>
                    <a:srgbClr val="F39700"/>
                  </a:solidFill>
                </a:rPr>
                <a:t>叁</a:t>
              </a:r>
            </a:p>
          </p:txBody>
        </p:sp>
      </p:grp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452BE35E-D1C4-4BD0-B051-24199B42D9F4}"/>
              </a:ext>
            </a:extLst>
          </p:cNvPr>
          <p:cNvSpPr txBox="1"/>
          <p:nvPr/>
        </p:nvSpPr>
        <p:spPr>
          <a:xfrm>
            <a:off x="5380188" y="2705437"/>
            <a:ext cx="3262432" cy="1015663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6000">
                <a:solidFill>
                  <a:srgbClr val="4D4949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风采展示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CA9BC20F-544E-4D29-A8B6-0380B93193A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13"/>
          <a:stretch/>
        </p:blipFill>
        <p:spPr>
          <a:xfrm>
            <a:off x="9069808" y="323276"/>
            <a:ext cx="2797036" cy="621144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C4EF2C92-6863-4350-ABC7-A5FA139E6C9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538"/>
          <a:stretch/>
        </p:blipFill>
        <p:spPr>
          <a:xfrm>
            <a:off x="336087" y="323276"/>
            <a:ext cx="1819877" cy="6211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065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386EC8A7-F7C8-4769-AF98-C5817139C4DF}"/>
              </a:ext>
            </a:extLst>
          </p:cNvPr>
          <p:cNvGrpSpPr/>
          <p:nvPr/>
        </p:nvGrpSpPr>
        <p:grpSpPr>
          <a:xfrm>
            <a:off x="4292871" y="595261"/>
            <a:ext cx="3733258" cy="896968"/>
            <a:chOff x="4913527" y="677811"/>
            <a:chExt cx="3733258" cy="896968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xmlns="" id="{58E070FD-421A-4BFE-BAA3-8ECD892E6E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3527" y="679593"/>
              <a:ext cx="671809" cy="895186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xmlns="" id="{9CF1A2E1-8E32-466D-9940-1F441871FA7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74976" y="677811"/>
              <a:ext cx="671809" cy="895186"/>
            </a:xfrm>
            <a:prstGeom prst="rect">
              <a:avLst/>
            </a:prstGeom>
          </p:spPr>
        </p:pic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xmlns="" id="{EFAF8F02-386A-458F-9B2B-9ACE5828E516}"/>
                </a:ext>
              </a:extLst>
            </p:cNvPr>
            <p:cNvSpPr txBox="1"/>
            <p:nvPr/>
          </p:nvSpPr>
          <p:spPr>
            <a:xfrm>
              <a:off x="5543674" y="750240"/>
              <a:ext cx="2518638" cy="6217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r">
                <a:defRPr sz="2400"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26000">
                        <a:srgbClr val="2A0415"/>
                      </a:gs>
                      <a:gs pos="100000">
                        <a:schemeClr val="accent1">
                          <a:lumMod val="75000"/>
                        </a:schemeClr>
                      </a:gs>
                      <a:gs pos="79000">
                        <a:schemeClr val="tx1"/>
                      </a:gs>
                    </a:gsLst>
                    <a:lin ang="18900000" scaled="1"/>
                  </a:gra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defRPr>
              </a:lvl1pPr>
            </a:lstStyle>
            <a:p>
              <a:pPr algn="ctr">
                <a:lnSpc>
                  <a:spcPct val="150000"/>
                </a:lnSpc>
              </a:pPr>
              <a:r>
                <a:rPr lang="zh-CN" altLang="en-US" sz="2600" b="1">
                  <a:solidFill>
                    <a:srgbClr val="4D49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社团成员全家福</a:t>
              </a:r>
            </a:p>
          </p:txBody>
        </p:sp>
      </p:grpSp>
      <p:sp>
        <p:nvSpPr>
          <p:cNvPr id="42" name="文本框 41">
            <a:extLst>
              <a:ext uri="{FF2B5EF4-FFF2-40B4-BE49-F238E27FC236}">
                <a16:creationId xmlns:a16="http://schemas.microsoft.com/office/drawing/2014/main" xmlns="" id="{012BF3AF-59F4-460F-9CFC-0E6C3C9D1D2E}"/>
              </a:ext>
            </a:extLst>
          </p:cNvPr>
          <p:cNvSpPr txBox="1"/>
          <p:nvPr/>
        </p:nvSpPr>
        <p:spPr>
          <a:xfrm>
            <a:off x="5039769" y="1228899"/>
            <a:ext cx="23391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kern="10" dirty="0">
                <a:ln w="19050">
                  <a:noFill/>
                  <a:round/>
                  <a:headEnd/>
                  <a:tailEnd/>
                </a:ln>
                <a:solidFill>
                  <a:schemeClr val="tx1">
                    <a:alpha val="89803"/>
                  </a:schemeClr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顺序：从左至右，从前至后</a:t>
            </a:r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xmlns="" id="{E90D887F-7C98-449E-9014-71F235C4E00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283"/>
          <a:stretch/>
        </p:blipFill>
        <p:spPr>
          <a:xfrm>
            <a:off x="4248215" y="2097885"/>
            <a:ext cx="6938354" cy="406382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4" name="文本框 43">
            <a:extLst>
              <a:ext uri="{FF2B5EF4-FFF2-40B4-BE49-F238E27FC236}">
                <a16:creationId xmlns:a16="http://schemas.microsoft.com/office/drawing/2014/main" xmlns="" id="{0AB8DB46-D76B-40D2-8A3D-85E3A077ED88}"/>
              </a:ext>
            </a:extLst>
          </p:cNvPr>
          <p:cNvSpPr txBox="1"/>
          <p:nvPr/>
        </p:nvSpPr>
        <p:spPr>
          <a:xfrm>
            <a:off x="581684" y="1304732"/>
            <a:ext cx="103105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kern="10" dirty="0">
                <a:ln w="19050">
                  <a:noFill/>
                  <a:round/>
                  <a:headEnd/>
                  <a:tailEnd/>
                </a:ln>
                <a:solidFill>
                  <a:srgbClr val="F39700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第一排</a:t>
            </a: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xmlns="" id="{63BEDE81-97AC-42DF-9BDE-0A00561C53FA}"/>
              </a:ext>
            </a:extLst>
          </p:cNvPr>
          <p:cNvSpPr txBox="1"/>
          <p:nvPr/>
        </p:nvSpPr>
        <p:spPr>
          <a:xfrm>
            <a:off x="581685" y="1757468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kern="10" dirty="0">
                <a:ln w="19050">
                  <a:noFill/>
                  <a:round/>
                  <a:headEnd/>
                  <a:tailEnd/>
                </a:ln>
                <a:solidFill>
                  <a:srgbClr val="4D4949">
                    <a:alpha val="89803"/>
                  </a:srgbClr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代用名</a:t>
            </a: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xmlns="" id="{F53284E9-CE0B-4970-B98E-1D2ACD04107B}"/>
              </a:ext>
            </a:extLst>
          </p:cNvPr>
          <p:cNvSpPr txBox="1"/>
          <p:nvPr/>
        </p:nvSpPr>
        <p:spPr>
          <a:xfrm>
            <a:off x="1289897" y="1757468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kern="10" dirty="0">
                <a:ln w="19050">
                  <a:noFill/>
                  <a:round/>
                  <a:headEnd/>
                  <a:tailEnd/>
                </a:ln>
                <a:solidFill>
                  <a:srgbClr val="4D4949">
                    <a:alpha val="89803"/>
                  </a:srgbClr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代用名</a:t>
            </a: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xmlns="" id="{A188AFC5-C6F5-4FC7-840D-94F4CCF54080}"/>
              </a:ext>
            </a:extLst>
          </p:cNvPr>
          <p:cNvSpPr txBox="1"/>
          <p:nvPr/>
        </p:nvSpPr>
        <p:spPr>
          <a:xfrm>
            <a:off x="1998109" y="1757468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kern="10" dirty="0">
                <a:ln w="19050">
                  <a:noFill/>
                  <a:round/>
                  <a:headEnd/>
                  <a:tailEnd/>
                </a:ln>
                <a:solidFill>
                  <a:srgbClr val="4D4949">
                    <a:alpha val="89803"/>
                  </a:srgbClr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代用名</a:t>
            </a: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xmlns="" id="{3AF42FF7-10F2-4430-9043-148F6B876315}"/>
              </a:ext>
            </a:extLst>
          </p:cNvPr>
          <p:cNvSpPr txBox="1"/>
          <p:nvPr/>
        </p:nvSpPr>
        <p:spPr>
          <a:xfrm>
            <a:off x="2706321" y="1757468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kern="10" dirty="0">
                <a:ln w="19050">
                  <a:noFill/>
                  <a:round/>
                  <a:headEnd/>
                  <a:tailEnd/>
                </a:ln>
                <a:solidFill>
                  <a:srgbClr val="4D4949">
                    <a:alpha val="89803"/>
                  </a:srgbClr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代用名</a:t>
            </a: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xmlns="" id="{DB62D449-2CE3-4103-A092-788D83FCF903}"/>
              </a:ext>
            </a:extLst>
          </p:cNvPr>
          <p:cNvSpPr txBox="1"/>
          <p:nvPr/>
        </p:nvSpPr>
        <p:spPr>
          <a:xfrm>
            <a:off x="581685" y="2042160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kern="10" dirty="0">
                <a:ln w="19050">
                  <a:noFill/>
                  <a:round/>
                  <a:headEnd/>
                  <a:tailEnd/>
                </a:ln>
                <a:solidFill>
                  <a:srgbClr val="4D4949">
                    <a:alpha val="89803"/>
                  </a:srgbClr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代用名</a:t>
            </a: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xmlns="" id="{48EA939C-F008-474A-A8FE-5847183FC20C}"/>
              </a:ext>
            </a:extLst>
          </p:cNvPr>
          <p:cNvSpPr txBox="1"/>
          <p:nvPr/>
        </p:nvSpPr>
        <p:spPr>
          <a:xfrm>
            <a:off x="1289897" y="2042160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kern="10" dirty="0">
                <a:ln w="19050">
                  <a:noFill/>
                  <a:round/>
                  <a:headEnd/>
                  <a:tailEnd/>
                </a:ln>
                <a:solidFill>
                  <a:srgbClr val="4D4949">
                    <a:alpha val="89803"/>
                  </a:srgbClr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代用名</a:t>
            </a: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xmlns="" id="{565008FF-84A9-40CC-A8A1-87BBBCFC4403}"/>
              </a:ext>
            </a:extLst>
          </p:cNvPr>
          <p:cNvSpPr txBox="1"/>
          <p:nvPr/>
        </p:nvSpPr>
        <p:spPr>
          <a:xfrm>
            <a:off x="1998109" y="2042160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kern="10" dirty="0">
                <a:ln w="19050">
                  <a:noFill/>
                  <a:round/>
                  <a:headEnd/>
                  <a:tailEnd/>
                </a:ln>
                <a:solidFill>
                  <a:srgbClr val="4D4949">
                    <a:alpha val="89803"/>
                  </a:srgbClr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代用名</a:t>
            </a: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xmlns="" id="{3A4F9455-08A1-46B2-B146-BBD593C09AD1}"/>
              </a:ext>
            </a:extLst>
          </p:cNvPr>
          <p:cNvSpPr txBox="1"/>
          <p:nvPr/>
        </p:nvSpPr>
        <p:spPr>
          <a:xfrm>
            <a:off x="2706321" y="2042160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kern="10" dirty="0">
                <a:ln w="19050">
                  <a:noFill/>
                  <a:round/>
                  <a:headEnd/>
                  <a:tailEnd/>
                </a:ln>
                <a:solidFill>
                  <a:srgbClr val="4D4949">
                    <a:alpha val="89803"/>
                  </a:srgbClr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代用名</a:t>
            </a: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xmlns="" id="{FC330D98-275C-4178-953A-773869DD4829}"/>
              </a:ext>
            </a:extLst>
          </p:cNvPr>
          <p:cNvSpPr txBox="1"/>
          <p:nvPr/>
        </p:nvSpPr>
        <p:spPr>
          <a:xfrm>
            <a:off x="581684" y="2401617"/>
            <a:ext cx="103105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kern="10" dirty="0">
                <a:ln w="19050">
                  <a:noFill/>
                  <a:round/>
                  <a:headEnd/>
                  <a:tailEnd/>
                </a:ln>
                <a:solidFill>
                  <a:schemeClr val="accent2">
                    <a:lumMod val="75000"/>
                  </a:schemeClr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第二排</a:t>
            </a: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xmlns="" id="{7D494239-2901-43A4-9A6E-6C298936D4C4}"/>
              </a:ext>
            </a:extLst>
          </p:cNvPr>
          <p:cNvSpPr txBox="1"/>
          <p:nvPr/>
        </p:nvSpPr>
        <p:spPr>
          <a:xfrm>
            <a:off x="581685" y="2854352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kern="10" dirty="0">
                <a:ln w="19050">
                  <a:noFill/>
                  <a:round/>
                  <a:headEnd/>
                  <a:tailEnd/>
                </a:ln>
                <a:solidFill>
                  <a:srgbClr val="4D4949">
                    <a:alpha val="89803"/>
                  </a:srgbClr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代用名</a:t>
            </a: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xmlns="" id="{6CE3668B-AD74-42D1-94EB-CD4198E615CE}"/>
              </a:ext>
            </a:extLst>
          </p:cNvPr>
          <p:cNvSpPr txBox="1"/>
          <p:nvPr/>
        </p:nvSpPr>
        <p:spPr>
          <a:xfrm>
            <a:off x="1289897" y="2854352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kern="10" dirty="0">
                <a:ln w="19050">
                  <a:noFill/>
                  <a:round/>
                  <a:headEnd/>
                  <a:tailEnd/>
                </a:ln>
                <a:solidFill>
                  <a:srgbClr val="4D4949">
                    <a:alpha val="89803"/>
                  </a:srgbClr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代用名</a:t>
            </a: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xmlns="" id="{980F2A43-22A6-41F1-AD5F-DDB925EB24DF}"/>
              </a:ext>
            </a:extLst>
          </p:cNvPr>
          <p:cNvSpPr txBox="1"/>
          <p:nvPr/>
        </p:nvSpPr>
        <p:spPr>
          <a:xfrm>
            <a:off x="1998109" y="2854352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kern="10" dirty="0">
                <a:ln w="19050">
                  <a:noFill/>
                  <a:round/>
                  <a:headEnd/>
                  <a:tailEnd/>
                </a:ln>
                <a:solidFill>
                  <a:srgbClr val="4D4949">
                    <a:alpha val="89803"/>
                  </a:srgbClr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代用名</a:t>
            </a: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xmlns="" id="{4C259AFA-2674-4AF5-A1C3-95B5FA959664}"/>
              </a:ext>
            </a:extLst>
          </p:cNvPr>
          <p:cNvSpPr txBox="1"/>
          <p:nvPr/>
        </p:nvSpPr>
        <p:spPr>
          <a:xfrm>
            <a:off x="2706321" y="2854352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kern="10" dirty="0">
                <a:ln w="19050">
                  <a:noFill/>
                  <a:round/>
                  <a:headEnd/>
                  <a:tailEnd/>
                </a:ln>
                <a:solidFill>
                  <a:srgbClr val="4D4949">
                    <a:alpha val="89803"/>
                  </a:srgbClr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代用名</a:t>
            </a: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xmlns="" id="{0F6F7109-38D4-4C2A-99F6-70D592629262}"/>
              </a:ext>
            </a:extLst>
          </p:cNvPr>
          <p:cNvSpPr txBox="1"/>
          <p:nvPr/>
        </p:nvSpPr>
        <p:spPr>
          <a:xfrm>
            <a:off x="581685" y="3163002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kern="10" dirty="0">
                <a:ln w="19050">
                  <a:noFill/>
                  <a:round/>
                  <a:headEnd/>
                  <a:tailEnd/>
                </a:ln>
                <a:solidFill>
                  <a:srgbClr val="4D4949">
                    <a:alpha val="89803"/>
                  </a:srgbClr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代用名</a:t>
            </a: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xmlns="" id="{5A7C1F7C-AA0C-4D3D-9B96-6209A68C2092}"/>
              </a:ext>
            </a:extLst>
          </p:cNvPr>
          <p:cNvSpPr txBox="1"/>
          <p:nvPr/>
        </p:nvSpPr>
        <p:spPr>
          <a:xfrm>
            <a:off x="1289897" y="3163002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kern="10" dirty="0">
                <a:ln w="19050">
                  <a:noFill/>
                  <a:round/>
                  <a:headEnd/>
                  <a:tailEnd/>
                </a:ln>
                <a:solidFill>
                  <a:srgbClr val="4D4949">
                    <a:alpha val="89803"/>
                  </a:srgbClr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代用名</a:t>
            </a: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xmlns="" id="{FEF40A1F-4DED-4402-9089-BC8A01E0241E}"/>
              </a:ext>
            </a:extLst>
          </p:cNvPr>
          <p:cNvSpPr txBox="1"/>
          <p:nvPr/>
        </p:nvSpPr>
        <p:spPr>
          <a:xfrm>
            <a:off x="1998109" y="3163002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kern="10" dirty="0">
                <a:ln w="19050">
                  <a:noFill/>
                  <a:round/>
                  <a:headEnd/>
                  <a:tailEnd/>
                </a:ln>
                <a:solidFill>
                  <a:srgbClr val="4D4949">
                    <a:alpha val="89803"/>
                  </a:srgbClr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代用名</a:t>
            </a: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xmlns="" id="{74DAA020-8D84-48F1-921A-8F0015CAE209}"/>
              </a:ext>
            </a:extLst>
          </p:cNvPr>
          <p:cNvSpPr txBox="1"/>
          <p:nvPr/>
        </p:nvSpPr>
        <p:spPr>
          <a:xfrm>
            <a:off x="2706321" y="3163002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kern="10" dirty="0">
                <a:ln w="19050">
                  <a:noFill/>
                  <a:round/>
                  <a:headEnd/>
                  <a:tailEnd/>
                </a:ln>
                <a:solidFill>
                  <a:srgbClr val="4D4949">
                    <a:alpha val="89803"/>
                  </a:srgbClr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代用名</a:t>
            </a: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xmlns="" id="{170CFCFB-CD87-4D1A-A5C2-9FA6E1A22BB4}"/>
              </a:ext>
            </a:extLst>
          </p:cNvPr>
          <p:cNvSpPr txBox="1"/>
          <p:nvPr/>
        </p:nvSpPr>
        <p:spPr>
          <a:xfrm>
            <a:off x="581685" y="3472285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kern="10" dirty="0">
                <a:ln w="19050">
                  <a:noFill/>
                  <a:round/>
                  <a:headEnd/>
                  <a:tailEnd/>
                </a:ln>
                <a:solidFill>
                  <a:srgbClr val="4D4949">
                    <a:alpha val="89803"/>
                  </a:srgbClr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代用名</a:t>
            </a: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xmlns="" id="{0001E3F8-25C0-4A77-A187-E23652CD1535}"/>
              </a:ext>
            </a:extLst>
          </p:cNvPr>
          <p:cNvSpPr txBox="1"/>
          <p:nvPr/>
        </p:nvSpPr>
        <p:spPr>
          <a:xfrm>
            <a:off x="1289897" y="3472285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kern="10" dirty="0">
                <a:ln w="19050">
                  <a:noFill/>
                  <a:round/>
                  <a:headEnd/>
                  <a:tailEnd/>
                </a:ln>
                <a:solidFill>
                  <a:srgbClr val="4D4949">
                    <a:alpha val="89803"/>
                  </a:srgbClr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代用名</a:t>
            </a: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xmlns="" id="{BBCA8F9D-ED8D-428C-9CCE-BD012347CBE1}"/>
              </a:ext>
            </a:extLst>
          </p:cNvPr>
          <p:cNvSpPr txBox="1"/>
          <p:nvPr/>
        </p:nvSpPr>
        <p:spPr>
          <a:xfrm>
            <a:off x="581684" y="3918584"/>
            <a:ext cx="103105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kern="10" dirty="0">
                <a:ln w="19050">
                  <a:noFill/>
                  <a:round/>
                  <a:headEnd/>
                  <a:tailEnd/>
                </a:ln>
                <a:solidFill>
                  <a:srgbClr val="F39700"/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第三排</a:t>
            </a: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xmlns="" id="{23E7D619-C767-40CA-BF96-375DF8A7D9FA}"/>
              </a:ext>
            </a:extLst>
          </p:cNvPr>
          <p:cNvSpPr txBox="1"/>
          <p:nvPr/>
        </p:nvSpPr>
        <p:spPr>
          <a:xfrm>
            <a:off x="581685" y="4371318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kern="10" dirty="0">
                <a:ln w="19050">
                  <a:noFill/>
                  <a:round/>
                  <a:headEnd/>
                  <a:tailEnd/>
                </a:ln>
                <a:solidFill>
                  <a:srgbClr val="4D4949">
                    <a:alpha val="89803"/>
                  </a:srgbClr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代用名</a:t>
            </a: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xmlns="" id="{7A5F0DEF-B0AD-40AB-BA9D-8931C4E32EE5}"/>
              </a:ext>
            </a:extLst>
          </p:cNvPr>
          <p:cNvSpPr txBox="1"/>
          <p:nvPr/>
        </p:nvSpPr>
        <p:spPr>
          <a:xfrm>
            <a:off x="1289897" y="4371318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kern="10" dirty="0">
                <a:ln w="19050">
                  <a:noFill/>
                  <a:round/>
                  <a:headEnd/>
                  <a:tailEnd/>
                </a:ln>
                <a:solidFill>
                  <a:srgbClr val="4D4949">
                    <a:alpha val="89803"/>
                  </a:srgbClr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代用名</a:t>
            </a: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xmlns="" id="{E8B62DBF-962C-4075-A83B-59AC39BD40A8}"/>
              </a:ext>
            </a:extLst>
          </p:cNvPr>
          <p:cNvSpPr txBox="1"/>
          <p:nvPr/>
        </p:nvSpPr>
        <p:spPr>
          <a:xfrm>
            <a:off x="1998109" y="4371318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kern="10" dirty="0">
                <a:ln w="19050">
                  <a:noFill/>
                  <a:round/>
                  <a:headEnd/>
                  <a:tailEnd/>
                </a:ln>
                <a:solidFill>
                  <a:srgbClr val="4D4949">
                    <a:alpha val="89803"/>
                  </a:srgbClr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代用名</a:t>
            </a: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xmlns="" id="{E9AC11ED-3823-40A3-896C-09F96A0EBA5C}"/>
              </a:ext>
            </a:extLst>
          </p:cNvPr>
          <p:cNvSpPr txBox="1"/>
          <p:nvPr/>
        </p:nvSpPr>
        <p:spPr>
          <a:xfrm>
            <a:off x="2706321" y="4371318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kern="10" dirty="0">
                <a:ln w="19050">
                  <a:noFill/>
                  <a:round/>
                  <a:headEnd/>
                  <a:tailEnd/>
                </a:ln>
                <a:solidFill>
                  <a:srgbClr val="4D4949">
                    <a:alpha val="89803"/>
                  </a:srgbClr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代用名</a:t>
            </a: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xmlns="" id="{C0526D7A-A958-4D30-B458-9521C8954781}"/>
              </a:ext>
            </a:extLst>
          </p:cNvPr>
          <p:cNvSpPr txBox="1"/>
          <p:nvPr/>
        </p:nvSpPr>
        <p:spPr>
          <a:xfrm>
            <a:off x="581685" y="4656010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kern="10" dirty="0">
                <a:ln w="19050">
                  <a:noFill/>
                  <a:round/>
                  <a:headEnd/>
                  <a:tailEnd/>
                </a:ln>
                <a:solidFill>
                  <a:srgbClr val="4D4949">
                    <a:alpha val="89803"/>
                  </a:srgbClr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代用名</a:t>
            </a: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xmlns="" id="{5EFAC1C3-40CA-463C-BBF0-D2DDB9CBF60B}"/>
              </a:ext>
            </a:extLst>
          </p:cNvPr>
          <p:cNvSpPr txBox="1"/>
          <p:nvPr/>
        </p:nvSpPr>
        <p:spPr>
          <a:xfrm>
            <a:off x="1289897" y="4656010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kern="10" dirty="0">
                <a:ln w="19050">
                  <a:noFill/>
                  <a:round/>
                  <a:headEnd/>
                  <a:tailEnd/>
                </a:ln>
                <a:solidFill>
                  <a:srgbClr val="4D4949">
                    <a:alpha val="89803"/>
                  </a:srgbClr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代用名</a:t>
            </a: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xmlns="" id="{55D7AD86-9A86-4E77-856D-341A79CF8B52}"/>
              </a:ext>
            </a:extLst>
          </p:cNvPr>
          <p:cNvSpPr txBox="1"/>
          <p:nvPr/>
        </p:nvSpPr>
        <p:spPr>
          <a:xfrm>
            <a:off x="1998109" y="4656010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kern="10" dirty="0">
                <a:ln w="19050">
                  <a:noFill/>
                  <a:round/>
                  <a:headEnd/>
                  <a:tailEnd/>
                </a:ln>
                <a:solidFill>
                  <a:srgbClr val="4D4949">
                    <a:alpha val="89803"/>
                  </a:srgbClr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代用名</a:t>
            </a:r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xmlns="" id="{92930CF5-9C1A-421E-8968-9AED21A98B58}"/>
              </a:ext>
            </a:extLst>
          </p:cNvPr>
          <p:cNvSpPr txBox="1"/>
          <p:nvPr/>
        </p:nvSpPr>
        <p:spPr>
          <a:xfrm>
            <a:off x="2706321" y="4656010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kern="10" dirty="0">
                <a:ln w="19050">
                  <a:noFill/>
                  <a:round/>
                  <a:headEnd/>
                  <a:tailEnd/>
                </a:ln>
                <a:solidFill>
                  <a:srgbClr val="4D4949">
                    <a:alpha val="89803"/>
                  </a:srgbClr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代用名</a:t>
            </a:r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xmlns="" id="{1B73531C-4CCA-4FAB-A3A8-F3996EDE1027}"/>
              </a:ext>
            </a:extLst>
          </p:cNvPr>
          <p:cNvSpPr txBox="1"/>
          <p:nvPr/>
        </p:nvSpPr>
        <p:spPr>
          <a:xfrm>
            <a:off x="581684" y="5290184"/>
            <a:ext cx="103105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200" b="1" kern="10" dirty="0">
                <a:ln w="19050">
                  <a:noFill/>
                  <a:round/>
                  <a:headEnd/>
                  <a:tailEnd/>
                </a:ln>
                <a:solidFill>
                  <a:schemeClr val="accent2">
                    <a:lumMod val="75000"/>
                  </a:schemeClr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第四排</a:t>
            </a:r>
          </a:p>
        </p:txBody>
      </p:sp>
      <p:sp>
        <p:nvSpPr>
          <p:cNvPr id="74" name="文本框 73">
            <a:extLst>
              <a:ext uri="{FF2B5EF4-FFF2-40B4-BE49-F238E27FC236}">
                <a16:creationId xmlns:a16="http://schemas.microsoft.com/office/drawing/2014/main" xmlns="" id="{8DFC704C-4B72-442C-9390-924B889B77AE}"/>
              </a:ext>
            </a:extLst>
          </p:cNvPr>
          <p:cNvSpPr txBox="1"/>
          <p:nvPr/>
        </p:nvSpPr>
        <p:spPr>
          <a:xfrm>
            <a:off x="581685" y="5742918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kern="10" dirty="0">
                <a:ln w="19050">
                  <a:noFill/>
                  <a:round/>
                  <a:headEnd/>
                  <a:tailEnd/>
                </a:ln>
                <a:solidFill>
                  <a:srgbClr val="4D4949">
                    <a:alpha val="89803"/>
                  </a:srgbClr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代用名</a:t>
            </a:r>
          </a:p>
        </p:txBody>
      </p:sp>
      <p:sp>
        <p:nvSpPr>
          <p:cNvPr id="75" name="文本框 74">
            <a:extLst>
              <a:ext uri="{FF2B5EF4-FFF2-40B4-BE49-F238E27FC236}">
                <a16:creationId xmlns:a16="http://schemas.microsoft.com/office/drawing/2014/main" xmlns="" id="{BE70B9F5-2C06-4604-B96C-4816FFEE47F8}"/>
              </a:ext>
            </a:extLst>
          </p:cNvPr>
          <p:cNvSpPr txBox="1"/>
          <p:nvPr/>
        </p:nvSpPr>
        <p:spPr>
          <a:xfrm>
            <a:off x="1289897" y="5742918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kern="10" dirty="0">
                <a:ln w="19050">
                  <a:noFill/>
                  <a:round/>
                  <a:headEnd/>
                  <a:tailEnd/>
                </a:ln>
                <a:solidFill>
                  <a:srgbClr val="4D4949">
                    <a:alpha val="89803"/>
                  </a:srgbClr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代用名</a:t>
            </a:r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xmlns="" id="{1E0C681E-7AF1-4134-85EB-D1175EDDE6BE}"/>
              </a:ext>
            </a:extLst>
          </p:cNvPr>
          <p:cNvSpPr txBox="1"/>
          <p:nvPr/>
        </p:nvSpPr>
        <p:spPr>
          <a:xfrm>
            <a:off x="1998109" y="5742918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kern="10" dirty="0">
                <a:ln w="19050">
                  <a:noFill/>
                  <a:round/>
                  <a:headEnd/>
                  <a:tailEnd/>
                </a:ln>
                <a:solidFill>
                  <a:srgbClr val="4D4949">
                    <a:alpha val="89803"/>
                  </a:srgbClr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代用名</a:t>
            </a:r>
          </a:p>
        </p:txBody>
      </p:sp>
      <p:sp>
        <p:nvSpPr>
          <p:cNvPr id="77" name="文本框 76">
            <a:extLst>
              <a:ext uri="{FF2B5EF4-FFF2-40B4-BE49-F238E27FC236}">
                <a16:creationId xmlns:a16="http://schemas.microsoft.com/office/drawing/2014/main" xmlns="" id="{993592BB-AC14-4DE2-B07C-2376D413BAC4}"/>
              </a:ext>
            </a:extLst>
          </p:cNvPr>
          <p:cNvSpPr txBox="1"/>
          <p:nvPr/>
        </p:nvSpPr>
        <p:spPr>
          <a:xfrm>
            <a:off x="2706321" y="5742918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kern="10" dirty="0">
                <a:ln w="19050">
                  <a:noFill/>
                  <a:round/>
                  <a:headEnd/>
                  <a:tailEnd/>
                </a:ln>
                <a:solidFill>
                  <a:srgbClr val="4D4949">
                    <a:alpha val="89803"/>
                  </a:srgbClr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代用名</a:t>
            </a:r>
          </a:p>
        </p:txBody>
      </p:sp>
      <p:sp>
        <p:nvSpPr>
          <p:cNvPr id="78" name="文本框 77">
            <a:extLst>
              <a:ext uri="{FF2B5EF4-FFF2-40B4-BE49-F238E27FC236}">
                <a16:creationId xmlns:a16="http://schemas.microsoft.com/office/drawing/2014/main" xmlns="" id="{9A83CC55-E0D8-4056-8C0F-329E02927227}"/>
              </a:ext>
            </a:extLst>
          </p:cNvPr>
          <p:cNvSpPr txBox="1"/>
          <p:nvPr/>
        </p:nvSpPr>
        <p:spPr>
          <a:xfrm>
            <a:off x="581685" y="6027610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kern="10" dirty="0">
                <a:ln w="19050">
                  <a:noFill/>
                  <a:round/>
                  <a:headEnd/>
                  <a:tailEnd/>
                </a:ln>
                <a:solidFill>
                  <a:srgbClr val="4D4949">
                    <a:alpha val="89803"/>
                  </a:srgbClr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代用名</a:t>
            </a:r>
          </a:p>
        </p:txBody>
      </p:sp>
      <p:sp>
        <p:nvSpPr>
          <p:cNvPr id="79" name="文本框 78">
            <a:extLst>
              <a:ext uri="{FF2B5EF4-FFF2-40B4-BE49-F238E27FC236}">
                <a16:creationId xmlns:a16="http://schemas.microsoft.com/office/drawing/2014/main" xmlns="" id="{E552055D-E99B-40A8-8EE8-E6E4E950258E}"/>
              </a:ext>
            </a:extLst>
          </p:cNvPr>
          <p:cNvSpPr txBox="1"/>
          <p:nvPr/>
        </p:nvSpPr>
        <p:spPr>
          <a:xfrm>
            <a:off x="1289897" y="6027610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kern="10" dirty="0">
                <a:ln w="19050">
                  <a:noFill/>
                  <a:round/>
                  <a:headEnd/>
                  <a:tailEnd/>
                </a:ln>
                <a:solidFill>
                  <a:srgbClr val="4D4949">
                    <a:alpha val="89803"/>
                  </a:srgbClr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代用名</a:t>
            </a:r>
          </a:p>
        </p:txBody>
      </p:sp>
      <p:sp>
        <p:nvSpPr>
          <p:cNvPr id="80" name="文本框 79">
            <a:extLst>
              <a:ext uri="{FF2B5EF4-FFF2-40B4-BE49-F238E27FC236}">
                <a16:creationId xmlns:a16="http://schemas.microsoft.com/office/drawing/2014/main" xmlns="" id="{A0E276A3-9F14-4A84-A798-C218FAD095B8}"/>
              </a:ext>
            </a:extLst>
          </p:cNvPr>
          <p:cNvSpPr txBox="1"/>
          <p:nvPr/>
        </p:nvSpPr>
        <p:spPr>
          <a:xfrm>
            <a:off x="1998109" y="6027610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kern="10" dirty="0">
                <a:ln w="19050">
                  <a:noFill/>
                  <a:round/>
                  <a:headEnd/>
                  <a:tailEnd/>
                </a:ln>
                <a:solidFill>
                  <a:srgbClr val="4D4949">
                    <a:alpha val="89803"/>
                  </a:srgbClr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代用名</a:t>
            </a:r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xmlns="" id="{E2B9F04D-CB1F-4B7A-97C7-1A8159917AB6}"/>
              </a:ext>
            </a:extLst>
          </p:cNvPr>
          <p:cNvSpPr txBox="1"/>
          <p:nvPr/>
        </p:nvSpPr>
        <p:spPr>
          <a:xfrm>
            <a:off x="2706321" y="6027610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kern="10" dirty="0">
                <a:ln w="19050">
                  <a:noFill/>
                  <a:round/>
                  <a:headEnd/>
                  <a:tailEnd/>
                </a:ln>
                <a:solidFill>
                  <a:srgbClr val="4D4949">
                    <a:alpha val="89803"/>
                  </a:srgbClr>
                </a:solidFill>
                <a:latin typeface="微软雅黑" panose="020B0503020204020204" pitchFamily="82" charset="2"/>
                <a:ea typeface="微软雅黑" panose="020B0503020204020204" pitchFamily="82" charset="2"/>
              </a:rPr>
              <a:t>代用名</a:t>
            </a:r>
          </a:p>
        </p:txBody>
      </p:sp>
      <p:grpSp>
        <p:nvGrpSpPr>
          <p:cNvPr id="82" name="组合 81">
            <a:extLst>
              <a:ext uri="{FF2B5EF4-FFF2-40B4-BE49-F238E27FC236}">
                <a16:creationId xmlns:a16="http://schemas.microsoft.com/office/drawing/2014/main" xmlns="" id="{697F3838-8B16-4044-9C76-624F704E87F5}"/>
              </a:ext>
            </a:extLst>
          </p:cNvPr>
          <p:cNvGrpSpPr/>
          <p:nvPr/>
        </p:nvGrpSpPr>
        <p:grpSpPr>
          <a:xfrm>
            <a:off x="1896037" y="1541976"/>
            <a:ext cx="3079377" cy="4009457"/>
            <a:chOff x="1896035" y="1151031"/>
            <a:chExt cx="3079377" cy="4009457"/>
          </a:xfrm>
        </p:grpSpPr>
        <p:cxnSp>
          <p:nvCxnSpPr>
            <p:cNvPr id="83" name="直接连接符 82">
              <a:extLst>
                <a:ext uri="{FF2B5EF4-FFF2-40B4-BE49-F238E27FC236}">
                  <a16:creationId xmlns:a16="http://schemas.microsoft.com/office/drawing/2014/main" xmlns="" id="{58C09A15-6F17-483E-98FE-2DDB75435A19}"/>
                </a:ext>
              </a:extLst>
            </p:cNvPr>
            <p:cNvCxnSpPr/>
            <p:nvPr/>
          </p:nvCxnSpPr>
          <p:spPr>
            <a:xfrm>
              <a:off x="1896035" y="1151031"/>
              <a:ext cx="1865002" cy="0"/>
            </a:xfrm>
            <a:prstGeom prst="line">
              <a:avLst/>
            </a:prstGeom>
            <a:ln>
              <a:solidFill>
                <a:srgbClr val="002E33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直接连接符 83">
              <a:extLst>
                <a:ext uri="{FF2B5EF4-FFF2-40B4-BE49-F238E27FC236}">
                  <a16:creationId xmlns:a16="http://schemas.microsoft.com/office/drawing/2014/main" xmlns="" id="{A71E9094-B91D-4649-B032-DB48640CB4F5}"/>
                </a:ext>
              </a:extLst>
            </p:cNvPr>
            <p:cNvCxnSpPr/>
            <p:nvPr/>
          </p:nvCxnSpPr>
          <p:spPr>
            <a:xfrm>
              <a:off x="3751729" y="1151031"/>
              <a:ext cx="0" cy="4009457"/>
            </a:xfrm>
            <a:prstGeom prst="line">
              <a:avLst/>
            </a:prstGeom>
            <a:ln>
              <a:solidFill>
                <a:srgbClr val="002E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直接连接符 84">
              <a:extLst>
                <a:ext uri="{FF2B5EF4-FFF2-40B4-BE49-F238E27FC236}">
                  <a16:creationId xmlns:a16="http://schemas.microsoft.com/office/drawing/2014/main" xmlns="" id="{2CEB45A6-136F-4EC1-9673-50E9C7869A36}"/>
                </a:ext>
              </a:extLst>
            </p:cNvPr>
            <p:cNvCxnSpPr/>
            <p:nvPr/>
          </p:nvCxnSpPr>
          <p:spPr>
            <a:xfrm>
              <a:off x="3761037" y="5160488"/>
              <a:ext cx="1214375" cy="0"/>
            </a:xfrm>
            <a:prstGeom prst="line">
              <a:avLst/>
            </a:prstGeom>
            <a:ln>
              <a:solidFill>
                <a:srgbClr val="002E33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6" name="组合 85">
            <a:extLst>
              <a:ext uri="{FF2B5EF4-FFF2-40B4-BE49-F238E27FC236}">
                <a16:creationId xmlns:a16="http://schemas.microsoft.com/office/drawing/2014/main" xmlns="" id="{340F5CE9-2E8F-4884-BE47-2E58FB73419B}"/>
              </a:ext>
            </a:extLst>
          </p:cNvPr>
          <p:cNvGrpSpPr/>
          <p:nvPr/>
        </p:nvGrpSpPr>
        <p:grpSpPr>
          <a:xfrm>
            <a:off x="1801905" y="2874176"/>
            <a:ext cx="3738283" cy="2715024"/>
            <a:chOff x="1801906" y="2744482"/>
            <a:chExt cx="3738282" cy="2715024"/>
          </a:xfrm>
        </p:grpSpPr>
        <p:cxnSp>
          <p:nvCxnSpPr>
            <p:cNvPr id="87" name="直接连接符 86">
              <a:extLst>
                <a:ext uri="{FF2B5EF4-FFF2-40B4-BE49-F238E27FC236}">
                  <a16:creationId xmlns:a16="http://schemas.microsoft.com/office/drawing/2014/main" xmlns="" id="{328C5D2F-B8D7-4F81-84E2-C8668A0F58A5}"/>
                </a:ext>
              </a:extLst>
            </p:cNvPr>
            <p:cNvCxnSpPr/>
            <p:nvPr/>
          </p:nvCxnSpPr>
          <p:spPr>
            <a:xfrm flipH="1">
              <a:off x="3966882" y="2744482"/>
              <a:ext cx="1573306" cy="0"/>
            </a:xfrm>
            <a:prstGeom prst="line">
              <a:avLst/>
            </a:prstGeom>
            <a:ln>
              <a:solidFill>
                <a:srgbClr val="006991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直接连接符 87">
              <a:extLst>
                <a:ext uri="{FF2B5EF4-FFF2-40B4-BE49-F238E27FC236}">
                  <a16:creationId xmlns:a16="http://schemas.microsoft.com/office/drawing/2014/main" xmlns="" id="{430EBF75-559F-4EA2-855A-FFB233263DA9}"/>
                </a:ext>
              </a:extLst>
            </p:cNvPr>
            <p:cNvCxnSpPr/>
            <p:nvPr/>
          </p:nvCxnSpPr>
          <p:spPr>
            <a:xfrm>
              <a:off x="3966882" y="2744482"/>
              <a:ext cx="0" cy="2715024"/>
            </a:xfrm>
            <a:prstGeom prst="line">
              <a:avLst/>
            </a:prstGeom>
            <a:ln>
              <a:solidFill>
                <a:srgbClr val="00699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直接连接符 88">
              <a:extLst>
                <a:ext uri="{FF2B5EF4-FFF2-40B4-BE49-F238E27FC236}">
                  <a16:creationId xmlns:a16="http://schemas.microsoft.com/office/drawing/2014/main" xmlns="" id="{10BD7D87-A0F2-4C31-8F9A-62A4FE56BC99}"/>
                </a:ext>
              </a:extLst>
            </p:cNvPr>
            <p:cNvCxnSpPr/>
            <p:nvPr/>
          </p:nvCxnSpPr>
          <p:spPr>
            <a:xfrm flipH="1">
              <a:off x="1801906" y="5459506"/>
              <a:ext cx="2164976" cy="0"/>
            </a:xfrm>
            <a:prstGeom prst="line">
              <a:avLst/>
            </a:prstGeom>
            <a:ln>
              <a:solidFill>
                <a:srgbClr val="00699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组合 89">
            <a:extLst>
              <a:ext uri="{FF2B5EF4-FFF2-40B4-BE49-F238E27FC236}">
                <a16:creationId xmlns:a16="http://schemas.microsoft.com/office/drawing/2014/main" xmlns="" id="{0F025412-FB3D-4AE3-A00C-3427D1406F04}"/>
              </a:ext>
            </a:extLst>
          </p:cNvPr>
          <p:cNvGrpSpPr/>
          <p:nvPr/>
        </p:nvGrpSpPr>
        <p:grpSpPr>
          <a:xfrm>
            <a:off x="1896037" y="3173023"/>
            <a:ext cx="3079377" cy="977343"/>
            <a:chOff x="1896035" y="3043329"/>
            <a:chExt cx="3079377" cy="977342"/>
          </a:xfrm>
        </p:grpSpPr>
        <p:cxnSp>
          <p:nvCxnSpPr>
            <p:cNvPr id="91" name="直接连接符 90">
              <a:extLst>
                <a:ext uri="{FF2B5EF4-FFF2-40B4-BE49-F238E27FC236}">
                  <a16:creationId xmlns:a16="http://schemas.microsoft.com/office/drawing/2014/main" xmlns="" id="{F4978CAB-7ADF-49AD-895C-12760B20C547}"/>
                </a:ext>
              </a:extLst>
            </p:cNvPr>
            <p:cNvCxnSpPr/>
            <p:nvPr/>
          </p:nvCxnSpPr>
          <p:spPr>
            <a:xfrm flipH="1">
              <a:off x="3536577" y="3043329"/>
              <a:ext cx="1438835" cy="0"/>
            </a:xfrm>
            <a:prstGeom prst="line">
              <a:avLst/>
            </a:prstGeom>
            <a:ln>
              <a:solidFill>
                <a:srgbClr val="008059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直接连接符 91">
              <a:extLst>
                <a:ext uri="{FF2B5EF4-FFF2-40B4-BE49-F238E27FC236}">
                  <a16:creationId xmlns:a16="http://schemas.microsoft.com/office/drawing/2014/main" xmlns="" id="{33AD81C1-F45B-4BA0-94ED-6F67DFBA86FA}"/>
                </a:ext>
              </a:extLst>
            </p:cNvPr>
            <p:cNvCxnSpPr/>
            <p:nvPr/>
          </p:nvCxnSpPr>
          <p:spPr>
            <a:xfrm>
              <a:off x="3536576" y="3043329"/>
              <a:ext cx="0" cy="977342"/>
            </a:xfrm>
            <a:prstGeom prst="line">
              <a:avLst/>
            </a:prstGeom>
            <a:ln>
              <a:solidFill>
                <a:srgbClr val="00805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直接连接符 92">
              <a:extLst>
                <a:ext uri="{FF2B5EF4-FFF2-40B4-BE49-F238E27FC236}">
                  <a16:creationId xmlns:a16="http://schemas.microsoft.com/office/drawing/2014/main" xmlns="" id="{C85329D3-2A27-4D37-9AD6-5E19833D1818}"/>
                </a:ext>
              </a:extLst>
            </p:cNvPr>
            <p:cNvCxnSpPr/>
            <p:nvPr/>
          </p:nvCxnSpPr>
          <p:spPr>
            <a:xfrm flipH="1">
              <a:off x="1896035" y="4020671"/>
              <a:ext cx="1640541" cy="0"/>
            </a:xfrm>
            <a:prstGeom prst="line">
              <a:avLst/>
            </a:prstGeom>
            <a:ln>
              <a:solidFill>
                <a:srgbClr val="008059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xmlns="" id="{815B73CA-05B2-4A89-82DD-19084EB1780E}"/>
              </a:ext>
            </a:extLst>
          </p:cNvPr>
          <p:cNvGrpSpPr/>
          <p:nvPr/>
        </p:nvGrpSpPr>
        <p:grpSpPr>
          <a:xfrm>
            <a:off x="1896036" y="2657741"/>
            <a:ext cx="2662517" cy="1492624"/>
            <a:chOff x="1896036" y="2528047"/>
            <a:chExt cx="2662517" cy="1492624"/>
          </a:xfrm>
        </p:grpSpPr>
        <p:cxnSp>
          <p:nvCxnSpPr>
            <p:cNvPr id="95" name="直接连接符 94">
              <a:extLst>
                <a:ext uri="{FF2B5EF4-FFF2-40B4-BE49-F238E27FC236}">
                  <a16:creationId xmlns:a16="http://schemas.microsoft.com/office/drawing/2014/main" xmlns="" id="{4A7A5946-B07B-45A5-9171-B6DB7FE4F091}"/>
                </a:ext>
              </a:extLst>
            </p:cNvPr>
            <p:cNvCxnSpPr/>
            <p:nvPr/>
          </p:nvCxnSpPr>
          <p:spPr>
            <a:xfrm flipH="1">
              <a:off x="1896036" y="2528047"/>
              <a:ext cx="2487705" cy="0"/>
            </a:xfrm>
            <a:prstGeom prst="line">
              <a:avLst/>
            </a:prstGeom>
            <a:ln>
              <a:solidFill>
                <a:srgbClr val="00AE4D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直接连接符 95">
              <a:extLst>
                <a:ext uri="{FF2B5EF4-FFF2-40B4-BE49-F238E27FC236}">
                  <a16:creationId xmlns:a16="http://schemas.microsoft.com/office/drawing/2014/main" xmlns="" id="{5FB1E639-7268-4FD7-9EDF-C2C0E5A0D6BE}"/>
                </a:ext>
              </a:extLst>
            </p:cNvPr>
            <p:cNvCxnSpPr/>
            <p:nvPr/>
          </p:nvCxnSpPr>
          <p:spPr>
            <a:xfrm>
              <a:off x="4383741" y="2528047"/>
              <a:ext cx="0" cy="1492624"/>
            </a:xfrm>
            <a:prstGeom prst="line">
              <a:avLst/>
            </a:prstGeom>
            <a:ln>
              <a:solidFill>
                <a:srgbClr val="00AE4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直接连接符 96">
              <a:extLst>
                <a:ext uri="{FF2B5EF4-FFF2-40B4-BE49-F238E27FC236}">
                  <a16:creationId xmlns:a16="http://schemas.microsoft.com/office/drawing/2014/main" xmlns="" id="{548FCE6D-DE66-4410-BABB-DC972B335F77}"/>
                </a:ext>
              </a:extLst>
            </p:cNvPr>
            <p:cNvCxnSpPr/>
            <p:nvPr/>
          </p:nvCxnSpPr>
          <p:spPr>
            <a:xfrm flipH="1">
              <a:off x="4383741" y="4020671"/>
              <a:ext cx="174812" cy="0"/>
            </a:xfrm>
            <a:prstGeom prst="line">
              <a:avLst/>
            </a:prstGeom>
            <a:ln>
              <a:solidFill>
                <a:srgbClr val="00AE4D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40944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45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550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600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6500"/>
                            </p:stCondLst>
                            <p:childTnLst>
                              <p:par>
                                <p:cTn id="1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7000"/>
                            </p:stCondLst>
                            <p:childTnLst>
                              <p:par>
                                <p:cTn id="1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7500"/>
                            </p:stCondLst>
                            <p:childTnLst>
                              <p:par>
                                <p:cTn id="14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8000"/>
                            </p:stCondLst>
                            <p:childTnLst>
                              <p:par>
                                <p:cTn id="14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8500"/>
                            </p:stCondLst>
                            <p:childTnLst>
                              <p:par>
                                <p:cTn id="1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9000"/>
                            </p:stCondLst>
                            <p:childTnLst>
                              <p:par>
                                <p:cTn id="1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19500"/>
                            </p:stCondLst>
                            <p:childTnLst>
                              <p:par>
                                <p:cTn id="1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20000"/>
                            </p:stCondLst>
                            <p:childTnLst>
                              <p:par>
                                <p:cTn id="1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20500"/>
                            </p:stCondLst>
                            <p:childTnLst>
                              <p:par>
                                <p:cTn id="1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21000"/>
                            </p:stCondLst>
                            <p:childTnLst>
                              <p:par>
                                <p:cTn id="1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21500"/>
                            </p:stCondLst>
                            <p:childTnLst>
                              <p:par>
                                <p:cTn id="1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22000"/>
                            </p:stCondLst>
                            <p:childTnLst>
                              <p:par>
                                <p:cTn id="1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386EC8A7-F7C8-4769-AF98-C5817139C4DF}"/>
              </a:ext>
            </a:extLst>
          </p:cNvPr>
          <p:cNvGrpSpPr/>
          <p:nvPr/>
        </p:nvGrpSpPr>
        <p:grpSpPr>
          <a:xfrm>
            <a:off x="4454796" y="595261"/>
            <a:ext cx="3428458" cy="896968"/>
            <a:chOff x="5075452" y="677811"/>
            <a:chExt cx="3428458" cy="896968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xmlns="" id="{58E070FD-421A-4BFE-BAA3-8ECD892E6E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5452" y="679593"/>
              <a:ext cx="671809" cy="895186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xmlns="" id="{9CF1A2E1-8E32-466D-9940-1F441871FA7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32101" y="677811"/>
              <a:ext cx="671809" cy="895186"/>
            </a:xfrm>
            <a:prstGeom prst="rect">
              <a:avLst/>
            </a:prstGeom>
          </p:spPr>
        </p:pic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xmlns="" id="{EFAF8F02-386A-458F-9B2B-9ACE5828E516}"/>
                </a:ext>
              </a:extLst>
            </p:cNvPr>
            <p:cNvSpPr txBox="1"/>
            <p:nvPr/>
          </p:nvSpPr>
          <p:spPr>
            <a:xfrm>
              <a:off x="5710386" y="750240"/>
              <a:ext cx="2185214" cy="6217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r">
                <a:defRPr sz="2400"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26000">
                        <a:srgbClr val="2A0415"/>
                      </a:gs>
                      <a:gs pos="100000">
                        <a:schemeClr val="accent1">
                          <a:lumMod val="75000"/>
                        </a:schemeClr>
                      </a:gs>
                      <a:gs pos="79000">
                        <a:schemeClr val="tx1"/>
                      </a:gs>
                    </a:gsLst>
                    <a:lin ang="18900000" scaled="1"/>
                  </a:gra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defRPr>
              </a:lvl1pPr>
            </a:lstStyle>
            <a:p>
              <a:pPr algn="ctr">
                <a:lnSpc>
                  <a:spcPct val="150000"/>
                </a:lnSpc>
              </a:pPr>
              <a:r>
                <a:rPr lang="zh-CN" altLang="en-US" sz="2600" b="1">
                  <a:solidFill>
                    <a:srgbClr val="4D49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社团活动简介</a:t>
              </a: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01A6DCD5-E8BE-491B-9DC2-34C7187D8342}"/>
              </a:ext>
            </a:extLst>
          </p:cNvPr>
          <p:cNvGrpSpPr/>
          <p:nvPr/>
        </p:nvGrpSpPr>
        <p:grpSpPr>
          <a:xfrm>
            <a:off x="1356688" y="1659577"/>
            <a:ext cx="3226969" cy="2676847"/>
            <a:chOff x="4579879" y="905791"/>
            <a:chExt cx="3238804" cy="2686665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xmlns="" id="{F090E9F0-0BAF-4023-9E55-AE0CAD21347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37376" y="973301"/>
              <a:ext cx="2697935" cy="2345595"/>
            </a:xfrm>
            <a:prstGeom prst="ellipse">
              <a:avLst/>
            </a:prstGeom>
            <a:effectLst/>
          </p:spPr>
        </p:pic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xmlns="" id="{191A033B-420C-4DF5-8C3F-5BADC55B8C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27" t="15424" r="25319" b="13231"/>
            <a:stretch/>
          </p:blipFill>
          <p:spPr>
            <a:xfrm rot="15729370">
              <a:off x="4855948" y="629722"/>
              <a:ext cx="2686665" cy="3238804"/>
            </a:xfrm>
            <a:prstGeom prst="rect">
              <a:avLst/>
            </a:prstGeom>
          </p:spPr>
        </p:pic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F25F9448-F3D6-42A7-9423-4689386BFDD3}"/>
              </a:ext>
            </a:extLst>
          </p:cNvPr>
          <p:cNvGrpSpPr/>
          <p:nvPr/>
        </p:nvGrpSpPr>
        <p:grpSpPr>
          <a:xfrm>
            <a:off x="4377474" y="1619252"/>
            <a:ext cx="3226969" cy="2676847"/>
            <a:chOff x="4558474" y="865318"/>
            <a:chExt cx="3238804" cy="2686665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xmlns="" id="{067E07D7-BD2A-4FD1-9174-732889D1A0D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37375" y="973300"/>
              <a:ext cx="2697936" cy="2345595"/>
            </a:xfrm>
            <a:prstGeom prst="ellipse">
              <a:avLst/>
            </a:prstGeom>
            <a:effectLst/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xmlns="" id="{CD453D7A-E6C2-4ED1-8649-99AC9A239E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27" t="15424" r="25319" b="13231"/>
            <a:stretch/>
          </p:blipFill>
          <p:spPr>
            <a:xfrm rot="15729370">
              <a:off x="4834543" y="589249"/>
              <a:ext cx="2686665" cy="3238804"/>
            </a:xfrm>
            <a:prstGeom prst="rect">
              <a:avLst/>
            </a:prstGeom>
          </p:spPr>
        </p:pic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8C77B312-7432-411C-B344-CAAAABE0E5A8}"/>
              </a:ext>
            </a:extLst>
          </p:cNvPr>
          <p:cNvGrpSpPr/>
          <p:nvPr/>
        </p:nvGrpSpPr>
        <p:grpSpPr>
          <a:xfrm>
            <a:off x="7599340" y="1658689"/>
            <a:ext cx="3226969" cy="2676847"/>
            <a:chOff x="4570708" y="904899"/>
            <a:chExt cx="3238804" cy="2686665"/>
          </a:xfrm>
        </p:grpSpPr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xmlns="" id="{1661513F-E2F4-4A29-8951-A5C1A49B570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37375" y="973300"/>
              <a:ext cx="2697936" cy="2345595"/>
            </a:xfrm>
            <a:prstGeom prst="ellipse">
              <a:avLst/>
            </a:prstGeom>
            <a:effectLst/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xmlns="" id="{EE7924BF-6C76-4ADE-A3D6-6FDF7510C9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27" t="15424" r="25319" b="13231"/>
            <a:stretch/>
          </p:blipFill>
          <p:spPr>
            <a:xfrm rot="15729370">
              <a:off x="4846777" y="628830"/>
              <a:ext cx="2686665" cy="3238804"/>
            </a:xfrm>
            <a:prstGeom prst="rect">
              <a:avLst/>
            </a:prstGeom>
          </p:spPr>
        </p:pic>
      </p:grpSp>
      <p:sp>
        <p:nvSpPr>
          <p:cNvPr id="17" name="TextBox 6">
            <a:extLst>
              <a:ext uri="{FF2B5EF4-FFF2-40B4-BE49-F238E27FC236}">
                <a16:creationId xmlns:a16="http://schemas.microsoft.com/office/drawing/2014/main" xmlns="" id="{E58F12E9-6819-497F-9E29-D93AB99551BD}"/>
              </a:ext>
            </a:extLst>
          </p:cNvPr>
          <p:cNvSpPr txBox="1"/>
          <p:nvPr/>
        </p:nvSpPr>
        <p:spPr>
          <a:xfrm>
            <a:off x="2030072" y="4233710"/>
            <a:ext cx="1658241" cy="28732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1867" b="1">
                <a:solidFill>
                  <a:srgbClr val="F39700"/>
                </a:solidFill>
                <a:latin typeface="微软雅黑" pitchFamily="34" charset="-122"/>
                <a:ea typeface="微软雅黑" pitchFamily="34" charset="-122"/>
              </a:rPr>
              <a:t>此处添加标题</a:t>
            </a:r>
          </a:p>
        </p:txBody>
      </p:sp>
      <p:sp>
        <p:nvSpPr>
          <p:cNvPr id="18" name="TextBox 7">
            <a:extLst>
              <a:ext uri="{FF2B5EF4-FFF2-40B4-BE49-F238E27FC236}">
                <a16:creationId xmlns:a16="http://schemas.microsoft.com/office/drawing/2014/main" xmlns="" id="{41944E61-F101-4DB8-B8E9-30DF707C396F}"/>
              </a:ext>
            </a:extLst>
          </p:cNvPr>
          <p:cNvSpPr txBox="1"/>
          <p:nvPr/>
        </p:nvSpPr>
        <p:spPr>
          <a:xfrm>
            <a:off x="1856777" y="4712950"/>
            <a:ext cx="2128092" cy="93140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>
                <a:solidFill>
                  <a:srgbClr val="4D4949"/>
                </a:solidFill>
                <a:latin typeface="微软雅黑" pitchFamily="34" charset="-122"/>
                <a:ea typeface="微软雅黑" pitchFamily="34" charset="-122"/>
              </a:rPr>
              <a:t>单击此处编辑您要的内容，建议您在展示时采用微软雅黑字体</a:t>
            </a:r>
          </a:p>
        </p:txBody>
      </p:sp>
      <p:sp>
        <p:nvSpPr>
          <p:cNvPr id="19" name="TextBox 59">
            <a:extLst>
              <a:ext uri="{FF2B5EF4-FFF2-40B4-BE49-F238E27FC236}">
                <a16:creationId xmlns:a16="http://schemas.microsoft.com/office/drawing/2014/main" xmlns="" id="{E1D5D646-28C4-4039-8E68-BD96FC90E180}"/>
              </a:ext>
            </a:extLst>
          </p:cNvPr>
          <p:cNvSpPr txBox="1"/>
          <p:nvPr/>
        </p:nvSpPr>
        <p:spPr>
          <a:xfrm>
            <a:off x="5352035" y="4233710"/>
            <a:ext cx="1477390" cy="28732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1867" b="1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此处添加标题</a:t>
            </a:r>
          </a:p>
        </p:txBody>
      </p:sp>
      <p:sp>
        <p:nvSpPr>
          <p:cNvPr id="20" name="TextBox 60">
            <a:extLst>
              <a:ext uri="{FF2B5EF4-FFF2-40B4-BE49-F238E27FC236}">
                <a16:creationId xmlns:a16="http://schemas.microsoft.com/office/drawing/2014/main" xmlns="" id="{11845B12-F5D0-4B84-8308-19B0AB3A737B}"/>
              </a:ext>
            </a:extLst>
          </p:cNvPr>
          <p:cNvSpPr txBox="1"/>
          <p:nvPr/>
        </p:nvSpPr>
        <p:spPr>
          <a:xfrm>
            <a:off x="5022583" y="4712950"/>
            <a:ext cx="2128092" cy="93140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>
                <a:solidFill>
                  <a:srgbClr val="4D4949"/>
                </a:solidFill>
                <a:latin typeface="微软雅黑" pitchFamily="34" charset="-122"/>
                <a:ea typeface="微软雅黑" pitchFamily="34" charset="-122"/>
              </a:rPr>
              <a:t>单击此处编辑您要的内容，建议您在展示时采用微软雅黑字体</a:t>
            </a:r>
          </a:p>
        </p:txBody>
      </p:sp>
      <p:sp>
        <p:nvSpPr>
          <p:cNvPr id="21" name="TextBox 64">
            <a:extLst>
              <a:ext uri="{FF2B5EF4-FFF2-40B4-BE49-F238E27FC236}">
                <a16:creationId xmlns:a16="http://schemas.microsoft.com/office/drawing/2014/main" xmlns="" id="{6F0AE3E0-EE89-4F74-BF37-52101C20884B}"/>
              </a:ext>
            </a:extLst>
          </p:cNvPr>
          <p:cNvSpPr txBox="1"/>
          <p:nvPr/>
        </p:nvSpPr>
        <p:spPr>
          <a:xfrm>
            <a:off x="8592141" y="4233712"/>
            <a:ext cx="1543013" cy="28732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1867" b="1">
                <a:solidFill>
                  <a:srgbClr val="F39700"/>
                </a:solidFill>
                <a:latin typeface="微软雅黑" pitchFamily="34" charset="-122"/>
                <a:ea typeface="微软雅黑" pitchFamily="34" charset="-122"/>
              </a:rPr>
              <a:t>此处添加标题</a:t>
            </a:r>
          </a:p>
        </p:txBody>
      </p:sp>
      <p:sp>
        <p:nvSpPr>
          <p:cNvPr id="22" name="TextBox 65">
            <a:extLst>
              <a:ext uri="{FF2B5EF4-FFF2-40B4-BE49-F238E27FC236}">
                <a16:creationId xmlns:a16="http://schemas.microsoft.com/office/drawing/2014/main" xmlns="" id="{AC47ABE9-A5C2-4B04-BDC0-C36B59CF736F}"/>
              </a:ext>
            </a:extLst>
          </p:cNvPr>
          <p:cNvSpPr txBox="1"/>
          <p:nvPr/>
        </p:nvSpPr>
        <p:spPr>
          <a:xfrm>
            <a:off x="8361235" y="4712950"/>
            <a:ext cx="2128092" cy="93140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>
                <a:solidFill>
                  <a:srgbClr val="4D4949"/>
                </a:solidFill>
                <a:latin typeface="微软雅黑" pitchFamily="34" charset="-122"/>
                <a:ea typeface="微软雅黑" pitchFamily="34" charset="-122"/>
              </a:rPr>
              <a:t>单击此处编辑您要的内容，建议您在展示时采用微软雅黑字体</a:t>
            </a:r>
          </a:p>
        </p:txBody>
      </p:sp>
    </p:spTree>
    <p:extLst>
      <p:ext uri="{BB962C8B-B14F-4D97-AF65-F5344CB8AC3E}">
        <p14:creationId xmlns:p14="http://schemas.microsoft.com/office/powerpoint/2010/main" val="3852051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BDBDF464-BFB2-4B37-A4CA-83A47A3224AD}"/>
              </a:ext>
            </a:extLst>
          </p:cNvPr>
          <p:cNvGrpSpPr/>
          <p:nvPr/>
        </p:nvGrpSpPr>
        <p:grpSpPr>
          <a:xfrm>
            <a:off x="3560311" y="2495678"/>
            <a:ext cx="1392689" cy="1392689"/>
            <a:chOff x="944111" y="2203578"/>
            <a:chExt cx="1392689" cy="1392689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xmlns="" id="{E5CD9999-4986-41F0-B7B0-0A3332D1B4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4111" y="2203578"/>
              <a:ext cx="1392689" cy="1392689"/>
            </a:xfrm>
            <a:prstGeom prst="rect">
              <a:avLst/>
            </a:prstGeom>
          </p:spPr>
        </p:pic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7C3C3B9C-DA84-4E4E-9C39-8EE49D10C45B}"/>
                </a:ext>
              </a:extLst>
            </p:cNvPr>
            <p:cNvSpPr txBox="1"/>
            <p:nvPr/>
          </p:nvSpPr>
          <p:spPr>
            <a:xfrm>
              <a:off x="1195640" y="2438256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5400" dirty="0">
                  <a:solidFill>
                    <a:schemeClr val="accent2">
                      <a:lumMod val="75000"/>
                    </a:schemeClr>
                  </a:solidFill>
                </a:rPr>
                <a:t>肆</a:t>
              </a:r>
            </a:p>
          </p:txBody>
        </p:sp>
      </p:grp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452BE35E-D1C4-4BD0-B051-24199B42D9F4}"/>
              </a:ext>
            </a:extLst>
          </p:cNvPr>
          <p:cNvSpPr txBox="1"/>
          <p:nvPr/>
        </p:nvSpPr>
        <p:spPr>
          <a:xfrm>
            <a:off x="5380188" y="2705437"/>
            <a:ext cx="4031873" cy="1015663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6000">
                <a:solidFill>
                  <a:srgbClr val="4D4949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我们需要你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4717E66C-3515-4431-A621-D6A1A785E51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13"/>
          <a:stretch/>
        </p:blipFill>
        <p:spPr>
          <a:xfrm>
            <a:off x="9069808" y="323276"/>
            <a:ext cx="2797036" cy="621144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DBFDA696-A1A4-49B3-931D-889E34A5254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538"/>
          <a:stretch/>
        </p:blipFill>
        <p:spPr>
          <a:xfrm>
            <a:off x="336087" y="323276"/>
            <a:ext cx="1819877" cy="6211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959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386EC8A7-F7C8-4769-AF98-C5817139C4DF}"/>
              </a:ext>
            </a:extLst>
          </p:cNvPr>
          <p:cNvGrpSpPr/>
          <p:nvPr/>
        </p:nvGrpSpPr>
        <p:grpSpPr>
          <a:xfrm>
            <a:off x="4454796" y="595261"/>
            <a:ext cx="3428458" cy="896968"/>
            <a:chOff x="5075452" y="677811"/>
            <a:chExt cx="3428458" cy="896968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xmlns="" id="{58E070FD-421A-4BFE-BAA3-8ECD892E6E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5452" y="679593"/>
              <a:ext cx="671809" cy="895186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xmlns="" id="{9CF1A2E1-8E32-466D-9940-1F441871FA7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32101" y="677811"/>
              <a:ext cx="671809" cy="895186"/>
            </a:xfrm>
            <a:prstGeom prst="rect">
              <a:avLst/>
            </a:prstGeom>
          </p:spPr>
        </p:pic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xmlns="" id="{EFAF8F02-386A-458F-9B2B-9ACE5828E516}"/>
                </a:ext>
              </a:extLst>
            </p:cNvPr>
            <p:cNvSpPr txBox="1"/>
            <p:nvPr/>
          </p:nvSpPr>
          <p:spPr>
            <a:xfrm>
              <a:off x="5710386" y="750240"/>
              <a:ext cx="2185214" cy="6217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r">
                <a:defRPr sz="2400"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26000">
                        <a:srgbClr val="2A0415"/>
                      </a:gs>
                      <a:gs pos="100000">
                        <a:schemeClr val="accent1">
                          <a:lumMod val="75000"/>
                        </a:schemeClr>
                      </a:gs>
                      <a:gs pos="79000">
                        <a:schemeClr val="tx1"/>
                      </a:gs>
                    </a:gsLst>
                    <a:lin ang="18900000" scaled="1"/>
                  </a:gra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defRPr>
              </a:lvl1pPr>
            </a:lstStyle>
            <a:p>
              <a:pPr algn="ctr">
                <a:lnSpc>
                  <a:spcPct val="150000"/>
                </a:lnSpc>
              </a:pPr>
              <a:r>
                <a:rPr lang="zh-CN" altLang="en-US" sz="2600" b="1">
                  <a:solidFill>
                    <a:srgbClr val="4D49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社团目标设定</a:t>
              </a: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EA8A95B1-0566-43A4-B430-096829279153}"/>
              </a:ext>
            </a:extLst>
          </p:cNvPr>
          <p:cNvGrpSpPr/>
          <p:nvPr/>
        </p:nvGrpSpPr>
        <p:grpSpPr>
          <a:xfrm>
            <a:off x="2834364" y="1651701"/>
            <a:ext cx="8660031" cy="3723595"/>
            <a:chOff x="1651429" y="1265808"/>
            <a:chExt cx="8660031" cy="3723595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xmlns="" id="{0A3A66A3-2956-4053-89CE-2BDF3A4AE777}"/>
                </a:ext>
              </a:extLst>
            </p:cNvPr>
            <p:cNvGrpSpPr/>
            <p:nvPr/>
          </p:nvGrpSpPr>
          <p:grpSpPr>
            <a:xfrm>
              <a:off x="1651429" y="1265808"/>
              <a:ext cx="2289787" cy="1990746"/>
              <a:chOff x="860918" y="1962376"/>
              <a:chExt cx="3053050" cy="2654328"/>
            </a:xfrm>
          </p:grpSpPr>
          <p:pic>
            <p:nvPicPr>
              <p:cNvPr id="22" name="图片 21">
                <a:extLst>
                  <a:ext uri="{FF2B5EF4-FFF2-40B4-BE49-F238E27FC236}">
                    <a16:creationId xmlns:a16="http://schemas.microsoft.com/office/drawing/2014/main" xmlns="" id="{951BF1BB-CCCB-49FE-A8F2-A7C5805032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60918" y="1962376"/>
                <a:ext cx="3053050" cy="2654328"/>
              </a:xfrm>
              <a:prstGeom prst="rect">
                <a:avLst/>
              </a:prstGeom>
            </p:spPr>
          </p:pic>
          <p:sp>
            <p:nvSpPr>
              <p:cNvPr id="23" name="Freeform 56">
                <a:extLst>
                  <a:ext uri="{FF2B5EF4-FFF2-40B4-BE49-F238E27FC236}">
                    <a16:creationId xmlns:a16="http://schemas.microsoft.com/office/drawing/2014/main" xmlns="" id="{34E1C84C-2C7D-49D3-9996-789BC1AABC3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880053" y="2773731"/>
                <a:ext cx="773792" cy="777138"/>
              </a:xfrm>
              <a:custGeom>
                <a:avLst/>
                <a:gdLst>
                  <a:gd name="T0" fmla="*/ 49 w 98"/>
                  <a:gd name="T1" fmla="*/ 0 h 98"/>
                  <a:gd name="T2" fmla="*/ 83 w 98"/>
                  <a:gd name="T3" fmla="*/ 15 h 98"/>
                  <a:gd name="T4" fmla="*/ 98 w 98"/>
                  <a:gd name="T5" fmla="*/ 49 h 98"/>
                  <a:gd name="T6" fmla="*/ 83 w 98"/>
                  <a:gd name="T7" fmla="*/ 83 h 98"/>
                  <a:gd name="T8" fmla="*/ 49 w 98"/>
                  <a:gd name="T9" fmla="*/ 98 h 98"/>
                  <a:gd name="T10" fmla="*/ 15 w 98"/>
                  <a:gd name="T11" fmla="*/ 83 h 98"/>
                  <a:gd name="T12" fmla="*/ 0 w 98"/>
                  <a:gd name="T13" fmla="*/ 49 h 98"/>
                  <a:gd name="T14" fmla="*/ 15 w 98"/>
                  <a:gd name="T15" fmla="*/ 15 h 98"/>
                  <a:gd name="T16" fmla="*/ 49 w 98"/>
                  <a:gd name="T17" fmla="*/ 0 h 98"/>
                  <a:gd name="T18" fmla="*/ 55 w 98"/>
                  <a:gd name="T19" fmla="*/ 47 h 98"/>
                  <a:gd name="T20" fmla="*/ 54 w 98"/>
                  <a:gd name="T21" fmla="*/ 45 h 98"/>
                  <a:gd name="T22" fmla="*/ 69 w 98"/>
                  <a:gd name="T23" fmla="*/ 24 h 98"/>
                  <a:gd name="T24" fmla="*/ 65 w 98"/>
                  <a:gd name="T25" fmla="*/ 22 h 98"/>
                  <a:gd name="T26" fmla="*/ 50 w 98"/>
                  <a:gd name="T27" fmla="*/ 43 h 98"/>
                  <a:gd name="T28" fmla="*/ 46 w 98"/>
                  <a:gd name="T29" fmla="*/ 44 h 98"/>
                  <a:gd name="T30" fmla="*/ 42 w 98"/>
                  <a:gd name="T31" fmla="*/ 53 h 98"/>
                  <a:gd name="T32" fmla="*/ 51 w 98"/>
                  <a:gd name="T33" fmla="*/ 57 h 98"/>
                  <a:gd name="T34" fmla="*/ 53 w 98"/>
                  <a:gd name="T35" fmla="*/ 56 h 98"/>
                  <a:gd name="T36" fmla="*/ 70 w 98"/>
                  <a:gd name="T37" fmla="*/ 61 h 98"/>
                  <a:gd name="T38" fmla="*/ 71 w 98"/>
                  <a:gd name="T39" fmla="*/ 57 h 98"/>
                  <a:gd name="T40" fmla="*/ 56 w 98"/>
                  <a:gd name="T41" fmla="*/ 50 h 98"/>
                  <a:gd name="T42" fmla="*/ 55 w 98"/>
                  <a:gd name="T43" fmla="*/ 47 h 98"/>
                  <a:gd name="T44" fmla="*/ 74 w 98"/>
                  <a:gd name="T45" fmla="*/ 24 h 98"/>
                  <a:gd name="T46" fmla="*/ 49 w 98"/>
                  <a:gd name="T47" fmla="*/ 14 h 98"/>
                  <a:gd name="T48" fmla="*/ 24 w 98"/>
                  <a:gd name="T49" fmla="*/ 24 h 98"/>
                  <a:gd name="T50" fmla="*/ 13 w 98"/>
                  <a:gd name="T51" fmla="*/ 49 h 98"/>
                  <a:gd name="T52" fmla="*/ 24 w 98"/>
                  <a:gd name="T53" fmla="*/ 74 h 98"/>
                  <a:gd name="T54" fmla="*/ 49 w 98"/>
                  <a:gd name="T55" fmla="*/ 85 h 98"/>
                  <a:gd name="T56" fmla="*/ 74 w 98"/>
                  <a:gd name="T57" fmla="*/ 74 h 98"/>
                  <a:gd name="T58" fmla="*/ 84 w 98"/>
                  <a:gd name="T59" fmla="*/ 49 h 98"/>
                  <a:gd name="T60" fmla="*/ 74 w 98"/>
                  <a:gd name="T61" fmla="*/ 24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98" h="98">
                    <a:moveTo>
                      <a:pt x="49" y="0"/>
                    </a:moveTo>
                    <a:cubicBezTo>
                      <a:pt x="62" y="0"/>
                      <a:pt x="75" y="6"/>
                      <a:pt x="83" y="15"/>
                    </a:cubicBezTo>
                    <a:cubicBezTo>
                      <a:pt x="92" y="23"/>
                      <a:pt x="98" y="36"/>
                      <a:pt x="98" y="49"/>
                    </a:cubicBezTo>
                    <a:cubicBezTo>
                      <a:pt x="98" y="62"/>
                      <a:pt x="92" y="75"/>
                      <a:pt x="83" y="83"/>
                    </a:cubicBezTo>
                    <a:cubicBezTo>
                      <a:pt x="75" y="92"/>
                      <a:pt x="62" y="98"/>
                      <a:pt x="49" y="98"/>
                    </a:cubicBezTo>
                    <a:cubicBezTo>
                      <a:pt x="36" y="98"/>
                      <a:pt x="23" y="92"/>
                      <a:pt x="15" y="83"/>
                    </a:cubicBezTo>
                    <a:cubicBezTo>
                      <a:pt x="6" y="75"/>
                      <a:pt x="0" y="62"/>
                      <a:pt x="0" y="49"/>
                    </a:cubicBezTo>
                    <a:cubicBezTo>
                      <a:pt x="0" y="36"/>
                      <a:pt x="6" y="23"/>
                      <a:pt x="15" y="15"/>
                    </a:cubicBezTo>
                    <a:cubicBezTo>
                      <a:pt x="23" y="6"/>
                      <a:pt x="36" y="0"/>
                      <a:pt x="49" y="0"/>
                    </a:cubicBezTo>
                    <a:close/>
                    <a:moveTo>
                      <a:pt x="55" y="47"/>
                    </a:moveTo>
                    <a:cubicBezTo>
                      <a:pt x="55" y="46"/>
                      <a:pt x="54" y="46"/>
                      <a:pt x="54" y="45"/>
                    </a:cubicBezTo>
                    <a:cubicBezTo>
                      <a:pt x="59" y="39"/>
                      <a:pt x="64" y="32"/>
                      <a:pt x="69" y="24"/>
                    </a:cubicBezTo>
                    <a:cubicBezTo>
                      <a:pt x="68" y="23"/>
                      <a:pt x="67" y="22"/>
                      <a:pt x="65" y="22"/>
                    </a:cubicBezTo>
                    <a:cubicBezTo>
                      <a:pt x="59" y="28"/>
                      <a:pt x="54" y="35"/>
                      <a:pt x="50" y="43"/>
                    </a:cubicBezTo>
                    <a:cubicBezTo>
                      <a:pt x="49" y="43"/>
                      <a:pt x="47" y="43"/>
                      <a:pt x="46" y="44"/>
                    </a:cubicBezTo>
                    <a:cubicBezTo>
                      <a:pt x="42" y="45"/>
                      <a:pt x="41" y="49"/>
                      <a:pt x="42" y="53"/>
                    </a:cubicBezTo>
                    <a:cubicBezTo>
                      <a:pt x="44" y="56"/>
                      <a:pt x="48" y="58"/>
                      <a:pt x="51" y="57"/>
                    </a:cubicBezTo>
                    <a:cubicBezTo>
                      <a:pt x="52" y="56"/>
                      <a:pt x="52" y="56"/>
                      <a:pt x="53" y="56"/>
                    </a:cubicBezTo>
                    <a:cubicBezTo>
                      <a:pt x="58" y="58"/>
                      <a:pt x="64" y="60"/>
                      <a:pt x="70" y="61"/>
                    </a:cubicBezTo>
                    <a:cubicBezTo>
                      <a:pt x="70" y="60"/>
                      <a:pt x="71" y="58"/>
                      <a:pt x="71" y="57"/>
                    </a:cubicBezTo>
                    <a:cubicBezTo>
                      <a:pt x="66" y="54"/>
                      <a:pt x="61" y="52"/>
                      <a:pt x="56" y="50"/>
                    </a:cubicBezTo>
                    <a:cubicBezTo>
                      <a:pt x="56" y="49"/>
                      <a:pt x="56" y="48"/>
                      <a:pt x="55" y="47"/>
                    </a:cubicBezTo>
                    <a:close/>
                    <a:moveTo>
                      <a:pt x="74" y="24"/>
                    </a:moveTo>
                    <a:cubicBezTo>
                      <a:pt x="68" y="18"/>
                      <a:pt x="59" y="14"/>
                      <a:pt x="49" y="14"/>
                    </a:cubicBezTo>
                    <a:cubicBezTo>
                      <a:pt x="39" y="14"/>
                      <a:pt x="30" y="18"/>
                      <a:pt x="24" y="24"/>
                    </a:cubicBezTo>
                    <a:cubicBezTo>
                      <a:pt x="17" y="30"/>
                      <a:pt x="13" y="39"/>
                      <a:pt x="13" y="49"/>
                    </a:cubicBezTo>
                    <a:cubicBezTo>
                      <a:pt x="13" y="59"/>
                      <a:pt x="17" y="68"/>
                      <a:pt x="24" y="74"/>
                    </a:cubicBezTo>
                    <a:cubicBezTo>
                      <a:pt x="30" y="81"/>
                      <a:pt x="39" y="85"/>
                      <a:pt x="49" y="85"/>
                    </a:cubicBezTo>
                    <a:cubicBezTo>
                      <a:pt x="59" y="85"/>
                      <a:pt x="68" y="81"/>
                      <a:pt x="74" y="74"/>
                    </a:cubicBezTo>
                    <a:cubicBezTo>
                      <a:pt x="80" y="68"/>
                      <a:pt x="84" y="59"/>
                      <a:pt x="84" y="49"/>
                    </a:cubicBezTo>
                    <a:cubicBezTo>
                      <a:pt x="84" y="39"/>
                      <a:pt x="80" y="30"/>
                      <a:pt x="74" y="2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rgbClr val="829F89"/>
                  </a:solidFill>
                </a:endParaRPr>
              </a:p>
            </p:txBody>
          </p:sp>
        </p:grp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xmlns="" id="{8CDF96B9-709F-4A2C-9109-1E6E7A87AB01}"/>
                </a:ext>
              </a:extLst>
            </p:cNvPr>
            <p:cNvGrpSpPr/>
            <p:nvPr/>
          </p:nvGrpSpPr>
          <p:grpSpPr>
            <a:xfrm>
              <a:off x="3884840" y="3059457"/>
              <a:ext cx="2214869" cy="1925613"/>
              <a:chOff x="3346220" y="1949047"/>
              <a:chExt cx="2953159" cy="2567484"/>
            </a:xfrm>
          </p:grpSpPr>
          <p:pic>
            <p:nvPicPr>
              <p:cNvPr id="20" name="图片 19">
                <a:extLst>
                  <a:ext uri="{FF2B5EF4-FFF2-40B4-BE49-F238E27FC236}">
                    <a16:creationId xmlns:a16="http://schemas.microsoft.com/office/drawing/2014/main" xmlns="" id="{19F1E999-B404-4473-B401-C085A16FA5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346220" y="1949047"/>
                <a:ext cx="2953159" cy="2567484"/>
              </a:xfrm>
              <a:prstGeom prst="rect">
                <a:avLst/>
              </a:prstGeom>
            </p:spPr>
          </p:pic>
          <p:sp>
            <p:nvSpPr>
              <p:cNvPr id="21" name="Freeform 88">
                <a:extLst>
                  <a:ext uri="{FF2B5EF4-FFF2-40B4-BE49-F238E27FC236}">
                    <a16:creationId xmlns:a16="http://schemas.microsoft.com/office/drawing/2014/main" xmlns="" id="{73055454-DDD2-4815-9A85-C42F0A5B1B3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10717" y="2800412"/>
                <a:ext cx="757378" cy="726622"/>
              </a:xfrm>
              <a:custGeom>
                <a:avLst/>
                <a:gdLst>
                  <a:gd name="T0" fmla="*/ 59 w 83"/>
                  <a:gd name="T1" fmla="*/ 57 h 80"/>
                  <a:gd name="T2" fmla="*/ 83 w 83"/>
                  <a:gd name="T3" fmla="*/ 39 h 80"/>
                  <a:gd name="T4" fmla="*/ 53 w 83"/>
                  <a:gd name="T5" fmla="*/ 80 h 80"/>
                  <a:gd name="T6" fmla="*/ 44 w 83"/>
                  <a:gd name="T7" fmla="*/ 0 h 80"/>
                  <a:gd name="T8" fmla="*/ 31 w 83"/>
                  <a:gd name="T9" fmla="*/ 1 h 80"/>
                  <a:gd name="T10" fmla="*/ 31 w 83"/>
                  <a:gd name="T11" fmla="*/ 1 h 80"/>
                  <a:gd name="T12" fmla="*/ 15 w 83"/>
                  <a:gd name="T13" fmla="*/ 8 h 80"/>
                  <a:gd name="T14" fmla="*/ 4 w 83"/>
                  <a:gd name="T15" fmla="*/ 22 h 80"/>
                  <a:gd name="T16" fmla="*/ 0 w 83"/>
                  <a:gd name="T17" fmla="*/ 34 h 80"/>
                  <a:gd name="T18" fmla="*/ 0 w 83"/>
                  <a:gd name="T19" fmla="*/ 34 h 80"/>
                  <a:gd name="T20" fmla="*/ 1 w 83"/>
                  <a:gd name="T21" fmla="*/ 47 h 80"/>
                  <a:gd name="T22" fmla="*/ 34 w 83"/>
                  <a:gd name="T23" fmla="*/ 78 h 80"/>
                  <a:gd name="T24" fmla="*/ 34 w 83"/>
                  <a:gd name="T25" fmla="*/ 78 h 80"/>
                  <a:gd name="T26" fmla="*/ 27 w 83"/>
                  <a:gd name="T27" fmla="*/ 62 h 80"/>
                  <a:gd name="T28" fmla="*/ 42 w 83"/>
                  <a:gd name="T29" fmla="*/ 56 h 80"/>
                  <a:gd name="T30" fmla="*/ 57 w 83"/>
                  <a:gd name="T31" fmla="*/ 43 h 80"/>
                  <a:gd name="T32" fmla="*/ 62 w 83"/>
                  <a:gd name="T33" fmla="*/ 50 h 80"/>
                  <a:gd name="T34" fmla="*/ 70 w 83"/>
                  <a:gd name="T35" fmla="*/ 43 h 80"/>
                  <a:gd name="T36" fmla="*/ 70 w 83"/>
                  <a:gd name="T37" fmla="*/ 43 h 80"/>
                  <a:gd name="T38" fmla="*/ 68 w 83"/>
                  <a:gd name="T39" fmla="*/ 51 h 80"/>
                  <a:gd name="T40" fmla="*/ 63 w 83"/>
                  <a:gd name="T41" fmla="*/ 57 h 80"/>
                  <a:gd name="T42" fmla="*/ 78 w 83"/>
                  <a:gd name="T43" fmla="*/ 39 h 80"/>
                  <a:gd name="T44" fmla="*/ 77 w 83"/>
                  <a:gd name="T45" fmla="*/ 31 h 80"/>
                  <a:gd name="T46" fmla="*/ 77 w 83"/>
                  <a:gd name="T47" fmla="*/ 31 h 80"/>
                  <a:gd name="T48" fmla="*/ 57 w 83"/>
                  <a:gd name="T49" fmla="*/ 4 h 80"/>
                  <a:gd name="T50" fmla="*/ 57 w 83"/>
                  <a:gd name="T51" fmla="*/ 4 h 80"/>
                  <a:gd name="T52" fmla="*/ 44 w 83"/>
                  <a:gd name="T53" fmla="*/ 0 h 80"/>
                  <a:gd name="T54" fmla="*/ 70 w 83"/>
                  <a:gd name="T55" fmla="*/ 37 h 80"/>
                  <a:gd name="T56" fmla="*/ 62 w 83"/>
                  <a:gd name="T57" fmla="*/ 26 h 80"/>
                  <a:gd name="T58" fmla="*/ 70 w 83"/>
                  <a:gd name="T59" fmla="*/ 32 h 80"/>
                  <a:gd name="T60" fmla="*/ 70 w 83"/>
                  <a:gd name="T61" fmla="*/ 33 h 80"/>
                  <a:gd name="T62" fmla="*/ 65 w 83"/>
                  <a:gd name="T63" fmla="*/ 21 h 80"/>
                  <a:gd name="T64" fmla="*/ 59 w 83"/>
                  <a:gd name="T65" fmla="*/ 15 h 80"/>
                  <a:gd name="T66" fmla="*/ 64 w 83"/>
                  <a:gd name="T67" fmla="*/ 20 h 80"/>
                  <a:gd name="T68" fmla="*/ 52 w 83"/>
                  <a:gd name="T69" fmla="*/ 10 h 80"/>
                  <a:gd name="T70" fmla="*/ 42 w 83"/>
                  <a:gd name="T71" fmla="*/ 17 h 80"/>
                  <a:gd name="T72" fmla="*/ 43 w 83"/>
                  <a:gd name="T73" fmla="*/ 8 h 80"/>
                  <a:gd name="T74" fmla="*/ 47 w 83"/>
                  <a:gd name="T75" fmla="*/ 9 h 80"/>
                  <a:gd name="T76" fmla="*/ 37 w 83"/>
                  <a:gd name="T77" fmla="*/ 8 h 80"/>
                  <a:gd name="T78" fmla="*/ 25 w 83"/>
                  <a:gd name="T79" fmla="*/ 18 h 80"/>
                  <a:gd name="T80" fmla="*/ 32 w 83"/>
                  <a:gd name="T81" fmla="*/ 9 h 80"/>
                  <a:gd name="T82" fmla="*/ 32 w 83"/>
                  <a:gd name="T83" fmla="*/ 9 h 80"/>
                  <a:gd name="T84" fmla="*/ 21 w 83"/>
                  <a:gd name="T85" fmla="*/ 13 h 80"/>
                  <a:gd name="T86" fmla="*/ 13 w 83"/>
                  <a:gd name="T87" fmla="*/ 21 h 80"/>
                  <a:gd name="T88" fmla="*/ 20 w 83"/>
                  <a:gd name="T89" fmla="*/ 14 h 80"/>
                  <a:gd name="T90" fmla="*/ 9 w 83"/>
                  <a:gd name="T91" fmla="*/ 29 h 80"/>
                  <a:gd name="T92" fmla="*/ 17 w 83"/>
                  <a:gd name="T93" fmla="*/ 37 h 80"/>
                  <a:gd name="T94" fmla="*/ 8 w 83"/>
                  <a:gd name="T95" fmla="*/ 37 h 80"/>
                  <a:gd name="T96" fmla="*/ 8 w 83"/>
                  <a:gd name="T97" fmla="*/ 35 h 80"/>
                  <a:gd name="T98" fmla="*/ 9 w 83"/>
                  <a:gd name="T99" fmla="*/ 31 h 80"/>
                  <a:gd name="T100" fmla="*/ 8 w 83"/>
                  <a:gd name="T101" fmla="*/ 43 h 80"/>
                  <a:gd name="T102" fmla="*/ 19 w 83"/>
                  <a:gd name="T103" fmla="*/ 54 h 80"/>
                  <a:gd name="T104" fmla="*/ 8 w 83"/>
                  <a:gd name="T105" fmla="*/ 43 h 80"/>
                  <a:gd name="T106" fmla="*/ 20 w 83"/>
                  <a:gd name="T107" fmla="*/ 60 h 80"/>
                  <a:gd name="T108" fmla="*/ 17 w 83"/>
                  <a:gd name="T109" fmla="*/ 62 h 80"/>
                  <a:gd name="T110" fmla="*/ 37 w 83"/>
                  <a:gd name="T111" fmla="*/ 57 h 80"/>
                  <a:gd name="T112" fmla="*/ 23 w 83"/>
                  <a:gd name="T113" fmla="*/ 43 h 80"/>
                  <a:gd name="T114" fmla="*/ 37 w 83"/>
                  <a:gd name="T115" fmla="*/ 57 h 80"/>
                  <a:gd name="T116" fmla="*/ 56 w 83"/>
                  <a:gd name="T117" fmla="*/ 24 h 80"/>
                  <a:gd name="T118" fmla="*/ 42 w 83"/>
                  <a:gd name="T119" fmla="*/ 37 h 80"/>
                  <a:gd name="T120" fmla="*/ 24 w 83"/>
                  <a:gd name="T121" fmla="*/ 24 h 80"/>
                  <a:gd name="T122" fmla="*/ 37 w 83"/>
                  <a:gd name="T123" fmla="*/ 37 h 80"/>
                  <a:gd name="T124" fmla="*/ 24 w 83"/>
                  <a:gd name="T125" fmla="*/ 24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83" h="80">
                    <a:moveTo>
                      <a:pt x="36" y="63"/>
                    </a:moveTo>
                    <a:cubicBezTo>
                      <a:pt x="59" y="57"/>
                      <a:pt x="59" y="57"/>
                      <a:pt x="59" y="57"/>
                    </a:cubicBezTo>
                    <a:cubicBezTo>
                      <a:pt x="57" y="62"/>
                      <a:pt x="57" y="62"/>
                      <a:pt x="57" y="62"/>
                    </a:cubicBezTo>
                    <a:cubicBezTo>
                      <a:pt x="70" y="63"/>
                      <a:pt x="82" y="56"/>
                      <a:pt x="83" y="39"/>
                    </a:cubicBezTo>
                    <a:cubicBezTo>
                      <a:pt x="83" y="59"/>
                      <a:pt x="72" y="75"/>
                      <a:pt x="54" y="75"/>
                    </a:cubicBezTo>
                    <a:cubicBezTo>
                      <a:pt x="53" y="80"/>
                      <a:pt x="53" y="80"/>
                      <a:pt x="53" y="80"/>
                    </a:cubicBezTo>
                    <a:cubicBezTo>
                      <a:pt x="36" y="63"/>
                      <a:pt x="36" y="63"/>
                      <a:pt x="36" y="63"/>
                    </a:cubicBezTo>
                    <a:close/>
                    <a:moveTo>
                      <a:pt x="44" y="0"/>
                    </a:moveTo>
                    <a:cubicBezTo>
                      <a:pt x="40" y="0"/>
                      <a:pt x="35" y="0"/>
                      <a:pt x="31" y="1"/>
                    </a:cubicBezTo>
                    <a:cubicBezTo>
                      <a:pt x="31" y="1"/>
                      <a:pt x="31" y="1"/>
                      <a:pt x="31" y="1"/>
                    </a:cubicBezTo>
                    <a:cubicBezTo>
                      <a:pt x="31" y="1"/>
                      <a:pt x="31" y="1"/>
                      <a:pt x="31" y="1"/>
                    </a:cubicBezTo>
                    <a:cubicBezTo>
                      <a:pt x="31" y="1"/>
                      <a:pt x="31" y="1"/>
                      <a:pt x="31" y="1"/>
                    </a:cubicBezTo>
                    <a:cubicBezTo>
                      <a:pt x="31" y="1"/>
                      <a:pt x="31" y="1"/>
                      <a:pt x="31" y="1"/>
                    </a:cubicBezTo>
                    <a:cubicBezTo>
                      <a:pt x="25" y="2"/>
                      <a:pt x="20" y="5"/>
                      <a:pt x="15" y="8"/>
                    </a:cubicBezTo>
                    <a:cubicBezTo>
                      <a:pt x="11" y="12"/>
                      <a:pt x="7" y="16"/>
                      <a:pt x="4" y="21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2" y="26"/>
                      <a:pt x="1" y="30"/>
                      <a:pt x="0" y="34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39"/>
                      <a:pt x="0" y="43"/>
                      <a:pt x="0" y="47"/>
                    </a:cubicBezTo>
                    <a:cubicBezTo>
                      <a:pt x="1" y="47"/>
                      <a:pt x="1" y="47"/>
                      <a:pt x="1" y="47"/>
                    </a:cubicBezTo>
                    <a:cubicBezTo>
                      <a:pt x="2" y="55"/>
                      <a:pt x="6" y="62"/>
                      <a:pt x="11" y="67"/>
                    </a:cubicBezTo>
                    <a:cubicBezTo>
                      <a:pt x="17" y="73"/>
                      <a:pt x="25" y="77"/>
                      <a:pt x="34" y="78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7" y="79"/>
                      <a:pt x="40" y="79"/>
                      <a:pt x="42" y="78"/>
                    </a:cubicBezTo>
                    <a:cubicBezTo>
                      <a:pt x="27" y="62"/>
                      <a:pt x="27" y="62"/>
                      <a:pt x="27" y="62"/>
                    </a:cubicBezTo>
                    <a:cubicBezTo>
                      <a:pt x="26" y="60"/>
                      <a:pt x="26" y="60"/>
                      <a:pt x="26" y="60"/>
                    </a:cubicBezTo>
                    <a:cubicBezTo>
                      <a:pt x="42" y="56"/>
                      <a:pt x="42" y="56"/>
                      <a:pt x="42" y="56"/>
                    </a:cubicBezTo>
                    <a:cubicBezTo>
                      <a:pt x="42" y="43"/>
                      <a:pt x="42" y="43"/>
                      <a:pt x="42" y="43"/>
                    </a:cubicBezTo>
                    <a:cubicBezTo>
                      <a:pt x="57" y="43"/>
                      <a:pt x="57" y="43"/>
                      <a:pt x="57" y="43"/>
                    </a:cubicBezTo>
                    <a:cubicBezTo>
                      <a:pt x="57" y="46"/>
                      <a:pt x="57" y="49"/>
                      <a:pt x="56" y="52"/>
                    </a:cubicBezTo>
                    <a:cubicBezTo>
                      <a:pt x="62" y="50"/>
                      <a:pt x="62" y="50"/>
                      <a:pt x="62" y="50"/>
                    </a:cubicBezTo>
                    <a:cubicBezTo>
                      <a:pt x="62" y="48"/>
                      <a:pt x="62" y="45"/>
                      <a:pt x="63" y="43"/>
                    </a:cubicBezTo>
                    <a:cubicBezTo>
                      <a:pt x="70" y="43"/>
                      <a:pt x="70" y="43"/>
                      <a:pt x="70" y="43"/>
                    </a:cubicBezTo>
                    <a:cubicBezTo>
                      <a:pt x="70" y="43"/>
                      <a:pt x="70" y="43"/>
                      <a:pt x="70" y="43"/>
                    </a:cubicBezTo>
                    <a:cubicBezTo>
                      <a:pt x="70" y="43"/>
                      <a:pt x="70" y="43"/>
                      <a:pt x="70" y="43"/>
                    </a:cubicBezTo>
                    <a:cubicBezTo>
                      <a:pt x="70" y="44"/>
                      <a:pt x="70" y="46"/>
                      <a:pt x="69" y="47"/>
                    </a:cubicBezTo>
                    <a:cubicBezTo>
                      <a:pt x="69" y="49"/>
                      <a:pt x="69" y="50"/>
                      <a:pt x="68" y="51"/>
                    </a:cubicBezTo>
                    <a:cubicBezTo>
                      <a:pt x="67" y="52"/>
                      <a:pt x="65" y="52"/>
                      <a:pt x="64" y="53"/>
                    </a:cubicBezTo>
                    <a:cubicBezTo>
                      <a:pt x="63" y="57"/>
                      <a:pt x="63" y="57"/>
                      <a:pt x="63" y="57"/>
                    </a:cubicBezTo>
                    <a:cubicBezTo>
                      <a:pt x="69" y="56"/>
                      <a:pt x="73" y="53"/>
                      <a:pt x="75" y="48"/>
                    </a:cubicBezTo>
                    <a:cubicBezTo>
                      <a:pt x="77" y="45"/>
                      <a:pt x="77" y="42"/>
                      <a:pt x="78" y="39"/>
                    </a:cubicBezTo>
                    <a:cubicBezTo>
                      <a:pt x="78" y="35"/>
                      <a:pt x="78" y="35"/>
                      <a:pt x="78" y="35"/>
                    </a:cubicBezTo>
                    <a:cubicBezTo>
                      <a:pt x="78" y="34"/>
                      <a:pt x="78" y="33"/>
                      <a:pt x="77" y="31"/>
                    </a:cubicBezTo>
                    <a:cubicBezTo>
                      <a:pt x="77" y="31"/>
                      <a:pt x="77" y="31"/>
                      <a:pt x="77" y="31"/>
                    </a:cubicBezTo>
                    <a:cubicBezTo>
                      <a:pt x="77" y="31"/>
                      <a:pt x="77" y="31"/>
                      <a:pt x="77" y="31"/>
                    </a:cubicBezTo>
                    <a:cubicBezTo>
                      <a:pt x="76" y="25"/>
                      <a:pt x="74" y="20"/>
                      <a:pt x="70" y="15"/>
                    </a:cubicBezTo>
                    <a:cubicBezTo>
                      <a:pt x="67" y="11"/>
                      <a:pt x="62" y="7"/>
                      <a:pt x="57" y="4"/>
                    </a:cubicBezTo>
                    <a:cubicBezTo>
                      <a:pt x="57" y="4"/>
                      <a:pt x="57" y="4"/>
                      <a:pt x="57" y="4"/>
                    </a:cubicBezTo>
                    <a:cubicBezTo>
                      <a:pt x="57" y="4"/>
                      <a:pt x="57" y="4"/>
                      <a:pt x="57" y="4"/>
                    </a:cubicBezTo>
                    <a:cubicBezTo>
                      <a:pt x="53" y="2"/>
                      <a:pt x="49" y="1"/>
                      <a:pt x="44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4" y="0"/>
                      <a:pt x="44" y="0"/>
                      <a:pt x="44" y="0"/>
                    </a:cubicBezTo>
                    <a:close/>
                    <a:moveTo>
                      <a:pt x="70" y="37"/>
                    </a:moveTo>
                    <a:cubicBezTo>
                      <a:pt x="63" y="37"/>
                      <a:pt x="63" y="37"/>
                      <a:pt x="63" y="37"/>
                    </a:cubicBezTo>
                    <a:cubicBezTo>
                      <a:pt x="63" y="34"/>
                      <a:pt x="62" y="30"/>
                      <a:pt x="62" y="26"/>
                    </a:cubicBezTo>
                    <a:cubicBezTo>
                      <a:pt x="64" y="27"/>
                      <a:pt x="66" y="27"/>
                      <a:pt x="68" y="28"/>
                    </a:cubicBezTo>
                    <a:cubicBezTo>
                      <a:pt x="69" y="29"/>
                      <a:pt x="69" y="31"/>
                      <a:pt x="70" y="32"/>
                    </a:cubicBezTo>
                    <a:cubicBezTo>
                      <a:pt x="70" y="32"/>
                      <a:pt x="70" y="32"/>
                      <a:pt x="70" y="32"/>
                    </a:cubicBezTo>
                    <a:cubicBezTo>
                      <a:pt x="70" y="33"/>
                      <a:pt x="70" y="33"/>
                      <a:pt x="70" y="33"/>
                    </a:cubicBezTo>
                    <a:cubicBezTo>
                      <a:pt x="70" y="34"/>
                      <a:pt x="70" y="36"/>
                      <a:pt x="70" y="37"/>
                    </a:cubicBezTo>
                    <a:close/>
                    <a:moveTo>
                      <a:pt x="65" y="21"/>
                    </a:moveTo>
                    <a:cubicBezTo>
                      <a:pt x="63" y="21"/>
                      <a:pt x="62" y="20"/>
                      <a:pt x="61" y="20"/>
                    </a:cubicBezTo>
                    <a:cubicBezTo>
                      <a:pt x="60" y="18"/>
                      <a:pt x="60" y="17"/>
                      <a:pt x="59" y="15"/>
                    </a:cubicBezTo>
                    <a:cubicBezTo>
                      <a:pt x="60" y="16"/>
                      <a:pt x="61" y="16"/>
                      <a:pt x="61" y="17"/>
                    </a:cubicBezTo>
                    <a:cubicBezTo>
                      <a:pt x="62" y="18"/>
                      <a:pt x="63" y="19"/>
                      <a:pt x="64" y="20"/>
                    </a:cubicBezTo>
                    <a:cubicBezTo>
                      <a:pt x="64" y="20"/>
                      <a:pt x="65" y="21"/>
                      <a:pt x="65" y="21"/>
                    </a:cubicBezTo>
                    <a:close/>
                    <a:moveTo>
                      <a:pt x="52" y="10"/>
                    </a:moveTo>
                    <a:cubicBezTo>
                      <a:pt x="53" y="13"/>
                      <a:pt x="54" y="16"/>
                      <a:pt x="55" y="19"/>
                    </a:cubicBezTo>
                    <a:cubicBezTo>
                      <a:pt x="50" y="18"/>
                      <a:pt x="46" y="17"/>
                      <a:pt x="42" y="17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2" y="8"/>
                      <a:pt x="43" y="8"/>
                      <a:pt x="43" y="8"/>
                    </a:cubicBezTo>
                    <a:cubicBezTo>
                      <a:pt x="43" y="8"/>
                      <a:pt x="43" y="8"/>
                      <a:pt x="43" y="8"/>
                    </a:cubicBezTo>
                    <a:cubicBezTo>
                      <a:pt x="44" y="8"/>
                      <a:pt x="46" y="9"/>
                      <a:pt x="47" y="9"/>
                    </a:cubicBezTo>
                    <a:cubicBezTo>
                      <a:pt x="49" y="9"/>
                      <a:pt x="50" y="10"/>
                      <a:pt x="52" y="10"/>
                    </a:cubicBezTo>
                    <a:close/>
                    <a:moveTo>
                      <a:pt x="37" y="8"/>
                    </a:moveTo>
                    <a:cubicBezTo>
                      <a:pt x="37" y="17"/>
                      <a:pt x="37" y="17"/>
                      <a:pt x="37" y="17"/>
                    </a:cubicBezTo>
                    <a:cubicBezTo>
                      <a:pt x="33" y="17"/>
                      <a:pt x="29" y="17"/>
                      <a:pt x="25" y="18"/>
                    </a:cubicBezTo>
                    <a:cubicBezTo>
                      <a:pt x="26" y="15"/>
                      <a:pt x="27" y="12"/>
                      <a:pt x="29" y="10"/>
                    </a:cubicBezTo>
                    <a:cubicBezTo>
                      <a:pt x="30" y="9"/>
                      <a:pt x="31" y="9"/>
                      <a:pt x="32" y="9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34" y="8"/>
                      <a:pt x="35" y="8"/>
                      <a:pt x="37" y="8"/>
                    </a:cubicBezTo>
                    <a:close/>
                    <a:moveTo>
                      <a:pt x="21" y="13"/>
                    </a:moveTo>
                    <a:cubicBezTo>
                      <a:pt x="21" y="15"/>
                      <a:pt x="20" y="17"/>
                      <a:pt x="19" y="19"/>
                    </a:cubicBezTo>
                    <a:cubicBezTo>
                      <a:pt x="17" y="20"/>
                      <a:pt x="15" y="20"/>
                      <a:pt x="13" y="21"/>
                    </a:cubicBezTo>
                    <a:cubicBezTo>
                      <a:pt x="14" y="20"/>
                      <a:pt x="16" y="18"/>
                      <a:pt x="17" y="17"/>
                    </a:cubicBezTo>
                    <a:cubicBezTo>
                      <a:pt x="18" y="16"/>
                      <a:pt x="19" y="15"/>
                      <a:pt x="20" y="14"/>
                    </a:cubicBezTo>
                    <a:cubicBezTo>
                      <a:pt x="20" y="14"/>
                      <a:pt x="21" y="14"/>
                      <a:pt x="21" y="13"/>
                    </a:cubicBezTo>
                    <a:close/>
                    <a:moveTo>
                      <a:pt x="9" y="29"/>
                    </a:moveTo>
                    <a:cubicBezTo>
                      <a:pt x="12" y="27"/>
                      <a:pt x="15" y="26"/>
                      <a:pt x="18" y="25"/>
                    </a:cubicBezTo>
                    <a:cubicBezTo>
                      <a:pt x="17" y="29"/>
                      <a:pt x="17" y="33"/>
                      <a:pt x="17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6"/>
                      <a:pt x="8" y="36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4"/>
                      <a:pt x="8" y="32"/>
                      <a:pt x="9" y="31"/>
                    </a:cubicBezTo>
                    <a:cubicBezTo>
                      <a:pt x="9" y="30"/>
                      <a:pt x="9" y="29"/>
                      <a:pt x="9" y="29"/>
                    </a:cubicBezTo>
                    <a:close/>
                    <a:moveTo>
                      <a:pt x="8" y="43"/>
                    </a:moveTo>
                    <a:cubicBezTo>
                      <a:pt x="17" y="43"/>
                      <a:pt x="17" y="43"/>
                      <a:pt x="17" y="43"/>
                    </a:cubicBezTo>
                    <a:cubicBezTo>
                      <a:pt x="18" y="47"/>
                      <a:pt x="18" y="50"/>
                      <a:pt x="19" y="54"/>
                    </a:cubicBezTo>
                    <a:cubicBezTo>
                      <a:pt x="16" y="53"/>
                      <a:pt x="13" y="52"/>
                      <a:pt x="10" y="51"/>
                    </a:cubicBezTo>
                    <a:cubicBezTo>
                      <a:pt x="9" y="48"/>
                      <a:pt x="8" y="46"/>
                      <a:pt x="8" y="43"/>
                    </a:cubicBezTo>
                    <a:close/>
                    <a:moveTo>
                      <a:pt x="14" y="59"/>
                    </a:moveTo>
                    <a:cubicBezTo>
                      <a:pt x="16" y="59"/>
                      <a:pt x="18" y="60"/>
                      <a:pt x="20" y="60"/>
                    </a:cubicBezTo>
                    <a:cubicBezTo>
                      <a:pt x="21" y="62"/>
                      <a:pt x="21" y="64"/>
                      <a:pt x="22" y="66"/>
                    </a:cubicBezTo>
                    <a:cubicBezTo>
                      <a:pt x="20" y="64"/>
                      <a:pt x="18" y="63"/>
                      <a:pt x="17" y="62"/>
                    </a:cubicBezTo>
                    <a:cubicBezTo>
                      <a:pt x="16" y="61"/>
                      <a:pt x="15" y="60"/>
                      <a:pt x="14" y="59"/>
                    </a:cubicBezTo>
                    <a:close/>
                    <a:moveTo>
                      <a:pt x="37" y="57"/>
                    </a:moveTo>
                    <a:cubicBezTo>
                      <a:pt x="37" y="43"/>
                      <a:pt x="37" y="43"/>
                      <a:pt x="37" y="43"/>
                    </a:cubicBezTo>
                    <a:cubicBezTo>
                      <a:pt x="23" y="43"/>
                      <a:pt x="23" y="43"/>
                      <a:pt x="23" y="43"/>
                    </a:cubicBezTo>
                    <a:cubicBezTo>
                      <a:pt x="23" y="47"/>
                      <a:pt x="24" y="51"/>
                      <a:pt x="25" y="56"/>
                    </a:cubicBezTo>
                    <a:cubicBezTo>
                      <a:pt x="29" y="57"/>
                      <a:pt x="33" y="57"/>
                      <a:pt x="37" y="57"/>
                    </a:cubicBezTo>
                    <a:close/>
                    <a:moveTo>
                      <a:pt x="42" y="22"/>
                    </a:moveTo>
                    <a:cubicBezTo>
                      <a:pt x="47" y="23"/>
                      <a:pt x="51" y="23"/>
                      <a:pt x="56" y="24"/>
                    </a:cubicBezTo>
                    <a:cubicBezTo>
                      <a:pt x="57" y="29"/>
                      <a:pt x="57" y="33"/>
                      <a:pt x="57" y="37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2" y="22"/>
                      <a:pt x="42" y="22"/>
                      <a:pt x="42" y="22"/>
                    </a:cubicBezTo>
                    <a:close/>
                    <a:moveTo>
                      <a:pt x="24" y="24"/>
                    </a:moveTo>
                    <a:cubicBezTo>
                      <a:pt x="28" y="23"/>
                      <a:pt x="32" y="22"/>
                      <a:pt x="37" y="22"/>
                    </a:cubicBezTo>
                    <a:cubicBezTo>
                      <a:pt x="37" y="37"/>
                      <a:pt x="37" y="37"/>
                      <a:pt x="37" y="37"/>
                    </a:cubicBezTo>
                    <a:cubicBezTo>
                      <a:pt x="23" y="37"/>
                      <a:pt x="23" y="37"/>
                      <a:pt x="23" y="37"/>
                    </a:cubicBezTo>
                    <a:cubicBezTo>
                      <a:pt x="23" y="33"/>
                      <a:pt x="23" y="28"/>
                      <a:pt x="24" y="2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rgbClr val="829F89"/>
                  </a:solidFill>
                </a:endParaRPr>
              </a:p>
            </p:txBody>
          </p:sp>
        </p:grp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xmlns="" id="{ED2F8090-4F7C-4661-B219-690D3A928ED3}"/>
                </a:ext>
              </a:extLst>
            </p:cNvPr>
            <p:cNvGrpSpPr/>
            <p:nvPr/>
          </p:nvGrpSpPr>
          <p:grpSpPr>
            <a:xfrm>
              <a:off x="8310630" y="3249877"/>
              <a:ext cx="2000830" cy="1739526"/>
              <a:chOff x="9277440" y="2202939"/>
              <a:chExt cx="2667774" cy="2319368"/>
            </a:xfrm>
          </p:grpSpPr>
          <p:pic>
            <p:nvPicPr>
              <p:cNvPr id="18" name="图片 17">
                <a:extLst>
                  <a:ext uri="{FF2B5EF4-FFF2-40B4-BE49-F238E27FC236}">
                    <a16:creationId xmlns:a16="http://schemas.microsoft.com/office/drawing/2014/main" xmlns="" id="{A3AE3570-D5B4-4389-994B-F727CF1A9C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277440" y="2202939"/>
                <a:ext cx="2667774" cy="2319368"/>
              </a:xfrm>
              <a:prstGeom prst="rect">
                <a:avLst/>
              </a:prstGeom>
            </p:spPr>
          </p:pic>
          <p:sp>
            <p:nvSpPr>
              <p:cNvPr id="19" name="Freeform 90">
                <a:extLst>
                  <a:ext uri="{FF2B5EF4-FFF2-40B4-BE49-F238E27FC236}">
                    <a16:creationId xmlns:a16="http://schemas.microsoft.com/office/drawing/2014/main" xmlns="" id="{0B320DB5-90F1-4B2F-89EC-E0FDD179E7F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238617" y="2979531"/>
                <a:ext cx="622046" cy="521562"/>
              </a:xfrm>
              <a:custGeom>
                <a:avLst/>
                <a:gdLst>
                  <a:gd name="T0" fmla="*/ 4 w 55"/>
                  <a:gd name="T1" fmla="*/ 0 h 46"/>
                  <a:gd name="T2" fmla="*/ 24 w 55"/>
                  <a:gd name="T3" fmla="*/ 0 h 46"/>
                  <a:gd name="T4" fmla="*/ 29 w 55"/>
                  <a:gd name="T5" fmla="*/ 5 h 46"/>
                  <a:gd name="T6" fmla="*/ 41 w 55"/>
                  <a:gd name="T7" fmla="*/ 5 h 46"/>
                  <a:gd name="T8" fmla="*/ 45 w 55"/>
                  <a:gd name="T9" fmla="*/ 8 h 46"/>
                  <a:gd name="T10" fmla="*/ 10 w 55"/>
                  <a:gd name="T11" fmla="*/ 8 h 46"/>
                  <a:gd name="T12" fmla="*/ 3 w 55"/>
                  <a:gd name="T13" fmla="*/ 14 h 46"/>
                  <a:gd name="T14" fmla="*/ 0 w 55"/>
                  <a:gd name="T15" fmla="*/ 34 h 46"/>
                  <a:gd name="T16" fmla="*/ 0 w 55"/>
                  <a:gd name="T17" fmla="*/ 5 h 46"/>
                  <a:gd name="T18" fmla="*/ 4 w 55"/>
                  <a:gd name="T19" fmla="*/ 0 h 46"/>
                  <a:gd name="T20" fmla="*/ 14 w 55"/>
                  <a:gd name="T21" fmla="*/ 13 h 46"/>
                  <a:gd name="T22" fmla="*/ 7 w 55"/>
                  <a:gd name="T23" fmla="*/ 19 h 46"/>
                  <a:gd name="T24" fmla="*/ 2 w 55"/>
                  <a:gd name="T25" fmla="*/ 46 h 46"/>
                  <a:gd name="T26" fmla="*/ 50 w 55"/>
                  <a:gd name="T27" fmla="*/ 46 h 46"/>
                  <a:gd name="T28" fmla="*/ 55 w 55"/>
                  <a:gd name="T29" fmla="*/ 19 h 46"/>
                  <a:gd name="T30" fmla="*/ 50 w 55"/>
                  <a:gd name="T31" fmla="*/ 13 h 46"/>
                  <a:gd name="T32" fmla="*/ 14 w 55"/>
                  <a:gd name="T33" fmla="*/ 13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5" h="46">
                    <a:moveTo>
                      <a:pt x="4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27" y="0"/>
                      <a:pt x="28" y="2"/>
                      <a:pt x="29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3" y="5"/>
                      <a:pt x="45" y="6"/>
                      <a:pt x="45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7" y="8"/>
                      <a:pt x="4" y="11"/>
                      <a:pt x="3" y="14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lose/>
                    <a:moveTo>
                      <a:pt x="14" y="13"/>
                    </a:moveTo>
                    <a:cubicBezTo>
                      <a:pt x="10" y="13"/>
                      <a:pt x="7" y="16"/>
                      <a:pt x="7" y="19"/>
                    </a:cubicBezTo>
                    <a:cubicBezTo>
                      <a:pt x="2" y="46"/>
                      <a:pt x="2" y="46"/>
                      <a:pt x="2" y="46"/>
                    </a:cubicBezTo>
                    <a:cubicBezTo>
                      <a:pt x="50" y="46"/>
                      <a:pt x="50" y="46"/>
                      <a:pt x="50" y="46"/>
                    </a:cubicBezTo>
                    <a:cubicBezTo>
                      <a:pt x="55" y="19"/>
                      <a:pt x="55" y="19"/>
                      <a:pt x="55" y="19"/>
                    </a:cubicBezTo>
                    <a:cubicBezTo>
                      <a:pt x="55" y="16"/>
                      <a:pt x="53" y="13"/>
                      <a:pt x="50" y="13"/>
                    </a:cubicBezTo>
                    <a:lnTo>
                      <a:pt x="14" y="1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rgbClr val="829F89"/>
                  </a:solidFill>
                </a:endParaRPr>
              </a:p>
            </p:txBody>
          </p:sp>
        </p:grp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xmlns="" id="{F95BC162-1985-44C1-A821-C82A80A950D7}"/>
                </a:ext>
              </a:extLst>
            </p:cNvPr>
            <p:cNvGrpSpPr/>
            <p:nvPr/>
          </p:nvGrpSpPr>
          <p:grpSpPr>
            <a:xfrm>
              <a:off x="6088977" y="1358459"/>
              <a:ext cx="2095792" cy="1822087"/>
              <a:chOff x="6254905" y="2085911"/>
              <a:chExt cx="2794390" cy="2429449"/>
            </a:xfrm>
          </p:grpSpPr>
          <p:pic>
            <p:nvPicPr>
              <p:cNvPr id="16" name="图片 15">
                <a:extLst>
                  <a:ext uri="{FF2B5EF4-FFF2-40B4-BE49-F238E27FC236}">
                    <a16:creationId xmlns:a16="http://schemas.microsoft.com/office/drawing/2014/main" xmlns="" id="{64692743-6342-4ED5-A8B3-20D98F1460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54905" y="2085911"/>
                <a:ext cx="2794390" cy="2429449"/>
              </a:xfrm>
              <a:prstGeom prst="rect">
                <a:avLst/>
              </a:prstGeom>
            </p:spPr>
          </p:pic>
          <p:sp>
            <p:nvSpPr>
              <p:cNvPr id="17" name="Freeform 277">
                <a:extLst>
                  <a:ext uri="{FF2B5EF4-FFF2-40B4-BE49-F238E27FC236}">
                    <a16:creationId xmlns:a16="http://schemas.microsoft.com/office/drawing/2014/main" xmlns="" id="{0117EE9B-BEEC-42FA-A479-C2E071C3BCA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92964" y="2800412"/>
                <a:ext cx="762624" cy="776240"/>
              </a:xfrm>
              <a:custGeom>
                <a:avLst/>
                <a:gdLst>
                  <a:gd name="T0" fmla="*/ 26 w 71"/>
                  <a:gd name="T1" fmla="*/ 11 h 72"/>
                  <a:gd name="T2" fmla="*/ 11 w 71"/>
                  <a:gd name="T3" fmla="*/ 17 h 72"/>
                  <a:gd name="T4" fmla="*/ 16 w 71"/>
                  <a:gd name="T5" fmla="*/ 32 h 72"/>
                  <a:gd name="T6" fmla="*/ 32 w 71"/>
                  <a:gd name="T7" fmla="*/ 26 h 72"/>
                  <a:gd name="T8" fmla="*/ 31 w 71"/>
                  <a:gd name="T9" fmla="*/ 7 h 72"/>
                  <a:gd name="T10" fmla="*/ 36 w 71"/>
                  <a:gd name="T11" fmla="*/ 7 h 72"/>
                  <a:gd name="T12" fmla="*/ 37 w 71"/>
                  <a:gd name="T13" fmla="*/ 14 h 72"/>
                  <a:gd name="T14" fmla="*/ 38 w 71"/>
                  <a:gd name="T15" fmla="*/ 17 h 72"/>
                  <a:gd name="T16" fmla="*/ 42 w 71"/>
                  <a:gd name="T17" fmla="*/ 22 h 72"/>
                  <a:gd name="T18" fmla="*/ 38 w 71"/>
                  <a:gd name="T19" fmla="*/ 26 h 72"/>
                  <a:gd name="T20" fmla="*/ 39 w 71"/>
                  <a:gd name="T21" fmla="*/ 32 h 72"/>
                  <a:gd name="T22" fmla="*/ 33 w 71"/>
                  <a:gd name="T23" fmla="*/ 34 h 72"/>
                  <a:gd name="T24" fmla="*/ 31 w 71"/>
                  <a:gd name="T25" fmla="*/ 40 h 72"/>
                  <a:gd name="T26" fmla="*/ 27 w 71"/>
                  <a:gd name="T27" fmla="*/ 38 h 72"/>
                  <a:gd name="T28" fmla="*/ 26 w 71"/>
                  <a:gd name="T29" fmla="*/ 42 h 72"/>
                  <a:gd name="T30" fmla="*/ 20 w 71"/>
                  <a:gd name="T31" fmla="*/ 39 h 72"/>
                  <a:gd name="T32" fmla="*/ 15 w 71"/>
                  <a:gd name="T33" fmla="*/ 41 h 72"/>
                  <a:gd name="T34" fmla="*/ 11 w 71"/>
                  <a:gd name="T35" fmla="*/ 36 h 72"/>
                  <a:gd name="T36" fmla="*/ 6 w 71"/>
                  <a:gd name="T37" fmla="*/ 35 h 72"/>
                  <a:gd name="T38" fmla="*/ 5 w 71"/>
                  <a:gd name="T39" fmla="*/ 29 h 72"/>
                  <a:gd name="T40" fmla="*/ 4 w 71"/>
                  <a:gd name="T41" fmla="*/ 26 h 72"/>
                  <a:gd name="T42" fmla="*/ 0 w 71"/>
                  <a:gd name="T43" fmla="*/ 21 h 72"/>
                  <a:gd name="T44" fmla="*/ 4 w 71"/>
                  <a:gd name="T45" fmla="*/ 17 h 72"/>
                  <a:gd name="T46" fmla="*/ 3 w 71"/>
                  <a:gd name="T47" fmla="*/ 10 h 72"/>
                  <a:gd name="T48" fmla="*/ 9 w 71"/>
                  <a:gd name="T49" fmla="*/ 9 h 72"/>
                  <a:gd name="T50" fmla="*/ 11 w 71"/>
                  <a:gd name="T51" fmla="*/ 3 h 72"/>
                  <a:gd name="T52" fmla="*/ 15 w 71"/>
                  <a:gd name="T53" fmla="*/ 5 h 72"/>
                  <a:gd name="T54" fmla="*/ 17 w 71"/>
                  <a:gd name="T55" fmla="*/ 1 h 72"/>
                  <a:gd name="T56" fmla="*/ 22 w 71"/>
                  <a:gd name="T57" fmla="*/ 4 h 72"/>
                  <a:gd name="T58" fmla="*/ 27 w 71"/>
                  <a:gd name="T59" fmla="*/ 2 h 72"/>
                  <a:gd name="T60" fmla="*/ 31 w 71"/>
                  <a:gd name="T61" fmla="*/ 7 h 72"/>
                  <a:gd name="T62" fmla="*/ 54 w 71"/>
                  <a:gd name="T63" fmla="*/ 41 h 72"/>
                  <a:gd name="T64" fmla="*/ 39 w 71"/>
                  <a:gd name="T65" fmla="*/ 46 h 72"/>
                  <a:gd name="T66" fmla="*/ 45 w 71"/>
                  <a:gd name="T67" fmla="*/ 62 h 72"/>
                  <a:gd name="T68" fmla="*/ 60 w 71"/>
                  <a:gd name="T69" fmla="*/ 56 h 72"/>
                  <a:gd name="T70" fmla="*/ 59 w 71"/>
                  <a:gd name="T71" fmla="*/ 37 h 72"/>
                  <a:gd name="T72" fmla="*/ 65 w 71"/>
                  <a:gd name="T73" fmla="*/ 37 h 72"/>
                  <a:gd name="T74" fmla="*/ 65 w 71"/>
                  <a:gd name="T75" fmla="*/ 44 h 72"/>
                  <a:gd name="T76" fmla="*/ 66 w 71"/>
                  <a:gd name="T77" fmla="*/ 47 h 72"/>
                  <a:gd name="T78" fmla="*/ 70 w 71"/>
                  <a:gd name="T79" fmla="*/ 52 h 72"/>
                  <a:gd name="T80" fmla="*/ 66 w 71"/>
                  <a:gd name="T81" fmla="*/ 56 h 72"/>
                  <a:gd name="T82" fmla="*/ 67 w 71"/>
                  <a:gd name="T83" fmla="*/ 62 h 72"/>
                  <a:gd name="T84" fmla="*/ 62 w 71"/>
                  <a:gd name="T85" fmla="*/ 63 h 72"/>
                  <a:gd name="T86" fmla="*/ 59 w 71"/>
                  <a:gd name="T87" fmla="*/ 69 h 72"/>
                  <a:gd name="T88" fmla="*/ 56 w 71"/>
                  <a:gd name="T89" fmla="*/ 67 h 72"/>
                  <a:gd name="T90" fmla="*/ 54 w 71"/>
                  <a:gd name="T91" fmla="*/ 71 h 72"/>
                  <a:gd name="T92" fmla="*/ 48 w 71"/>
                  <a:gd name="T93" fmla="*/ 69 h 72"/>
                  <a:gd name="T94" fmla="*/ 43 w 71"/>
                  <a:gd name="T95" fmla="*/ 71 h 72"/>
                  <a:gd name="T96" fmla="*/ 40 w 71"/>
                  <a:gd name="T97" fmla="*/ 66 h 72"/>
                  <a:gd name="T98" fmla="*/ 34 w 71"/>
                  <a:gd name="T99" fmla="*/ 65 h 72"/>
                  <a:gd name="T100" fmla="*/ 34 w 71"/>
                  <a:gd name="T101" fmla="*/ 59 h 72"/>
                  <a:gd name="T102" fmla="*/ 33 w 71"/>
                  <a:gd name="T103" fmla="*/ 56 h 72"/>
                  <a:gd name="T104" fmla="*/ 29 w 71"/>
                  <a:gd name="T105" fmla="*/ 51 h 72"/>
                  <a:gd name="T106" fmla="*/ 33 w 71"/>
                  <a:gd name="T107" fmla="*/ 47 h 72"/>
                  <a:gd name="T108" fmla="*/ 32 w 71"/>
                  <a:gd name="T109" fmla="*/ 40 h 72"/>
                  <a:gd name="T110" fmla="*/ 37 w 71"/>
                  <a:gd name="T111" fmla="*/ 39 h 72"/>
                  <a:gd name="T112" fmla="*/ 40 w 71"/>
                  <a:gd name="T113" fmla="*/ 33 h 72"/>
                  <a:gd name="T114" fmla="*/ 43 w 71"/>
                  <a:gd name="T115" fmla="*/ 35 h 72"/>
                  <a:gd name="T116" fmla="*/ 45 w 71"/>
                  <a:gd name="T117" fmla="*/ 31 h 72"/>
                  <a:gd name="T118" fmla="*/ 51 w 71"/>
                  <a:gd name="T119" fmla="*/ 34 h 72"/>
                  <a:gd name="T120" fmla="*/ 56 w 71"/>
                  <a:gd name="T121" fmla="*/ 31 h 72"/>
                  <a:gd name="T122" fmla="*/ 59 w 71"/>
                  <a:gd name="T123" fmla="*/ 37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71" h="72">
                    <a:moveTo>
                      <a:pt x="32" y="17"/>
                    </a:moveTo>
                    <a:cubicBezTo>
                      <a:pt x="31" y="14"/>
                      <a:pt x="29" y="12"/>
                      <a:pt x="26" y="11"/>
                    </a:cubicBezTo>
                    <a:cubicBezTo>
                      <a:pt x="23" y="10"/>
                      <a:pt x="20" y="9"/>
                      <a:pt x="17" y="11"/>
                    </a:cubicBezTo>
                    <a:cubicBezTo>
                      <a:pt x="14" y="12"/>
                      <a:pt x="12" y="14"/>
                      <a:pt x="11" y="17"/>
                    </a:cubicBezTo>
                    <a:cubicBezTo>
                      <a:pt x="9" y="19"/>
                      <a:pt x="9" y="23"/>
                      <a:pt x="10" y="25"/>
                    </a:cubicBezTo>
                    <a:cubicBezTo>
                      <a:pt x="11" y="28"/>
                      <a:pt x="13" y="30"/>
                      <a:pt x="16" y="32"/>
                    </a:cubicBezTo>
                    <a:cubicBezTo>
                      <a:pt x="19" y="33"/>
                      <a:pt x="22" y="33"/>
                      <a:pt x="25" y="32"/>
                    </a:cubicBezTo>
                    <a:cubicBezTo>
                      <a:pt x="28" y="31"/>
                      <a:pt x="30" y="29"/>
                      <a:pt x="32" y="26"/>
                    </a:cubicBezTo>
                    <a:cubicBezTo>
                      <a:pt x="33" y="23"/>
                      <a:pt x="33" y="20"/>
                      <a:pt x="32" y="17"/>
                    </a:cubicBezTo>
                    <a:close/>
                    <a:moveTo>
                      <a:pt x="31" y="7"/>
                    </a:moveTo>
                    <a:cubicBezTo>
                      <a:pt x="32" y="7"/>
                      <a:pt x="33" y="8"/>
                      <a:pt x="33" y="9"/>
                    </a:cubicBezTo>
                    <a:cubicBezTo>
                      <a:pt x="36" y="7"/>
                      <a:pt x="36" y="7"/>
                      <a:pt x="36" y="7"/>
                    </a:cubicBezTo>
                    <a:cubicBezTo>
                      <a:pt x="38" y="8"/>
                      <a:pt x="39" y="10"/>
                      <a:pt x="39" y="11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7" y="14"/>
                      <a:pt x="37" y="15"/>
                      <a:pt x="37" y="15"/>
                    </a:cubicBezTo>
                    <a:cubicBezTo>
                      <a:pt x="38" y="16"/>
                      <a:pt x="38" y="16"/>
                      <a:pt x="38" y="17"/>
                    </a:cubicBezTo>
                    <a:cubicBezTo>
                      <a:pt x="41" y="17"/>
                      <a:pt x="41" y="17"/>
                      <a:pt x="41" y="17"/>
                    </a:cubicBezTo>
                    <a:cubicBezTo>
                      <a:pt x="42" y="19"/>
                      <a:pt x="42" y="20"/>
                      <a:pt x="42" y="22"/>
                    </a:cubicBezTo>
                    <a:cubicBezTo>
                      <a:pt x="38" y="22"/>
                      <a:pt x="38" y="22"/>
                      <a:pt x="38" y="22"/>
                    </a:cubicBezTo>
                    <a:cubicBezTo>
                      <a:pt x="38" y="24"/>
                      <a:pt x="38" y="25"/>
                      <a:pt x="38" y="26"/>
                    </a:cubicBezTo>
                    <a:cubicBezTo>
                      <a:pt x="41" y="28"/>
                      <a:pt x="41" y="28"/>
                      <a:pt x="41" y="28"/>
                    </a:cubicBezTo>
                    <a:cubicBezTo>
                      <a:pt x="41" y="29"/>
                      <a:pt x="40" y="31"/>
                      <a:pt x="39" y="32"/>
                    </a:cubicBezTo>
                    <a:cubicBezTo>
                      <a:pt x="36" y="31"/>
                      <a:pt x="36" y="31"/>
                      <a:pt x="36" y="31"/>
                    </a:cubicBezTo>
                    <a:cubicBezTo>
                      <a:pt x="35" y="32"/>
                      <a:pt x="34" y="33"/>
                      <a:pt x="33" y="34"/>
                    </a:cubicBezTo>
                    <a:cubicBezTo>
                      <a:pt x="35" y="37"/>
                      <a:pt x="35" y="37"/>
                      <a:pt x="35" y="37"/>
                    </a:cubicBezTo>
                    <a:cubicBezTo>
                      <a:pt x="34" y="38"/>
                      <a:pt x="33" y="39"/>
                      <a:pt x="31" y="40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28" y="37"/>
                      <a:pt x="28" y="37"/>
                      <a:pt x="27" y="38"/>
                    </a:cubicBezTo>
                    <a:cubicBezTo>
                      <a:pt x="27" y="38"/>
                      <a:pt x="26" y="38"/>
                      <a:pt x="26" y="38"/>
                    </a:cubicBezTo>
                    <a:cubicBezTo>
                      <a:pt x="26" y="42"/>
                      <a:pt x="26" y="42"/>
                      <a:pt x="26" y="42"/>
                    </a:cubicBezTo>
                    <a:cubicBezTo>
                      <a:pt x="24" y="42"/>
                      <a:pt x="22" y="42"/>
                      <a:pt x="21" y="42"/>
                    </a:cubicBezTo>
                    <a:cubicBezTo>
                      <a:pt x="20" y="39"/>
                      <a:pt x="20" y="39"/>
                      <a:pt x="20" y="39"/>
                    </a:cubicBezTo>
                    <a:cubicBezTo>
                      <a:pt x="19" y="39"/>
                      <a:pt x="18" y="38"/>
                      <a:pt x="17" y="38"/>
                    </a:cubicBezTo>
                    <a:cubicBezTo>
                      <a:pt x="15" y="41"/>
                      <a:pt x="15" y="41"/>
                      <a:pt x="15" y="41"/>
                    </a:cubicBezTo>
                    <a:cubicBezTo>
                      <a:pt x="13" y="41"/>
                      <a:pt x="11" y="40"/>
                      <a:pt x="10" y="39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10" y="35"/>
                      <a:pt x="10" y="34"/>
                      <a:pt x="9" y="34"/>
                    </a:cubicBezTo>
                    <a:cubicBezTo>
                      <a:pt x="6" y="35"/>
                      <a:pt x="6" y="35"/>
                      <a:pt x="6" y="35"/>
                    </a:cubicBezTo>
                    <a:cubicBezTo>
                      <a:pt x="4" y="34"/>
                      <a:pt x="3" y="33"/>
                      <a:pt x="3" y="31"/>
                    </a:cubicBezTo>
                    <a:cubicBezTo>
                      <a:pt x="5" y="29"/>
                      <a:pt x="5" y="29"/>
                      <a:pt x="5" y="29"/>
                    </a:cubicBezTo>
                    <a:cubicBezTo>
                      <a:pt x="5" y="28"/>
                      <a:pt x="5" y="28"/>
                      <a:pt x="5" y="27"/>
                    </a:cubicBezTo>
                    <a:cubicBezTo>
                      <a:pt x="5" y="27"/>
                      <a:pt x="4" y="26"/>
                      <a:pt x="4" y="26"/>
                    </a:cubicBezTo>
                    <a:cubicBezTo>
                      <a:pt x="1" y="26"/>
                      <a:pt x="1" y="26"/>
                      <a:pt x="1" y="26"/>
                    </a:cubicBezTo>
                    <a:cubicBezTo>
                      <a:pt x="0" y="24"/>
                      <a:pt x="0" y="22"/>
                      <a:pt x="0" y="21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19"/>
                      <a:pt x="4" y="18"/>
                      <a:pt x="4" y="17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2" y="13"/>
                      <a:pt x="2" y="12"/>
                      <a:pt x="3" y="10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1"/>
                      <a:pt x="8" y="10"/>
                      <a:pt x="9" y="9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8" y="5"/>
                      <a:pt x="10" y="4"/>
                      <a:pt x="11" y="3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4" y="5"/>
                      <a:pt x="14" y="5"/>
                      <a:pt x="15" y="5"/>
                    </a:cubicBezTo>
                    <a:cubicBezTo>
                      <a:pt x="16" y="5"/>
                      <a:pt x="16" y="5"/>
                      <a:pt x="17" y="4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8" y="0"/>
                      <a:pt x="20" y="0"/>
                      <a:pt x="22" y="1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3" y="4"/>
                      <a:pt x="25" y="4"/>
                      <a:pt x="26" y="4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9" y="2"/>
                      <a:pt x="31" y="3"/>
                      <a:pt x="32" y="4"/>
                    </a:cubicBezTo>
                    <a:cubicBezTo>
                      <a:pt x="31" y="7"/>
                      <a:pt x="31" y="7"/>
                      <a:pt x="31" y="7"/>
                    </a:cubicBezTo>
                    <a:close/>
                    <a:moveTo>
                      <a:pt x="60" y="47"/>
                    </a:moveTo>
                    <a:cubicBezTo>
                      <a:pt x="59" y="44"/>
                      <a:pt x="57" y="42"/>
                      <a:pt x="54" y="41"/>
                    </a:cubicBezTo>
                    <a:cubicBezTo>
                      <a:pt x="51" y="39"/>
                      <a:pt x="48" y="39"/>
                      <a:pt x="45" y="40"/>
                    </a:cubicBezTo>
                    <a:cubicBezTo>
                      <a:pt x="43" y="41"/>
                      <a:pt x="40" y="44"/>
                      <a:pt x="39" y="46"/>
                    </a:cubicBezTo>
                    <a:cubicBezTo>
                      <a:pt x="38" y="49"/>
                      <a:pt x="38" y="52"/>
                      <a:pt x="39" y="55"/>
                    </a:cubicBezTo>
                    <a:cubicBezTo>
                      <a:pt x="40" y="58"/>
                      <a:pt x="42" y="60"/>
                      <a:pt x="45" y="62"/>
                    </a:cubicBezTo>
                    <a:cubicBezTo>
                      <a:pt x="48" y="63"/>
                      <a:pt x="51" y="63"/>
                      <a:pt x="54" y="62"/>
                    </a:cubicBezTo>
                    <a:cubicBezTo>
                      <a:pt x="56" y="61"/>
                      <a:pt x="59" y="59"/>
                      <a:pt x="60" y="56"/>
                    </a:cubicBezTo>
                    <a:cubicBezTo>
                      <a:pt x="61" y="53"/>
                      <a:pt x="61" y="50"/>
                      <a:pt x="60" y="47"/>
                    </a:cubicBezTo>
                    <a:close/>
                    <a:moveTo>
                      <a:pt x="59" y="37"/>
                    </a:moveTo>
                    <a:cubicBezTo>
                      <a:pt x="60" y="37"/>
                      <a:pt x="61" y="38"/>
                      <a:pt x="62" y="39"/>
                    </a:cubicBezTo>
                    <a:cubicBezTo>
                      <a:pt x="65" y="37"/>
                      <a:pt x="65" y="37"/>
                      <a:pt x="65" y="37"/>
                    </a:cubicBezTo>
                    <a:cubicBezTo>
                      <a:pt x="66" y="38"/>
                      <a:pt x="67" y="40"/>
                      <a:pt x="68" y="41"/>
                    </a:cubicBezTo>
                    <a:cubicBezTo>
                      <a:pt x="65" y="44"/>
                      <a:pt x="65" y="44"/>
                      <a:pt x="65" y="44"/>
                    </a:cubicBezTo>
                    <a:cubicBezTo>
                      <a:pt x="65" y="44"/>
                      <a:pt x="66" y="45"/>
                      <a:pt x="66" y="45"/>
                    </a:cubicBezTo>
                    <a:cubicBezTo>
                      <a:pt x="66" y="46"/>
                      <a:pt x="66" y="46"/>
                      <a:pt x="66" y="47"/>
                    </a:cubicBezTo>
                    <a:cubicBezTo>
                      <a:pt x="70" y="47"/>
                      <a:pt x="70" y="47"/>
                      <a:pt x="70" y="47"/>
                    </a:cubicBezTo>
                    <a:cubicBezTo>
                      <a:pt x="70" y="48"/>
                      <a:pt x="71" y="50"/>
                      <a:pt x="70" y="52"/>
                    </a:cubicBezTo>
                    <a:cubicBezTo>
                      <a:pt x="67" y="52"/>
                      <a:pt x="67" y="52"/>
                      <a:pt x="67" y="52"/>
                    </a:cubicBezTo>
                    <a:cubicBezTo>
                      <a:pt x="67" y="53"/>
                      <a:pt x="67" y="55"/>
                      <a:pt x="66" y="56"/>
                    </a:cubicBezTo>
                    <a:cubicBezTo>
                      <a:pt x="69" y="57"/>
                      <a:pt x="69" y="57"/>
                      <a:pt x="69" y="57"/>
                    </a:cubicBezTo>
                    <a:cubicBezTo>
                      <a:pt x="69" y="59"/>
                      <a:pt x="68" y="61"/>
                      <a:pt x="67" y="62"/>
                    </a:cubicBezTo>
                    <a:cubicBezTo>
                      <a:pt x="64" y="61"/>
                      <a:pt x="64" y="61"/>
                      <a:pt x="64" y="61"/>
                    </a:cubicBezTo>
                    <a:cubicBezTo>
                      <a:pt x="63" y="62"/>
                      <a:pt x="63" y="63"/>
                      <a:pt x="62" y="63"/>
                    </a:cubicBezTo>
                    <a:cubicBezTo>
                      <a:pt x="63" y="66"/>
                      <a:pt x="63" y="66"/>
                      <a:pt x="63" y="66"/>
                    </a:cubicBezTo>
                    <a:cubicBezTo>
                      <a:pt x="62" y="68"/>
                      <a:pt x="61" y="69"/>
                      <a:pt x="59" y="69"/>
                    </a:cubicBezTo>
                    <a:cubicBezTo>
                      <a:pt x="57" y="67"/>
                      <a:pt x="57" y="67"/>
                      <a:pt x="57" y="67"/>
                    </a:cubicBezTo>
                    <a:cubicBezTo>
                      <a:pt x="57" y="67"/>
                      <a:pt x="56" y="67"/>
                      <a:pt x="56" y="67"/>
                    </a:cubicBezTo>
                    <a:cubicBezTo>
                      <a:pt x="55" y="68"/>
                      <a:pt x="55" y="68"/>
                      <a:pt x="54" y="68"/>
                    </a:cubicBezTo>
                    <a:cubicBezTo>
                      <a:pt x="54" y="71"/>
                      <a:pt x="54" y="71"/>
                      <a:pt x="54" y="71"/>
                    </a:cubicBezTo>
                    <a:cubicBezTo>
                      <a:pt x="52" y="72"/>
                      <a:pt x="51" y="72"/>
                      <a:pt x="49" y="72"/>
                    </a:cubicBezTo>
                    <a:cubicBezTo>
                      <a:pt x="48" y="69"/>
                      <a:pt x="48" y="69"/>
                      <a:pt x="48" y="69"/>
                    </a:cubicBezTo>
                    <a:cubicBezTo>
                      <a:pt x="47" y="68"/>
                      <a:pt x="46" y="68"/>
                      <a:pt x="45" y="68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1" y="71"/>
                      <a:pt x="40" y="70"/>
                      <a:pt x="39" y="69"/>
                    </a:cubicBezTo>
                    <a:cubicBezTo>
                      <a:pt x="40" y="66"/>
                      <a:pt x="40" y="66"/>
                      <a:pt x="40" y="66"/>
                    </a:cubicBezTo>
                    <a:cubicBezTo>
                      <a:pt x="39" y="65"/>
                      <a:pt x="38" y="64"/>
                      <a:pt x="37" y="63"/>
                    </a:cubicBezTo>
                    <a:cubicBezTo>
                      <a:pt x="34" y="65"/>
                      <a:pt x="34" y="65"/>
                      <a:pt x="34" y="65"/>
                    </a:cubicBezTo>
                    <a:cubicBezTo>
                      <a:pt x="33" y="64"/>
                      <a:pt x="32" y="63"/>
                      <a:pt x="31" y="61"/>
                    </a:cubicBezTo>
                    <a:cubicBezTo>
                      <a:pt x="34" y="59"/>
                      <a:pt x="34" y="59"/>
                      <a:pt x="34" y="59"/>
                    </a:cubicBezTo>
                    <a:cubicBezTo>
                      <a:pt x="34" y="58"/>
                      <a:pt x="33" y="58"/>
                      <a:pt x="33" y="57"/>
                    </a:cubicBezTo>
                    <a:cubicBezTo>
                      <a:pt x="33" y="57"/>
                      <a:pt x="33" y="56"/>
                      <a:pt x="33" y="56"/>
                    </a:cubicBezTo>
                    <a:cubicBezTo>
                      <a:pt x="29" y="56"/>
                      <a:pt x="29" y="56"/>
                      <a:pt x="29" y="56"/>
                    </a:cubicBezTo>
                    <a:cubicBezTo>
                      <a:pt x="29" y="54"/>
                      <a:pt x="28" y="52"/>
                      <a:pt x="29" y="51"/>
                    </a:cubicBezTo>
                    <a:cubicBezTo>
                      <a:pt x="32" y="50"/>
                      <a:pt x="32" y="50"/>
                      <a:pt x="32" y="50"/>
                    </a:cubicBezTo>
                    <a:cubicBezTo>
                      <a:pt x="32" y="49"/>
                      <a:pt x="32" y="48"/>
                      <a:pt x="33" y="47"/>
                    </a:cubicBezTo>
                    <a:cubicBezTo>
                      <a:pt x="30" y="45"/>
                      <a:pt x="30" y="45"/>
                      <a:pt x="30" y="45"/>
                    </a:cubicBezTo>
                    <a:cubicBezTo>
                      <a:pt x="30" y="43"/>
                      <a:pt x="31" y="42"/>
                      <a:pt x="32" y="40"/>
                    </a:cubicBezTo>
                    <a:cubicBezTo>
                      <a:pt x="35" y="41"/>
                      <a:pt x="35" y="41"/>
                      <a:pt x="35" y="41"/>
                    </a:cubicBezTo>
                    <a:cubicBezTo>
                      <a:pt x="36" y="40"/>
                      <a:pt x="36" y="40"/>
                      <a:pt x="37" y="39"/>
                    </a:cubicBezTo>
                    <a:cubicBezTo>
                      <a:pt x="36" y="36"/>
                      <a:pt x="36" y="36"/>
                      <a:pt x="36" y="36"/>
                    </a:cubicBezTo>
                    <a:cubicBezTo>
                      <a:pt x="37" y="34"/>
                      <a:pt x="38" y="33"/>
                      <a:pt x="40" y="33"/>
                    </a:cubicBezTo>
                    <a:cubicBezTo>
                      <a:pt x="42" y="36"/>
                      <a:pt x="42" y="36"/>
                      <a:pt x="42" y="36"/>
                    </a:cubicBezTo>
                    <a:cubicBezTo>
                      <a:pt x="42" y="35"/>
                      <a:pt x="43" y="35"/>
                      <a:pt x="43" y="35"/>
                    </a:cubicBezTo>
                    <a:cubicBezTo>
                      <a:pt x="44" y="35"/>
                      <a:pt x="45" y="34"/>
                      <a:pt x="45" y="34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7" y="30"/>
                      <a:pt x="48" y="30"/>
                      <a:pt x="50" y="30"/>
                    </a:cubicBezTo>
                    <a:cubicBezTo>
                      <a:pt x="51" y="34"/>
                      <a:pt x="51" y="34"/>
                      <a:pt x="51" y="34"/>
                    </a:cubicBezTo>
                    <a:cubicBezTo>
                      <a:pt x="52" y="34"/>
                      <a:pt x="53" y="34"/>
                      <a:pt x="54" y="34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8" y="32"/>
                      <a:pt x="59" y="32"/>
                      <a:pt x="60" y="33"/>
                    </a:cubicBezTo>
                    <a:lnTo>
                      <a:pt x="59" y="3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>
                  <a:solidFill>
                    <a:srgbClr val="829F89"/>
                  </a:solidFill>
                </a:endParaRPr>
              </a:p>
            </p:txBody>
          </p:sp>
        </p:grpSp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xmlns="" id="{AB4AC3D6-165C-4AF0-910E-D7E797C314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659918" flipV="1">
              <a:off x="3005030" y="2530797"/>
              <a:ext cx="1246234" cy="1126277"/>
            </a:xfrm>
            <a:prstGeom prst="rect">
              <a:avLst/>
            </a:pr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xmlns="" id="{428DC957-457D-4F75-AFFF-66C61D61E75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717461" flipV="1">
              <a:off x="7563773" y="2504943"/>
              <a:ext cx="1231023" cy="1112530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xmlns="" id="{B0C651AA-61BF-446D-9CE9-636778A8A2A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459651">
              <a:off x="5265918" y="2567929"/>
              <a:ext cx="1278350" cy="1155300"/>
            </a:xfrm>
            <a:prstGeom prst="rect">
              <a:avLst/>
            </a:prstGeom>
          </p:spPr>
        </p:pic>
      </p:grpSp>
      <p:sp>
        <p:nvSpPr>
          <p:cNvPr id="26" name="文本框 25">
            <a:extLst>
              <a:ext uri="{FF2B5EF4-FFF2-40B4-BE49-F238E27FC236}">
                <a16:creationId xmlns:a16="http://schemas.microsoft.com/office/drawing/2014/main" xmlns="" id="{44EB0004-F71C-46AD-AEB2-7EC0AB76DBC7}"/>
              </a:ext>
            </a:extLst>
          </p:cNvPr>
          <p:cNvSpPr txBox="1"/>
          <p:nvPr/>
        </p:nvSpPr>
        <p:spPr>
          <a:xfrm>
            <a:off x="9146842" y="2188009"/>
            <a:ext cx="2000831" cy="700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>
                <a:solidFill>
                  <a:srgbClr val="4D494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你想锻炼与人沟通的能力吗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xmlns="" id="{994F6F11-425E-4970-877E-EA963DE117AC}"/>
              </a:ext>
            </a:extLst>
          </p:cNvPr>
          <p:cNvSpPr txBox="1"/>
          <p:nvPr/>
        </p:nvSpPr>
        <p:spPr>
          <a:xfrm>
            <a:off x="4729666" y="2188007"/>
            <a:ext cx="2000831" cy="700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>
                <a:solidFill>
                  <a:srgbClr val="4D494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你想成为学院与外界沟通的桥梁吗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xmlns="" id="{2B3620C9-6E6C-4C96-9740-4C268AA148DE}"/>
              </a:ext>
            </a:extLst>
          </p:cNvPr>
          <p:cNvSpPr txBox="1"/>
          <p:nvPr/>
        </p:nvSpPr>
        <p:spPr>
          <a:xfrm>
            <a:off x="4179059" y="4284721"/>
            <a:ext cx="1088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>
                <a:solidFill>
                  <a:srgbClr val="4D494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你想先一步步入社会吗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xmlns="" id="{58B32DBB-5B06-4821-B7F1-90128A4EAABC}"/>
              </a:ext>
            </a:extLst>
          </p:cNvPr>
          <p:cNvSpPr txBox="1"/>
          <p:nvPr/>
        </p:nvSpPr>
        <p:spPr>
          <a:xfrm>
            <a:off x="7528798" y="4284719"/>
            <a:ext cx="20008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>
                <a:solidFill>
                  <a:srgbClr val="4D494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你想学习怎么拉赞助吗</a:t>
            </a: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xmlns="" id="{88D4C55B-73C6-4A49-85D0-C6D0521A669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93" y="778627"/>
            <a:ext cx="3860317" cy="571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569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图片 41">
            <a:extLst>
              <a:ext uri="{FF2B5EF4-FFF2-40B4-BE49-F238E27FC236}">
                <a16:creationId xmlns:a16="http://schemas.microsoft.com/office/drawing/2014/main" xmlns="" id="{5B7CFECB-2F8D-4BCE-B40B-5BBBC54AFA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6408" y="1828800"/>
            <a:ext cx="6521225" cy="4711585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386EC8A7-F7C8-4769-AF98-C5817139C4DF}"/>
              </a:ext>
            </a:extLst>
          </p:cNvPr>
          <p:cNvGrpSpPr/>
          <p:nvPr/>
        </p:nvGrpSpPr>
        <p:grpSpPr>
          <a:xfrm>
            <a:off x="4257946" y="597043"/>
            <a:ext cx="4012658" cy="895186"/>
            <a:chOff x="5075452" y="679593"/>
            <a:chExt cx="4012658" cy="895186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xmlns="" id="{58E070FD-421A-4BFE-BAA3-8ECD892E6EF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5452" y="679593"/>
              <a:ext cx="671809" cy="895186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xmlns="" id="{9CF1A2E1-8E32-466D-9940-1F441871FA7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16301" y="679593"/>
              <a:ext cx="671809" cy="895186"/>
            </a:xfrm>
            <a:prstGeom prst="rect">
              <a:avLst/>
            </a:prstGeom>
          </p:spPr>
        </p:pic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xmlns="" id="{EFAF8F02-386A-458F-9B2B-9ACE5828E516}"/>
                </a:ext>
              </a:extLst>
            </p:cNvPr>
            <p:cNvSpPr txBox="1"/>
            <p:nvPr/>
          </p:nvSpPr>
          <p:spPr>
            <a:xfrm>
              <a:off x="5662711" y="750240"/>
              <a:ext cx="2852064" cy="6217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r">
                <a:defRPr sz="2400"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26000">
                        <a:srgbClr val="2A0415"/>
                      </a:gs>
                      <a:gs pos="100000">
                        <a:schemeClr val="accent1">
                          <a:lumMod val="75000"/>
                        </a:schemeClr>
                      </a:gs>
                      <a:gs pos="79000">
                        <a:schemeClr val="tx1"/>
                      </a:gs>
                    </a:gsLst>
                    <a:lin ang="18900000" scaled="1"/>
                  </a:gra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defRPr>
              </a:lvl1pPr>
            </a:lstStyle>
            <a:p>
              <a:pPr algn="ctr">
                <a:lnSpc>
                  <a:spcPct val="150000"/>
                </a:lnSpc>
              </a:pPr>
              <a:r>
                <a:rPr lang="zh-CN" altLang="en-US" sz="2600" b="1">
                  <a:solidFill>
                    <a:srgbClr val="4D49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加入社团你将收获</a:t>
              </a: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19211A62-8820-4A0C-9F19-7B3B149DB5F2}"/>
              </a:ext>
            </a:extLst>
          </p:cNvPr>
          <p:cNvGrpSpPr/>
          <p:nvPr/>
        </p:nvGrpSpPr>
        <p:grpSpPr>
          <a:xfrm>
            <a:off x="-320143" y="1674931"/>
            <a:ext cx="3329467" cy="1225193"/>
            <a:chOff x="883920" y="1568405"/>
            <a:chExt cx="4439289" cy="1633592"/>
          </a:xfrm>
        </p:grpSpPr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xmlns="" id="{09526093-DC1F-44A8-8E7A-6C66417CCE40}"/>
                </a:ext>
              </a:extLst>
            </p:cNvPr>
            <p:cNvCxnSpPr>
              <a:cxnSpLocks/>
            </p:cNvCxnSpPr>
            <p:nvPr/>
          </p:nvCxnSpPr>
          <p:spPr>
            <a:xfrm>
              <a:off x="2722253" y="2207106"/>
              <a:ext cx="2600956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xmlns="" id="{7D2158D3-3A43-405E-8EC1-F4E2E65EA4D9}"/>
                </a:ext>
              </a:extLst>
            </p:cNvPr>
            <p:cNvSpPr txBox="1"/>
            <p:nvPr/>
          </p:nvSpPr>
          <p:spPr>
            <a:xfrm>
              <a:off x="3541686" y="1568405"/>
              <a:ext cx="1169551" cy="6118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2400"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26000">
                        <a:srgbClr val="2A0415"/>
                      </a:gs>
                      <a:gs pos="100000">
                        <a:schemeClr val="accent1">
                          <a:lumMod val="75000"/>
                        </a:schemeClr>
                      </a:gs>
                      <a:gs pos="79000">
                        <a:schemeClr val="tx1"/>
                      </a:gs>
                    </a:gsLst>
                    <a:lin ang="18900000" scaled="1"/>
                  </a:gra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zh-CN" altLang="en-US" sz="1800" b="1">
                  <a:solidFill>
                    <a:srgbClr val="F39700"/>
                  </a:solidFill>
                </a:rPr>
                <a:t>收获一</a:t>
              </a:r>
              <a:endParaRPr lang="zh-CN" altLang="en-US" sz="1800" b="1" dirty="0">
                <a:solidFill>
                  <a:srgbClr val="F39700"/>
                </a:solidFill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83F33280-5D63-4A9B-9755-04890A7DAB5D}"/>
                </a:ext>
              </a:extLst>
            </p:cNvPr>
            <p:cNvSpPr txBox="1"/>
            <p:nvPr/>
          </p:nvSpPr>
          <p:spPr>
            <a:xfrm>
              <a:off x="883920" y="2267896"/>
              <a:ext cx="4311726" cy="9341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400">
                  <a:solidFill>
                    <a:srgbClr val="4D49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结交兄弟院校朋友，</a:t>
              </a:r>
            </a:p>
            <a:p>
              <a:pPr algn="r">
                <a:lnSpc>
                  <a:spcPct val="150000"/>
                </a:lnSpc>
              </a:pPr>
              <a:r>
                <a:rPr lang="zh-CN" altLang="en-US" sz="1400">
                  <a:solidFill>
                    <a:srgbClr val="4D49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分享不同精彩；</a:t>
              </a: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704B83EE-B693-4466-B8D7-10316788AAB5}"/>
              </a:ext>
            </a:extLst>
          </p:cNvPr>
          <p:cNvGrpSpPr/>
          <p:nvPr/>
        </p:nvGrpSpPr>
        <p:grpSpPr>
          <a:xfrm>
            <a:off x="675227" y="3538371"/>
            <a:ext cx="2017850" cy="1212492"/>
            <a:chOff x="2632743" y="1585340"/>
            <a:chExt cx="2690466" cy="1616655"/>
          </a:xfrm>
        </p:grpSpPr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xmlns="" id="{DD5416EB-CAAF-4AA0-919A-8C7439514799}"/>
                </a:ext>
              </a:extLst>
            </p:cNvPr>
            <p:cNvCxnSpPr>
              <a:cxnSpLocks/>
            </p:cNvCxnSpPr>
            <p:nvPr/>
          </p:nvCxnSpPr>
          <p:spPr>
            <a:xfrm>
              <a:off x="2632743" y="2207106"/>
              <a:ext cx="2690466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xmlns="" id="{2C1D6B50-8AB4-4152-8258-E3D796397D2C}"/>
                </a:ext>
              </a:extLst>
            </p:cNvPr>
            <p:cNvSpPr txBox="1"/>
            <p:nvPr/>
          </p:nvSpPr>
          <p:spPr>
            <a:xfrm>
              <a:off x="3488902" y="1585340"/>
              <a:ext cx="1169551" cy="6118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2400"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26000">
                        <a:srgbClr val="2A0415"/>
                      </a:gs>
                      <a:gs pos="100000">
                        <a:schemeClr val="accent1">
                          <a:lumMod val="75000"/>
                        </a:schemeClr>
                      </a:gs>
                      <a:gs pos="79000">
                        <a:schemeClr val="tx1"/>
                      </a:gs>
                    </a:gsLst>
                    <a:lin ang="18900000" scaled="1"/>
                  </a:gra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zh-CN" altLang="en-US" sz="1800" b="1">
                  <a:solidFill>
                    <a:srgbClr val="F39700"/>
                  </a:solidFill>
                </a:rPr>
                <a:t>收获三</a:t>
              </a:r>
              <a:endParaRPr lang="zh-CN" altLang="en-US" sz="1800" b="1" dirty="0">
                <a:solidFill>
                  <a:srgbClr val="F39700"/>
                </a:solidFill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xmlns="" id="{1B2FAAC5-585D-41E9-BC1F-E82F0B869011}"/>
                </a:ext>
              </a:extLst>
            </p:cNvPr>
            <p:cNvSpPr txBox="1"/>
            <p:nvPr/>
          </p:nvSpPr>
          <p:spPr>
            <a:xfrm>
              <a:off x="2632743" y="2267894"/>
              <a:ext cx="2562903" cy="9341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400">
                  <a:solidFill>
                    <a:srgbClr val="4D49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精彩纷呈、充分彰显个人才能的舞台；</a:t>
              </a: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24A04056-2FE6-496A-97F9-D489160F39A5}"/>
              </a:ext>
            </a:extLst>
          </p:cNvPr>
          <p:cNvGrpSpPr/>
          <p:nvPr/>
        </p:nvGrpSpPr>
        <p:grpSpPr>
          <a:xfrm>
            <a:off x="4702980" y="2548105"/>
            <a:ext cx="3233795" cy="1206144"/>
            <a:chOff x="6444384" y="2352080"/>
            <a:chExt cx="4311726" cy="1608193"/>
          </a:xfrm>
        </p:grpSpPr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xmlns="" id="{0101ACE3-DC57-420B-A6FF-624FE3354AD5}"/>
                </a:ext>
              </a:extLst>
            </p:cNvPr>
            <p:cNvCxnSpPr>
              <a:cxnSpLocks/>
            </p:cNvCxnSpPr>
            <p:nvPr/>
          </p:nvCxnSpPr>
          <p:spPr>
            <a:xfrm>
              <a:off x="6444384" y="2965380"/>
              <a:ext cx="2704956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xmlns="" id="{24F21E60-CA58-4BF7-9062-9C0EDE4742B3}"/>
                </a:ext>
              </a:extLst>
            </p:cNvPr>
            <p:cNvSpPr txBox="1"/>
            <p:nvPr/>
          </p:nvSpPr>
          <p:spPr>
            <a:xfrm>
              <a:off x="6486032" y="2352080"/>
              <a:ext cx="1169551" cy="6118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2400"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26000">
                        <a:srgbClr val="2A0415"/>
                      </a:gs>
                      <a:gs pos="100000">
                        <a:schemeClr val="accent1">
                          <a:lumMod val="75000"/>
                        </a:schemeClr>
                      </a:gs>
                      <a:gs pos="79000">
                        <a:schemeClr val="tx1"/>
                      </a:gs>
                    </a:gsLst>
                    <a:lin ang="18900000" scaled="1"/>
                  </a:gra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zh-CN" altLang="en-US" sz="1800" b="1">
                  <a:solidFill>
                    <a:schemeClr val="accent2">
                      <a:lumMod val="75000"/>
                    </a:schemeClr>
                  </a:solidFill>
                </a:rPr>
                <a:t>收获二</a:t>
              </a:r>
              <a:endParaRPr lang="zh-CN" altLang="en-US" sz="1800" b="1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xmlns="" id="{1337BEDA-1103-43A4-8F7A-C33CBC551A54}"/>
                </a:ext>
              </a:extLst>
            </p:cNvPr>
            <p:cNvSpPr txBox="1"/>
            <p:nvPr/>
          </p:nvSpPr>
          <p:spPr>
            <a:xfrm>
              <a:off x="6444384" y="3026171"/>
              <a:ext cx="4311726" cy="9341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>
                  <a:solidFill>
                    <a:srgbClr val="4D49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提升沟通技能以及策划、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1400">
                  <a:solidFill>
                    <a:srgbClr val="4D49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组织才能；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7EB6DBF4-8C31-4B68-A25B-6E93D0C92991}"/>
              </a:ext>
            </a:extLst>
          </p:cNvPr>
          <p:cNvGrpSpPr/>
          <p:nvPr/>
        </p:nvGrpSpPr>
        <p:grpSpPr>
          <a:xfrm>
            <a:off x="4634439" y="4208711"/>
            <a:ext cx="2007662" cy="1193445"/>
            <a:chOff x="6444384" y="4836666"/>
            <a:chExt cx="2676882" cy="1591261"/>
          </a:xfrm>
        </p:grpSpPr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xmlns="" id="{B0374CC4-5731-4021-9D6A-DB8E8A923BB0}"/>
                </a:ext>
              </a:extLst>
            </p:cNvPr>
            <p:cNvCxnSpPr>
              <a:cxnSpLocks/>
            </p:cNvCxnSpPr>
            <p:nvPr/>
          </p:nvCxnSpPr>
          <p:spPr>
            <a:xfrm>
              <a:off x="6444384" y="5433033"/>
              <a:ext cx="2676882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xmlns="" id="{76AE0E03-F80D-4C6D-9B33-40234AE16AD6}"/>
                </a:ext>
              </a:extLst>
            </p:cNvPr>
            <p:cNvSpPr txBox="1"/>
            <p:nvPr/>
          </p:nvSpPr>
          <p:spPr>
            <a:xfrm>
              <a:off x="6444384" y="4836666"/>
              <a:ext cx="1169551" cy="6118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400"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26000">
                        <a:srgbClr val="2A0415"/>
                      </a:gs>
                      <a:gs pos="100000">
                        <a:schemeClr val="accent1">
                          <a:lumMod val="75000"/>
                        </a:schemeClr>
                      </a:gs>
                      <a:gs pos="79000">
                        <a:schemeClr val="tx1"/>
                      </a:gs>
                    </a:gsLst>
                    <a:lin ang="18900000" scaled="1"/>
                  </a:gra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zh-CN" altLang="en-US" sz="1800" b="1">
                  <a:solidFill>
                    <a:schemeClr val="accent2">
                      <a:lumMod val="75000"/>
                    </a:schemeClr>
                  </a:solidFill>
                </a:rPr>
                <a:t>收获四</a:t>
              </a:r>
              <a:endParaRPr lang="zh-CN" altLang="en-US" sz="1800" b="1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xmlns="" id="{98312843-73DB-412B-B2FD-DD6357F8D933}"/>
                </a:ext>
              </a:extLst>
            </p:cNvPr>
            <p:cNvSpPr txBox="1"/>
            <p:nvPr/>
          </p:nvSpPr>
          <p:spPr>
            <a:xfrm>
              <a:off x="6444385" y="5493825"/>
              <a:ext cx="2473682" cy="9341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>
                  <a:solidFill>
                    <a:srgbClr val="4D49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挑战自我，积累丰富社会经验。</a:t>
              </a: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xmlns="" id="{3924D8B2-CA6B-444A-B0F2-AC1410147115}"/>
              </a:ext>
            </a:extLst>
          </p:cNvPr>
          <p:cNvGrpSpPr/>
          <p:nvPr/>
        </p:nvGrpSpPr>
        <p:grpSpPr>
          <a:xfrm>
            <a:off x="1971745" y="3162546"/>
            <a:ext cx="2150744" cy="1816941"/>
            <a:chOff x="5956424" y="2030541"/>
            <a:chExt cx="3173858" cy="2681265"/>
          </a:xfrm>
        </p:grpSpPr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xmlns="" id="{59652E5C-839F-428D-AB5A-54E52AE8072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459818">
              <a:off x="5956424" y="2030541"/>
              <a:ext cx="3173858" cy="2681265"/>
            </a:xfrm>
            <a:prstGeom prst="rect">
              <a:avLst/>
            </a:prstGeom>
          </p:spPr>
        </p:pic>
        <p:sp>
          <p:nvSpPr>
            <p:cNvPr id="26" name="Freeform 51">
              <a:extLst>
                <a:ext uri="{FF2B5EF4-FFF2-40B4-BE49-F238E27FC236}">
                  <a16:creationId xmlns:a16="http://schemas.microsoft.com/office/drawing/2014/main" xmlns="" id="{52A401A2-E7A7-4129-8E7C-1A675AD6627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53481" y="2887511"/>
              <a:ext cx="722457" cy="526115"/>
            </a:xfrm>
            <a:custGeom>
              <a:avLst/>
              <a:gdLst>
                <a:gd name="T0" fmla="*/ 56 w 376"/>
                <a:gd name="T1" fmla="*/ 29 h 274"/>
                <a:gd name="T2" fmla="*/ 318 w 376"/>
                <a:gd name="T3" fmla="*/ 29 h 274"/>
                <a:gd name="T4" fmla="*/ 318 w 376"/>
                <a:gd name="T5" fmla="*/ 187 h 274"/>
                <a:gd name="T6" fmla="*/ 56 w 376"/>
                <a:gd name="T7" fmla="*/ 187 h 274"/>
                <a:gd name="T8" fmla="*/ 56 w 376"/>
                <a:gd name="T9" fmla="*/ 29 h 274"/>
                <a:gd name="T10" fmla="*/ 86 w 376"/>
                <a:gd name="T11" fmla="*/ 146 h 274"/>
                <a:gd name="T12" fmla="*/ 86 w 376"/>
                <a:gd name="T13" fmla="*/ 155 h 274"/>
                <a:gd name="T14" fmla="*/ 256 w 376"/>
                <a:gd name="T15" fmla="*/ 155 h 274"/>
                <a:gd name="T16" fmla="*/ 256 w 376"/>
                <a:gd name="T17" fmla="*/ 146 h 274"/>
                <a:gd name="T18" fmla="*/ 86 w 376"/>
                <a:gd name="T19" fmla="*/ 146 h 274"/>
                <a:gd name="T20" fmla="*/ 86 w 376"/>
                <a:gd name="T21" fmla="*/ 125 h 274"/>
                <a:gd name="T22" fmla="*/ 86 w 376"/>
                <a:gd name="T23" fmla="*/ 134 h 274"/>
                <a:gd name="T24" fmla="*/ 256 w 376"/>
                <a:gd name="T25" fmla="*/ 134 h 274"/>
                <a:gd name="T26" fmla="*/ 256 w 376"/>
                <a:gd name="T27" fmla="*/ 125 h 274"/>
                <a:gd name="T28" fmla="*/ 86 w 376"/>
                <a:gd name="T29" fmla="*/ 125 h 274"/>
                <a:gd name="T30" fmla="*/ 86 w 376"/>
                <a:gd name="T31" fmla="*/ 100 h 274"/>
                <a:gd name="T32" fmla="*/ 86 w 376"/>
                <a:gd name="T33" fmla="*/ 108 h 274"/>
                <a:gd name="T34" fmla="*/ 304 w 376"/>
                <a:gd name="T35" fmla="*/ 108 h 274"/>
                <a:gd name="T36" fmla="*/ 304 w 376"/>
                <a:gd name="T37" fmla="*/ 100 h 274"/>
                <a:gd name="T38" fmla="*/ 86 w 376"/>
                <a:gd name="T39" fmla="*/ 100 h 274"/>
                <a:gd name="T40" fmla="*/ 86 w 376"/>
                <a:gd name="T41" fmla="*/ 76 h 274"/>
                <a:gd name="T42" fmla="*/ 86 w 376"/>
                <a:gd name="T43" fmla="*/ 85 h 274"/>
                <a:gd name="T44" fmla="*/ 304 w 376"/>
                <a:gd name="T45" fmla="*/ 85 h 274"/>
                <a:gd name="T46" fmla="*/ 304 w 376"/>
                <a:gd name="T47" fmla="*/ 76 h 274"/>
                <a:gd name="T48" fmla="*/ 86 w 376"/>
                <a:gd name="T49" fmla="*/ 76 h 274"/>
                <a:gd name="T50" fmla="*/ 86 w 376"/>
                <a:gd name="T51" fmla="*/ 52 h 274"/>
                <a:gd name="T52" fmla="*/ 86 w 376"/>
                <a:gd name="T53" fmla="*/ 61 h 274"/>
                <a:gd name="T54" fmla="*/ 304 w 376"/>
                <a:gd name="T55" fmla="*/ 61 h 274"/>
                <a:gd name="T56" fmla="*/ 304 w 376"/>
                <a:gd name="T57" fmla="*/ 52 h 274"/>
                <a:gd name="T58" fmla="*/ 86 w 376"/>
                <a:gd name="T59" fmla="*/ 52 h 274"/>
                <a:gd name="T60" fmla="*/ 167 w 376"/>
                <a:gd name="T61" fmla="*/ 230 h 274"/>
                <a:gd name="T62" fmla="*/ 207 w 376"/>
                <a:gd name="T63" fmla="*/ 230 h 274"/>
                <a:gd name="T64" fmla="*/ 221 w 376"/>
                <a:gd name="T65" fmla="*/ 253 h 274"/>
                <a:gd name="T66" fmla="*/ 155 w 376"/>
                <a:gd name="T67" fmla="*/ 253 h 274"/>
                <a:gd name="T68" fmla="*/ 167 w 376"/>
                <a:gd name="T69" fmla="*/ 230 h 274"/>
                <a:gd name="T70" fmla="*/ 57 w 376"/>
                <a:gd name="T71" fmla="*/ 0 h 274"/>
                <a:gd name="T72" fmla="*/ 30 w 376"/>
                <a:gd name="T73" fmla="*/ 27 h 274"/>
                <a:gd name="T74" fmla="*/ 30 w 376"/>
                <a:gd name="T75" fmla="*/ 183 h 274"/>
                <a:gd name="T76" fmla="*/ 50 w 376"/>
                <a:gd name="T77" fmla="*/ 210 h 274"/>
                <a:gd name="T78" fmla="*/ 50 w 376"/>
                <a:gd name="T79" fmla="*/ 210 h 274"/>
                <a:gd name="T80" fmla="*/ 0 w 376"/>
                <a:gd name="T81" fmla="*/ 249 h 274"/>
                <a:gd name="T82" fmla="*/ 0 w 376"/>
                <a:gd name="T83" fmla="*/ 274 h 274"/>
                <a:gd name="T84" fmla="*/ 376 w 376"/>
                <a:gd name="T85" fmla="*/ 274 h 274"/>
                <a:gd name="T86" fmla="*/ 376 w 376"/>
                <a:gd name="T87" fmla="*/ 249 h 274"/>
                <a:gd name="T88" fmla="*/ 322 w 376"/>
                <a:gd name="T89" fmla="*/ 210 h 274"/>
                <a:gd name="T90" fmla="*/ 344 w 376"/>
                <a:gd name="T91" fmla="*/ 183 h 274"/>
                <a:gd name="T92" fmla="*/ 344 w 376"/>
                <a:gd name="T93" fmla="*/ 27 h 274"/>
                <a:gd name="T94" fmla="*/ 316 w 376"/>
                <a:gd name="T95" fmla="*/ 0 h 274"/>
                <a:gd name="T96" fmla="*/ 57 w 376"/>
                <a:gd name="T97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76" h="274">
                  <a:moveTo>
                    <a:pt x="56" y="29"/>
                  </a:moveTo>
                  <a:cubicBezTo>
                    <a:pt x="318" y="29"/>
                    <a:pt x="318" y="29"/>
                    <a:pt x="318" y="29"/>
                  </a:cubicBezTo>
                  <a:cubicBezTo>
                    <a:pt x="318" y="187"/>
                    <a:pt x="318" y="187"/>
                    <a:pt x="318" y="187"/>
                  </a:cubicBezTo>
                  <a:cubicBezTo>
                    <a:pt x="56" y="187"/>
                    <a:pt x="56" y="187"/>
                    <a:pt x="56" y="187"/>
                  </a:cubicBezTo>
                  <a:cubicBezTo>
                    <a:pt x="56" y="29"/>
                    <a:pt x="56" y="29"/>
                    <a:pt x="56" y="29"/>
                  </a:cubicBezTo>
                  <a:close/>
                  <a:moveTo>
                    <a:pt x="86" y="146"/>
                  </a:moveTo>
                  <a:cubicBezTo>
                    <a:pt x="86" y="155"/>
                    <a:pt x="86" y="155"/>
                    <a:pt x="86" y="155"/>
                  </a:cubicBezTo>
                  <a:cubicBezTo>
                    <a:pt x="256" y="155"/>
                    <a:pt x="256" y="155"/>
                    <a:pt x="256" y="155"/>
                  </a:cubicBezTo>
                  <a:cubicBezTo>
                    <a:pt x="256" y="146"/>
                    <a:pt x="256" y="146"/>
                    <a:pt x="256" y="146"/>
                  </a:cubicBezTo>
                  <a:cubicBezTo>
                    <a:pt x="86" y="146"/>
                    <a:pt x="86" y="146"/>
                    <a:pt x="86" y="146"/>
                  </a:cubicBezTo>
                  <a:close/>
                  <a:moveTo>
                    <a:pt x="86" y="125"/>
                  </a:moveTo>
                  <a:cubicBezTo>
                    <a:pt x="86" y="134"/>
                    <a:pt x="86" y="134"/>
                    <a:pt x="86" y="134"/>
                  </a:cubicBezTo>
                  <a:cubicBezTo>
                    <a:pt x="256" y="134"/>
                    <a:pt x="256" y="134"/>
                    <a:pt x="256" y="134"/>
                  </a:cubicBezTo>
                  <a:cubicBezTo>
                    <a:pt x="256" y="125"/>
                    <a:pt x="256" y="125"/>
                    <a:pt x="256" y="125"/>
                  </a:cubicBezTo>
                  <a:cubicBezTo>
                    <a:pt x="86" y="125"/>
                    <a:pt x="86" y="125"/>
                    <a:pt x="86" y="125"/>
                  </a:cubicBezTo>
                  <a:close/>
                  <a:moveTo>
                    <a:pt x="86" y="100"/>
                  </a:moveTo>
                  <a:cubicBezTo>
                    <a:pt x="86" y="108"/>
                    <a:pt x="86" y="108"/>
                    <a:pt x="86" y="108"/>
                  </a:cubicBezTo>
                  <a:cubicBezTo>
                    <a:pt x="304" y="108"/>
                    <a:pt x="304" y="108"/>
                    <a:pt x="304" y="108"/>
                  </a:cubicBezTo>
                  <a:cubicBezTo>
                    <a:pt x="304" y="100"/>
                    <a:pt x="304" y="100"/>
                    <a:pt x="304" y="100"/>
                  </a:cubicBezTo>
                  <a:cubicBezTo>
                    <a:pt x="86" y="100"/>
                    <a:pt x="86" y="100"/>
                    <a:pt x="86" y="100"/>
                  </a:cubicBezTo>
                  <a:close/>
                  <a:moveTo>
                    <a:pt x="86" y="76"/>
                  </a:moveTo>
                  <a:cubicBezTo>
                    <a:pt x="86" y="85"/>
                    <a:pt x="86" y="85"/>
                    <a:pt x="86" y="85"/>
                  </a:cubicBezTo>
                  <a:cubicBezTo>
                    <a:pt x="304" y="85"/>
                    <a:pt x="304" y="85"/>
                    <a:pt x="304" y="85"/>
                  </a:cubicBezTo>
                  <a:cubicBezTo>
                    <a:pt x="304" y="76"/>
                    <a:pt x="304" y="76"/>
                    <a:pt x="304" y="76"/>
                  </a:cubicBezTo>
                  <a:cubicBezTo>
                    <a:pt x="86" y="76"/>
                    <a:pt x="86" y="76"/>
                    <a:pt x="86" y="76"/>
                  </a:cubicBezTo>
                  <a:close/>
                  <a:moveTo>
                    <a:pt x="86" y="52"/>
                  </a:moveTo>
                  <a:cubicBezTo>
                    <a:pt x="86" y="61"/>
                    <a:pt x="86" y="61"/>
                    <a:pt x="86" y="61"/>
                  </a:cubicBezTo>
                  <a:cubicBezTo>
                    <a:pt x="304" y="61"/>
                    <a:pt x="304" y="61"/>
                    <a:pt x="304" y="61"/>
                  </a:cubicBezTo>
                  <a:cubicBezTo>
                    <a:pt x="304" y="52"/>
                    <a:pt x="304" y="52"/>
                    <a:pt x="304" y="52"/>
                  </a:cubicBezTo>
                  <a:cubicBezTo>
                    <a:pt x="86" y="52"/>
                    <a:pt x="86" y="52"/>
                    <a:pt x="86" y="52"/>
                  </a:cubicBezTo>
                  <a:close/>
                  <a:moveTo>
                    <a:pt x="167" y="230"/>
                  </a:moveTo>
                  <a:cubicBezTo>
                    <a:pt x="207" y="230"/>
                    <a:pt x="207" y="230"/>
                    <a:pt x="207" y="230"/>
                  </a:cubicBezTo>
                  <a:cubicBezTo>
                    <a:pt x="221" y="253"/>
                    <a:pt x="221" y="253"/>
                    <a:pt x="221" y="253"/>
                  </a:cubicBezTo>
                  <a:cubicBezTo>
                    <a:pt x="155" y="253"/>
                    <a:pt x="155" y="253"/>
                    <a:pt x="155" y="253"/>
                  </a:cubicBezTo>
                  <a:cubicBezTo>
                    <a:pt x="167" y="230"/>
                    <a:pt x="167" y="230"/>
                    <a:pt x="167" y="230"/>
                  </a:cubicBezTo>
                  <a:close/>
                  <a:moveTo>
                    <a:pt x="57" y="0"/>
                  </a:moveTo>
                  <a:cubicBezTo>
                    <a:pt x="42" y="0"/>
                    <a:pt x="30" y="12"/>
                    <a:pt x="30" y="27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96"/>
                    <a:pt x="38" y="207"/>
                    <a:pt x="50" y="210"/>
                  </a:cubicBezTo>
                  <a:cubicBezTo>
                    <a:pt x="50" y="210"/>
                    <a:pt x="50" y="210"/>
                    <a:pt x="50" y="210"/>
                  </a:cubicBezTo>
                  <a:cubicBezTo>
                    <a:pt x="0" y="249"/>
                    <a:pt x="0" y="249"/>
                    <a:pt x="0" y="249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376" y="274"/>
                    <a:pt x="376" y="274"/>
                    <a:pt x="376" y="274"/>
                  </a:cubicBezTo>
                  <a:cubicBezTo>
                    <a:pt x="376" y="249"/>
                    <a:pt x="376" y="249"/>
                    <a:pt x="376" y="249"/>
                  </a:cubicBezTo>
                  <a:cubicBezTo>
                    <a:pt x="322" y="210"/>
                    <a:pt x="322" y="210"/>
                    <a:pt x="322" y="210"/>
                  </a:cubicBezTo>
                  <a:cubicBezTo>
                    <a:pt x="335" y="208"/>
                    <a:pt x="344" y="196"/>
                    <a:pt x="344" y="183"/>
                  </a:cubicBezTo>
                  <a:cubicBezTo>
                    <a:pt x="344" y="27"/>
                    <a:pt x="344" y="27"/>
                    <a:pt x="344" y="27"/>
                  </a:cubicBezTo>
                  <a:cubicBezTo>
                    <a:pt x="344" y="12"/>
                    <a:pt x="332" y="0"/>
                    <a:pt x="316" y="0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solidFill>
                  <a:srgbClr val="829F89"/>
                </a:solidFill>
              </a:endParaRP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67B2034A-EA1C-436E-93AC-2A8A497F325E}"/>
              </a:ext>
            </a:extLst>
          </p:cNvPr>
          <p:cNvGrpSpPr/>
          <p:nvPr/>
        </p:nvGrpSpPr>
        <p:grpSpPr>
          <a:xfrm>
            <a:off x="2573576" y="4307740"/>
            <a:ext cx="1968884" cy="1663307"/>
            <a:chOff x="8657624" y="1948155"/>
            <a:chExt cx="3080320" cy="2602244"/>
          </a:xfrm>
        </p:grpSpPr>
        <p:pic>
          <p:nvPicPr>
            <p:cNvPr id="28" name="图片 27">
              <a:extLst>
                <a:ext uri="{FF2B5EF4-FFF2-40B4-BE49-F238E27FC236}">
                  <a16:creationId xmlns:a16="http://schemas.microsoft.com/office/drawing/2014/main" xmlns="" id="{8C474AF6-FDD1-4F50-8EC4-54840051737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57624" y="1948155"/>
              <a:ext cx="3080320" cy="2602244"/>
            </a:xfrm>
            <a:prstGeom prst="rect">
              <a:avLst/>
            </a:prstGeom>
          </p:spPr>
        </p:pic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xmlns="" id="{0AFC40AF-0570-4AC2-B2D9-63C598E1B3E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239019" y="2997994"/>
              <a:ext cx="617576" cy="551836"/>
            </a:xfrm>
            <a:custGeom>
              <a:avLst/>
              <a:gdLst>
                <a:gd name="T0" fmla="*/ 29 w 282"/>
                <a:gd name="T1" fmla="*/ 50 h 252"/>
                <a:gd name="T2" fmla="*/ 0 w 282"/>
                <a:gd name="T3" fmla="*/ 81 h 252"/>
                <a:gd name="T4" fmla="*/ 0 w 282"/>
                <a:gd name="T5" fmla="*/ 177 h 252"/>
                <a:gd name="T6" fmla="*/ 30 w 282"/>
                <a:gd name="T7" fmla="*/ 208 h 252"/>
                <a:gd name="T8" fmla="*/ 41 w 282"/>
                <a:gd name="T9" fmla="*/ 208 h 252"/>
                <a:gd name="T10" fmla="*/ 41 w 282"/>
                <a:gd name="T11" fmla="*/ 252 h 252"/>
                <a:gd name="T12" fmla="*/ 73 w 282"/>
                <a:gd name="T13" fmla="*/ 208 h 252"/>
                <a:gd name="T14" fmla="*/ 193 w 282"/>
                <a:gd name="T15" fmla="*/ 208 h 252"/>
                <a:gd name="T16" fmla="*/ 204 w 282"/>
                <a:gd name="T17" fmla="*/ 206 h 252"/>
                <a:gd name="T18" fmla="*/ 190 w 282"/>
                <a:gd name="T19" fmla="*/ 187 h 252"/>
                <a:gd name="T20" fmla="*/ 81 w 282"/>
                <a:gd name="T21" fmla="*/ 187 h 252"/>
                <a:gd name="T22" fmla="*/ 44 w 282"/>
                <a:gd name="T23" fmla="*/ 171 h 252"/>
                <a:gd name="T24" fmla="*/ 29 w 282"/>
                <a:gd name="T25" fmla="*/ 135 h 252"/>
                <a:gd name="T26" fmla="*/ 29 w 282"/>
                <a:gd name="T27" fmla="*/ 50 h 252"/>
                <a:gd name="T28" fmla="*/ 81 w 282"/>
                <a:gd name="T29" fmla="*/ 0 h 252"/>
                <a:gd name="T30" fmla="*/ 244 w 282"/>
                <a:gd name="T31" fmla="*/ 0 h 252"/>
                <a:gd name="T32" fmla="*/ 271 w 282"/>
                <a:gd name="T33" fmla="*/ 11 h 252"/>
                <a:gd name="T34" fmla="*/ 282 w 282"/>
                <a:gd name="T35" fmla="*/ 38 h 252"/>
                <a:gd name="T36" fmla="*/ 282 w 282"/>
                <a:gd name="T37" fmla="*/ 135 h 252"/>
                <a:gd name="T38" fmla="*/ 271 w 282"/>
                <a:gd name="T39" fmla="*/ 162 h 252"/>
                <a:gd name="T40" fmla="*/ 244 w 282"/>
                <a:gd name="T41" fmla="*/ 173 h 252"/>
                <a:gd name="T42" fmla="*/ 241 w 282"/>
                <a:gd name="T43" fmla="*/ 173 h 252"/>
                <a:gd name="T44" fmla="*/ 241 w 282"/>
                <a:gd name="T45" fmla="*/ 210 h 252"/>
                <a:gd name="T46" fmla="*/ 234 w 282"/>
                <a:gd name="T47" fmla="*/ 217 h 252"/>
                <a:gd name="T48" fmla="*/ 227 w 282"/>
                <a:gd name="T49" fmla="*/ 214 h 252"/>
                <a:gd name="T50" fmla="*/ 197 w 282"/>
                <a:gd name="T51" fmla="*/ 173 h 252"/>
                <a:gd name="T52" fmla="*/ 81 w 282"/>
                <a:gd name="T53" fmla="*/ 173 h 252"/>
                <a:gd name="T54" fmla="*/ 54 w 282"/>
                <a:gd name="T55" fmla="*/ 162 h 252"/>
                <a:gd name="T56" fmla="*/ 43 w 282"/>
                <a:gd name="T57" fmla="*/ 135 h 252"/>
                <a:gd name="T58" fmla="*/ 43 w 282"/>
                <a:gd name="T59" fmla="*/ 38 h 252"/>
                <a:gd name="T60" fmla="*/ 54 w 282"/>
                <a:gd name="T61" fmla="*/ 11 h 252"/>
                <a:gd name="T62" fmla="*/ 81 w 282"/>
                <a:gd name="T63" fmla="*/ 0 h 252"/>
                <a:gd name="T64" fmla="*/ 244 w 282"/>
                <a:gd name="T65" fmla="*/ 15 h 252"/>
                <a:gd name="T66" fmla="*/ 260 w 282"/>
                <a:gd name="T67" fmla="*/ 22 h 252"/>
                <a:gd name="T68" fmla="*/ 267 w 282"/>
                <a:gd name="T69" fmla="*/ 38 h 252"/>
                <a:gd name="T70" fmla="*/ 267 w 282"/>
                <a:gd name="T71" fmla="*/ 135 h 252"/>
                <a:gd name="T72" fmla="*/ 260 w 282"/>
                <a:gd name="T73" fmla="*/ 151 h 252"/>
                <a:gd name="T74" fmla="*/ 244 w 282"/>
                <a:gd name="T75" fmla="*/ 158 h 252"/>
                <a:gd name="T76" fmla="*/ 234 w 282"/>
                <a:gd name="T77" fmla="*/ 158 h 252"/>
                <a:gd name="T78" fmla="*/ 226 w 282"/>
                <a:gd name="T79" fmla="*/ 166 h 252"/>
                <a:gd name="T80" fmla="*/ 226 w 282"/>
                <a:gd name="T81" fmla="*/ 186 h 252"/>
                <a:gd name="T82" fmla="*/ 207 w 282"/>
                <a:gd name="T83" fmla="*/ 161 h 252"/>
                <a:gd name="T84" fmla="*/ 201 w 282"/>
                <a:gd name="T85" fmla="*/ 158 h 252"/>
                <a:gd name="T86" fmla="*/ 201 w 282"/>
                <a:gd name="T87" fmla="*/ 158 h 252"/>
                <a:gd name="T88" fmla="*/ 81 w 282"/>
                <a:gd name="T89" fmla="*/ 158 h 252"/>
                <a:gd name="T90" fmla="*/ 65 w 282"/>
                <a:gd name="T91" fmla="*/ 151 h 252"/>
                <a:gd name="T92" fmla="*/ 58 w 282"/>
                <a:gd name="T93" fmla="*/ 135 h 252"/>
                <a:gd name="T94" fmla="*/ 58 w 282"/>
                <a:gd name="T95" fmla="*/ 38 h 252"/>
                <a:gd name="T96" fmla="*/ 65 w 282"/>
                <a:gd name="T97" fmla="*/ 22 h 252"/>
                <a:gd name="T98" fmla="*/ 81 w 282"/>
                <a:gd name="T99" fmla="*/ 15 h 252"/>
                <a:gd name="T100" fmla="*/ 244 w 282"/>
                <a:gd name="T101" fmla="*/ 15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82" h="252">
                  <a:moveTo>
                    <a:pt x="29" y="50"/>
                  </a:moveTo>
                  <a:cubicBezTo>
                    <a:pt x="13" y="51"/>
                    <a:pt x="0" y="64"/>
                    <a:pt x="0" y="81"/>
                  </a:cubicBezTo>
                  <a:cubicBezTo>
                    <a:pt x="0" y="177"/>
                    <a:pt x="0" y="177"/>
                    <a:pt x="0" y="177"/>
                  </a:cubicBezTo>
                  <a:cubicBezTo>
                    <a:pt x="0" y="194"/>
                    <a:pt x="14" y="208"/>
                    <a:pt x="30" y="208"/>
                  </a:cubicBezTo>
                  <a:cubicBezTo>
                    <a:pt x="41" y="208"/>
                    <a:pt x="41" y="208"/>
                    <a:pt x="41" y="208"/>
                  </a:cubicBezTo>
                  <a:cubicBezTo>
                    <a:pt x="41" y="252"/>
                    <a:pt x="41" y="252"/>
                    <a:pt x="41" y="252"/>
                  </a:cubicBezTo>
                  <a:cubicBezTo>
                    <a:pt x="73" y="208"/>
                    <a:pt x="73" y="208"/>
                    <a:pt x="73" y="208"/>
                  </a:cubicBezTo>
                  <a:cubicBezTo>
                    <a:pt x="193" y="208"/>
                    <a:pt x="193" y="208"/>
                    <a:pt x="193" y="208"/>
                  </a:cubicBezTo>
                  <a:cubicBezTo>
                    <a:pt x="197" y="208"/>
                    <a:pt x="201" y="207"/>
                    <a:pt x="204" y="206"/>
                  </a:cubicBezTo>
                  <a:cubicBezTo>
                    <a:pt x="190" y="187"/>
                    <a:pt x="190" y="187"/>
                    <a:pt x="190" y="187"/>
                  </a:cubicBezTo>
                  <a:cubicBezTo>
                    <a:pt x="81" y="187"/>
                    <a:pt x="81" y="187"/>
                    <a:pt x="81" y="187"/>
                  </a:cubicBezTo>
                  <a:cubicBezTo>
                    <a:pt x="67" y="187"/>
                    <a:pt x="54" y="181"/>
                    <a:pt x="44" y="171"/>
                  </a:cubicBezTo>
                  <a:cubicBezTo>
                    <a:pt x="35" y="162"/>
                    <a:pt x="29" y="149"/>
                    <a:pt x="29" y="135"/>
                  </a:cubicBezTo>
                  <a:cubicBezTo>
                    <a:pt x="29" y="50"/>
                    <a:pt x="29" y="50"/>
                    <a:pt x="29" y="50"/>
                  </a:cubicBezTo>
                  <a:close/>
                  <a:moveTo>
                    <a:pt x="81" y="0"/>
                  </a:moveTo>
                  <a:cubicBezTo>
                    <a:pt x="244" y="0"/>
                    <a:pt x="244" y="0"/>
                    <a:pt x="244" y="0"/>
                  </a:cubicBezTo>
                  <a:cubicBezTo>
                    <a:pt x="254" y="0"/>
                    <a:pt x="264" y="4"/>
                    <a:pt x="271" y="11"/>
                  </a:cubicBezTo>
                  <a:cubicBezTo>
                    <a:pt x="278" y="18"/>
                    <a:pt x="282" y="28"/>
                    <a:pt x="282" y="38"/>
                  </a:cubicBezTo>
                  <a:cubicBezTo>
                    <a:pt x="282" y="135"/>
                    <a:pt x="282" y="135"/>
                    <a:pt x="282" y="135"/>
                  </a:cubicBezTo>
                  <a:cubicBezTo>
                    <a:pt x="282" y="145"/>
                    <a:pt x="278" y="155"/>
                    <a:pt x="271" y="162"/>
                  </a:cubicBezTo>
                  <a:cubicBezTo>
                    <a:pt x="264" y="169"/>
                    <a:pt x="254" y="173"/>
                    <a:pt x="244" y="173"/>
                  </a:cubicBezTo>
                  <a:cubicBezTo>
                    <a:pt x="241" y="173"/>
                    <a:pt x="241" y="173"/>
                    <a:pt x="241" y="173"/>
                  </a:cubicBezTo>
                  <a:cubicBezTo>
                    <a:pt x="241" y="210"/>
                    <a:pt x="241" y="210"/>
                    <a:pt x="241" y="210"/>
                  </a:cubicBezTo>
                  <a:cubicBezTo>
                    <a:pt x="241" y="214"/>
                    <a:pt x="238" y="217"/>
                    <a:pt x="234" y="217"/>
                  </a:cubicBezTo>
                  <a:cubicBezTo>
                    <a:pt x="231" y="217"/>
                    <a:pt x="228" y="216"/>
                    <a:pt x="227" y="214"/>
                  </a:cubicBezTo>
                  <a:cubicBezTo>
                    <a:pt x="197" y="173"/>
                    <a:pt x="197" y="173"/>
                    <a:pt x="197" y="173"/>
                  </a:cubicBezTo>
                  <a:cubicBezTo>
                    <a:pt x="81" y="173"/>
                    <a:pt x="81" y="173"/>
                    <a:pt x="81" y="173"/>
                  </a:cubicBezTo>
                  <a:cubicBezTo>
                    <a:pt x="70" y="173"/>
                    <a:pt x="61" y="169"/>
                    <a:pt x="54" y="162"/>
                  </a:cubicBezTo>
                  <a:cubicBezTo>
                    <a:pt x="47" y="155"/>
                    <a:pt x="43" y="145"/>
                    <a:pt x="43" y="135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3" y="28"/>
                    <a:pt x="47" y="18"/>
                    <a:pt x="54" y="11"/>
                  </a:cubicBezTo>
                  <a:cubicBezTo>
                    <a:pt x="61" y="4"/>
                    <a:pt x="70" y="0"/>
                    <a:pt x="81" y="0"/>
                  </a:cubicBezTo>
                  <a:close/>
                  <a:moveTo>
                    <a:pt x="244" y="15"/>
                  </a:moveTo>
                  <a:cubicBezTo>
                    <a:pt x="250" y="15"/>
                    <a:pt x="256" y="18"/>
                    <a:pt x="260" y="22"/>
                  </a:cubicBezTo>
                  <a:cubicBezTo>
                    <a:pt x="264" y="26"/>
                    <a:pt x="267" y="32"/>
                    <a:pt x="267" y="38"/>
                  </a:cubicBezTo>
                  <a:cubicBezTo>
                    <a:pt x="267" y="135"/>
                    <a:pt x="267" y="135"/>
                    <a:pt x="267" y="135"/>
                  </a:cubicBezTo>
                  <a:cubicBezTo>
                    <a:pt x="267" y="141"/>
                    <a:pt x="264" y="147"/>
                    <a:pt x="260" y="151"/>
                  </a:cubicBezTo>
                  <a:cubicBezTo>
                    <a:pt x="256" y="155"/>
                    <a:pt x="250" y="158"/>
                    <a:pt x="244" y="158"/>
                  </a:cubicBezTo>
                  <a:cubicBezTo>
                    <a:pt x="234" y="158"/>
                    <a:pt x="234" y="158"/>
                    <a:pt x="234" y="158"/>
                  </a:cubicBezTo>
                  <a:cubicBezTo>
                    <a:pt x="229" y="158"/>
                    <a:pt x="226" y="161"/>
                    <a:pt x="226" y="166"/>
                  </a:cubicBezTo>
                  <a:cubicBezTo>
                    <a:pt x="226" y="186"/>
                    <a:pt x="226" y="186"/>
                    <a:pt x="226" y="186"/>
                  </a:cubicBezTo>
                  <a:cubicBezTo>
                    <a:pt x="207" y="161"/>
                    <a:pt x="207" y="161"/>
                    <a:pt x="207" y="161"/>
                  </a:cubicBezTo>
                  <a:cubicBezTo>
                    <a:pt x="205" y="159"/>
                    <a:pt x="203" y="158"/>
                    <a:pt x="201" y="158"/>
                  </a:cubicBezTo>
                  <a:cubicBezTo>
                    <a:pt x="201" y="158"/>
                    <a:pt x="201" y="158"/>
                    <a:pt x="20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75" y="158"/>
                    <a:pt x="69" y="155"/>
                    <a:pt x="65" y="151"/>
                  </a:cubicBezTo>
                  <a:cubicBezTo>
                    <a:pt x="61" y="147"/>
                    <a:pt x="58" y="141"/>
                    <a:pt x="58" y="135"/>
                  </a:cubicBezTo>
                  <a:cubicBezTo>
                    <a:pt x="58" y="38"/>
                    <a:pt x="58" y="38"/>
                    <a:pt x="58" y="38"/>
                  </a:cubicBezTo>
                  <a:cubicBezTo>
                    <a:pt x="58" y="32"/>
                    <a:pt x="61" y="26"/>
                    <a:pt x="65" y="22"/>
                  </a:cubicBezTo>
                  <a:cubicBezTo>
                    <a:pt x="69" y="18"/>
                    <a:pt x="75" y="15"/>
                    <a:pt x="81" y="15"/>
                  </a:cubicBezTo>
                  <a:lnTo>
                    <a:pt x="244" y="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solidFill>
                  <a:srgbClr val="829F89"/>
                </a:solidFill>
              </a:endParaRP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xmlns="" id="{8DF15100-56B1-4126-844D-83161E4C7F66}"/>
              </a:ext>
            </a:extLst>
          </p:cNvPr>
          <p:cNvGrpSpPr/>
          <p:nvPr/>
        </p:nvGrpSpPr>
        <p:grpSpPr>
          <a:xfrm>
            <a:off x="2856781" y="2363252"/>
            <a:ext cx="1812023" cy="1530793"/>
            <a:chOff x="3012345" y="2012133"/>
            <a:chExt cx="2848274" cy="2406216"/>
          </a:xfrm>
        </p:grpSpPr>
        <p:pic>
          <p:nvPicPr>
            <p:cNvPr id="31" name="图片 30">
              <a:extLst>
                <a:ext uri="{FF2B5EF4-FFF2-40B4-BE49-F238E27FC236}">
                  <a16:creationId xmlns:a16="http://schemas.microsoft.com/office/drawing/2014/main" xmlns="" id="{4DFE02C6-C232-4968-91ED-2585AC727CA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12345" y="2012133"/>
              <a:ext cx="2848274" cy="2406216"/>
            </a:xfrm>
            <a:prstGeom prst="rect">
              <a:avLst/>
            </a:prstGeom>
          </p:spPr>
        </p:pic>
        <p:sp>
          <p:nvSpPr>
            <p:cNvPr id="32" name="Freeform 12">
              <a:extLst>
                <a:ext uri="{FF2B5EF4-FFF2-40B4-BE49-F238E27FC236}">
                  <a16:creationId xmlns:a16="http://schemas.microsoft.com/office/drawing/2014/main" xmlns="" id="{83676793-26BC-496B-B58D-44452D95857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04514" y="2836274"/>
              <a:ext cx="662020" cy="620356"/>
            </a:xfrm>
            <a:custGeom>
              <a:avLst/>
              <a:gdLst>
                <a:gd name="T0" fmla="*/ 65 w 302"/>
                <a:gd name="T1" fmla="*/ 57 h 283"/>
                <a:gd name="T2" fmla="*/ 52 w 302"/>
                <a:gd name="T3" fmla="*/ 65 h 283"/>
                <a:gd name="T4" fmla="*/ 48 w 302"/>
                <a:gd name="T5" fmla="*/ 69 h 283"/>
                <a:gd name="T6" fmla="*/ 61 w 302"/>
                <a:gd name="T7" fmla="*/ 73 h 283"/>
                <a:gd name="T8" fmla="*/ 60 w 302"/>
                <a:gd name="T9" fmla="*/ 83 h 283"/>
                <a:gd name="T10" fmla="*/ 17 w 302"/>
                <a:gd name="T11" fmla="*/ 249 h 283"/>
                <a:gd name="T12" fmla="*/ 131 w 302"/>
                <a:gd name="T13" fmla="*/ 180 h 283"/>
                <a:gd name="T14" fmla="*/ 148 w 302"/>
                <a:gd name="T15" fmla="*/ 263 h 283"/>
                <a:gd name="T16" fmla="*/ 20 w 302"/>
                <a:gd name="T17" fmla="*/ 283 h 283"/>
                <a:gd name="T18" fmla="*/ 0 w 302"/>
                <a:gd name="T19" fmla="*/ 76 h 283"/>
                <a:gd name="T20" fmla="*/ 186 w 302"/>
                <a:gd name="T21" fmla="*/ 0 h 283"/>
                <a:gd name="T22" fmla="*/ 71 w 302"/>
                <a:gd name="T23" fmla="*/ 82 h 283"/>
                <a:gd name="T24" fmla="*/ 99 w 302"/>
                <a:gd name="T25" fmla="*/ 137 h 283"/>
                <a:gd name="T26" fmla="*/ 86 w 302"/>
                <a:gd name="T27" fmla="*/ 174 h 283"/>
                <a:gd name="T28" fmla="*/ 97 w 302"/>
                <a:gd name="T29" fmla="*/ 184 h 283"/>
                <a:gd name="T30" fmla="*/ 166 w 302"/>
                <a:gd name="T31" fmla="*/ 163 h 283"/>
                <a:gd name="T32" fmla="*/ 267 w 302"/>
                <a:gd name="T33" fmla="*/ 141 h 283"/>
                <a:gd name="T34" fmla="*/ 267 w 302"/>
                <a:gd name="T35" fmla="*/ 23 h 283"/>
                <a:gd name="T36" fmla="*/ 259 w 302"/>
                <a:gd name="T37" fmla="*/ 36 h 283"/>
                <a:gd name="T38" fmla="*/ 114 w 302"/>
                <a:gd name="T39" fmla="*/ 36 h 283"/>
                <a:gd name="T40" fmla="*/ 93 w 302"/>
                <a:gd name="T41" fmla="*/ 106 h 283"/>
                <a:gd name="T42" fmla="*/ 116 w 302"/>
                <a:gd name="T43" fmla="*/ 136 h 283"/>
                <a:gd name="T44" fmla="*/ 144 w 302"/>
                <a:gd name="T45" fmla="*/ 145 h 283"/>
                <a:gd name="T46" fmla="*/ 150 w 302"/>
                <a:gd name="T47" fmla="*/ 145 h 283"/>
                <a:gd name="T48" fmla="*/ 186 w 302"/>
                <a:gd name="T49" fmla="*/ 149 h 283"/>
                <a:gd name="T50" fmla="*/ 287 w 302"/>
                <a:gd name="T51" fmla="*/ 82 h 283"/>
                <a:gd name="T52" fmla="*/ 119 w 302"/>
                <a:gd name="T53" fmla="*/ 259 h 283"/>
                <a:gd name="T54" fmla="*/ 95 w 302"/>
                <a:gd name="T55" fmla="*/ 271 h 283"/>
                <a:gd name="T56" fmla="*/ 125 w 302"/>
                <a:gd name="T57" fmla="*/ 265 h 283"/>
                <a:gd name="T58" fmla="*/ 119 w 302"/>
                <a:gd name="T59" fmla="*/ 259 h 283"/>
                <a:gd name="T60" fmla="*/ 25 w 302"/>
                <a:gd name="T61" fmla="*/ 265 h 283"/>
                <a:gd name="T62" fmla="*/ 31 w 302"/>
                <a:gd name="T63" fmla="*/ 271 h 283"/>
                <a:gd name="T64" fmla="*/ 55 w 302"/>
                <a:gd name="T65" fmla="*/ 259 h 283"/>
                <a:gd name="T66" fmla="*/ 67 w 302"/>
                <a:gd name="T67" fmla="*/ 254 h 283"/>
                <a:gd name="T68" fmla="*/ 62 w 302"/>
                <a:gd name="T69" fmla="*/ 273 h 283"/>
                <a:gd name="T70" fmla="*/ 82 w 302"/>
                <a:gd name="T71" fmla="*/ 278 h 283"/>
                <a:gd name="T72" fmla="*/ 88 w 302"/>
                <a:gd name="T73" fmla="*/ 259 h 283"/>
                <a:gd name="T74" fmla="*/ 67 w 302"/>
                <a:gd name="T75" fmla="*/ 254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02" h="283">
                  <a:moveTo>
                    <a:pt x="20" y="57"/>
                  </a:moveTo>
                  <a:cubicBezTo>
                    <a:pt x="65" y="57"/>
                    <a:pt x="65" y="57"/>
                    <a:pt x="65" y="57"/>
                  </a:cubicBezTo>
                  <a:cubicBezTo>
                    <a:pt x="64" y="60"/>
                    <a:pt x="63" y="62"/>
                    <a:pt x="62" y="65"/>
                  </a:cubicBezTo>
                  <a:cubicBezTo>
                    <a:pt x="52" y="65"/>
                    <a:pt x="52" y="65"/>
                    <a:pt x="52" y="65"/>
                  </a:cubicBezTo>
                  <a:cubicBezTo>
                    <a:pt x="50" y="65"/>
                    <a:pt x="48" y="67"/>
                    <a:pt x="48" y="69"/>
                  </a:cubicBezTo>
                  <a:cubicBezTo>
                    <a:pt x="48" y="69"/>
                    <a:pt x="48" y="69"/>
                    <a:pt x="48" y="69"/>
                  </a:cubicBezTo>
                  <a:cubicBezTo>
                    <a:pt x="48" y="71"/>
                    <a:pt x="50" y="73"/>
                    <a:pt x="52" y="73"/>
                  </a:cubicBezTo>
                  <a:cubicBezTo>
                    <a:pt x="61" y="73"/>
                    <a:pt x="61" y="73"/>
                    <a:pt x="61" y="73"/>
                  </a:cubicBezTo>
                  <a:cubicBezTo>
                    <a:pt x="61" y="76"/>
                    <a:pt x="60" y="79"/>
                    <a:pt x="60" y="82"/>
                  </a:cubicBezTo>
                  <a:cubicBezTo>
                    <a:pt x="60" y="83"/>
                    <a:pt x="60" y="83"/>
                    <a:pt x="60" y="83"/>
                  </a:cubicBezTo>
                  <a:cubicBezTo>
                    <a:pt x="17" y="83"/>
                    <a:pt x="17" y="83"/>
                    <a:pt x="17" y="83"/>
                  </a:cubicBezTo>
                  <a:cubicBezTo>
                    <a:pt x="17" y="249"/>
                    <a:pt x="17" y="249"/>
                    <a:pt x="17" y="249"/>
                  </a:cubicBezTo>
                  <a:cubicBezTo>
                    <a:pt x="131" y="249"/>
                    <a:pt x="131" y="249"/>
                    <a:pt x="131" y="249"/>
                  </a:cubicBezTo>
                  <a:cubicBezTo>
                    <a:pt x="131" y="180"/>
                    <a:pt x="131" y="180"/>
                    <a:pt x="131" y="180"/>
                  </a:cubicBezTo>
                  <a:cubicBezTo>
                    <a:pt x="148" y="172"/>
                    <a:pt x="148" y="172"/>
                    <a:pt x="148" y="172"/>
                  </a:cubicBezTo>
                  <a:cubicBezTo>
                    <a:pt x="148" y="263"/>
                    <a:pt x="148" y="263"/>
                    <a:pt x="148" y="263"/>
                  </a:cubicBezTo>
                  <a:cubicBezTo>
                    <a:pt x="148" y="274"/>
                    <a:pt x="139" y="283"/>
                    <a:pt x="128" y="283"/>
                  </a:cubicBezTo>
                  <a:cubicBezTo>
                    <a:pt x="20" y="283"/>
                    <a:pt x="20" y="283"/>
                    <a:pt x="20" y="283"/>
                  </a:cubicBezTo>
                  <a:cubicBezTo>
                    <a:pt x="9" y="283"/>
                    <a:pt x="0" y="274"/>
                    <a:pt x="0" y="263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66"/>
                    <a:pt x="9" y="57"/>
                    <a:pt x="20" y="57"/>
                  </a:cubicBezTo>
                  <a:close/>
                  <a:moveTo>
                    <a:pt x="186" y="0"/>
                  </a:moveTo>
                  <a:cubicBezTo>
                    <a:pt x="155" y="0"/>
                    <a:pt x="126" y="9"/>
                    <a:pt x="106" y="23"/>
                  </a:cubicBezTo>
                  <a:cubicBezTo>
                    <a:pt x="84" y="38"/>
                    <a:pt x="71" y="59"/>
                    <a:pt x="71" y="82"/>
                  </a:cubicBezTo>
                  <a:cubicBezTo>
                    <a:pt x="71" y="93"/>
                    <a:pt x="74" y="104"/>
                    <a:pt x="79" y="114"/>
                  </a:cubicBezTo>
                  <a:cubicBezTo>
                    <a:pt x="84" y="122"/>
                    <a:pt x="91" y="130"/>
                    <a:pt x="99" y="137"/>
                  </a:cubicBezTo>
                  <a:cubicBezTo>
                    <a:pt x="86" y="174"/>
                    <a:pt x="86" y="174"/>
                    <a:pt x="86" y="174"/>
                  </a:cubicBezTo>
                  <a:cubicBezTo>
                    <a:pt x="86" y="174"/>
                    <a:pt x="86" y="174"/>
                    <a:pt x="86" y="174"/>
                  </a:cubicBezTo>
                  <a:cubicBezTo>
                    <a:pt x="86" y="176"/>
                    <a:pt x="86" y="178"/>
                    <a:pt x="87" y="180"/>
                  </a:cubicBezTo>
                  <a:cubicBezTo>
                    <a:pt x="88" y="184"/>
                    <a:pt x="93" y="186"/>
                    <a:pt x="97" y="184"/>
                  </a:cubicBezTo>
                  <a:cubicBezTo>
                    <a:pt x="148" y="160"/>
                    <a:pt x="148" y="160"/>
                    <a:pt x="148" y="160"/>
                  </a:cubicBezTo>
                  <a:cubicBezTo>
                    <a:pt x="154" y="162"/>
                    <a:pt x="160" y="163"/>
                    <a:pt x="166" y="163"/>
                  </a:cubicBezTo>
                  <a:cubicBezTo>
                    <a:pt x="173" y="164"/>
                    <a:pt x="180" y="165"/>
                    <a:pt x="186" y="165"/>
                  </a:cubicBezTo>
                  <a:cubicBezTo>
                    <a:pt x="218" y="165"/>
                    <a:pt x="246" y="156"/>
                    <a:pt x="267" y="141"/>
                  </a:cubicBezTo>
                  <a:cubicBezTo>
                    <a:pt x="289" y="126"/>
                    <a:pt x="302" y="106"/>
                    <a:pt x="302" y="82"/>
                  </a:cubicBezTo>
                  <a:cubicBezTo>
                    <a:pt x="302" y="59"/>
                    <a:pt x="289" y="38"/>
                    <a:pt x="267" y="23"/>
                  </a:cubicBezTo>
                  <a:cubicBezTo>
                    <a:pt x="246" y="9"/>
                    <a:pt x="218" y="0"/>
                    <a:pt x="186" y="0"/>
                  </a:cubicBezTo>
                  <a:close/>
                  <a:moveTo>
                    <a:pt x="259" y="36"/>
                  </a:moveTo>
                  <a:cubicBezTo>
                    <a:pt x="240" y="23"/>
                    <a:pt x="215" y="15"/>
                    <a:pt x="186" y="15"/>
                  </a:cubicBezTo>
                  <a:cubicBezTo>
                    <a:pt x="158" y="15"/>
                    <a:pt x="133" y="23"/>
                    <a:pt x="114" y="36"/>
                  </a:cubicBezTo>
                  <a:cubicBezTo>
                    <a:pt x="97" y="48"/>
                    <a:pt x="86" y="64"/>
                    <a:pt x="86" y="82"/>
                  </a:cubicBezTo>
                  <a:cubicBezTo>
                    <a:pt x="86" y="91"/>
                    <a:pt x="88" y="99"/>
                    <a:pt x="93" y="106"/>
                  </a:cubicBezTo>
                  <a:cubicBezTo>
                    <a:pt x="97" y="114"/>
                    <a:pt x="104" y="121"/>
                    <a:pt x="112" y="127"/>
                  </a:cubicBezTo>
                  <a:cubicBezTo>
                    <a:pt x="115" y="129"/>
                    <a:pt x="117" y="133"/>
                    <a:pt x="116" y="136"/>
                  </a:cubicBezTo>
                  <a:cubicBezTo>
                    <a:pt x="107" y="162"/>
                    <a:pt x="107" y="162"/>
                    <a:pt x="107" y="162"/>
                  </a:cubicBezTo>
                  <a:cubicBezTo>
                    <a:pt x="144" y="145"/>
                    <a:pt x="144" y="145"/>
                    <a:pt x="144" y="145"/>
                  </a:cubicBezTo>
                  <a:cubicBezTo>
                    <a:pt x="144" y="145"/>
                    <a:pt x="144" y="145"/>
                    <a:pt x="144" y="145"/>
                  </a:cubicBezTo>
                  <a:cubicBezTo>
                    <a:pt x="146" y="144"/>
                    <a:pt x="148" y="144"/>
                    <a:pt x="150" y="145"/>
                  </a:cubicBezTo>
                  <a:cubicBezTo>
                    <a:pt x="155" y="146"/>
                    <a:pt x="161" y="147"/>
                    <a:pt x="168" y="148"/>
                  </a:cubicBezTo>
                  <a:cubicBezTo>
                    <a:pt x="174" y="149"/>
                    <a:pt x="180" y="149"/>
                    <a:pt x="186" y="149"/>
                  </a:cubicBezTo>
                  <a:cubicBezTo>
                    <a:pt x="215" y="149"/>
                    <a:pt x="240" y="141"/>
                    <a:pt x="259" y="129"/>
                  </a:cubicBezTo>
                  <a:cubicBezTo>
                    <a:pt x="276" y="117"/>
                    <a:pt x="287" y="100"/>
                    <a:pt x="287" y="82"/>
                  </a:cubicBezTo>
                  <a:cubicBezTo>
                    <a:pt x="287" y="64"/>
                    <a:pt x="276" y="48"/>
                    <a:pt x="259" y="36"/>
                  </a:cubicBezTo>
                  <a:close/>
                  <a:moveTo>
                    <a:pt x="119" y="259"/>
                  </a:moveTo>
                  <a:cubicBezTo>
                    <a:pt x="95" y="259"/>
                    <a:pt x="95" y="259"/>
                    <a:pt x="95" y="259"/>
                  </a:cubicBezTo>
                  <a:cubicBezTo>
                    <a:pt x="95" y="271"/>
                    <a:pt x="95" y="271"/>
                    <a:pt x="95" y="271"/>
                  </a:cubicBezTo>
                  <a:cubicBezTo>
                    <a:pt x="119" y="271"/>
                    <a:pt x="119" y="271"/>
                    <a:pt x="119" y="271"/>
                  </a:cubicBezTo>
                  <a:cubicBezTo>
                    <a:pt x="122" y="271"/>
                    <a:pt x="125" y="268"/>
                    <a:pt x="125" y="265"/>
                  </a:cubicBezTo>
                  <a:cubicBezTo>
                    <a:pt x="125" y="265"/>
                    <a:pt x="125" y="265"/>
                    <a:pt x="125" y="265"/>
                  </a:cubicBezTo>
                  <a:cubicBezTo>
                    <a:pt x="125" y="262"/>
                    <a:pt x="122" y="259"/>
                    <a:pt x="119" y="259"/>
                  </a:cubicBezTo>
                  <a:close/>
                  <a:moveTo>
                    <a:pt x="31" y="259"/>
                  </a:moveTo>
                  <a:cubicBezTo>
                    <a:pt x="28" y="259"/>
                    <a:pt x="25" y="262"/>
                    <a:pt x="25" y="265"/>
                  </a:cubicBezTo>
                  <a:cubicBezTo>
                    <a:pt x="25" y="265"/>
                    <a:pt x="25" y="265"/>
                    <a:pt x="25" y="265"/>
                  </a:cubicBezTo>
                  <a:cubicBezTo>
                    <a:pt x="25" y="268"/>
                    <a:pt x="28" y="271"/>
                    <a:pt x="31" y="271"/>
                  </a:cubicBezTo>
                  <a:cubicBezTo>
                    <a:pt x="55" y="271"/>
                    <a:pt x="55" y="271"/>
                    <a:pt x="55" y="271"/>
                  </a:cubicBezTo>
                  <a:cubicBezTo>
                    <a:pt x="55" y="259"/>
                    <a:pt x="55" y="259"/>
                    <a:pt x="55" y="259"/>
                  </a:cubicBezTo>
                  <a:cubicBezTo>
                    <a:pt x="31" y="259"/>
                    <a:pt x="31" y="259"/>
                    <a:pt x="31" y="259"/>
                  </a:cubicBezTo>
                  <a:close/>
                  <a:moveTo>
                    <a:pt x="67" y="254"/>
                  </a:moveTo>
                  <a:cubicBezTo>
                    <a:pt x="64" y="254"/>
                    <a:pt x="62" y="256"/>
                    <a:pt x="62" y="259"/>
                  </a:cubicBezTo>
                  <a:cubicBezTo>
                    <a:pt x="62" y="273"/>
                    <a:pt x="62" y="273"/>
                    <a:pt x="62" y="273"/>
                  </a:cubicBezTo>
                  <a:cubicBezTo>
                    <a:pt x="62" y="276"/>
                    <a:pt x="64" y="278"/>
                    <a:pt x="67" y="278"/>
                  </a:cubicBezTo>
                  <a:cubicBezTo>
                    <a:pt x="82" y="278"/>
                    <a:pt x="82" y="278"/>
                    <a:pt x="82" y="278"/>
                  </a:cubicBezTo>
                  <a:cubicBezTo>
                    <a:pt x="85" y="278"/>
                    <a:pt x="88" y="276"/>
                    <a:pt x="88" y="273"/>
                  </a:cubicBezTo>
                  <a:cubicBezTo>
                    <a:pt x="88" y="259"/>
                    <a:pt x="88" y="259"/>
                    <a:pt x="88" y="259"/>
                  </a:cubicBezTo>
                  <a:cubicBezTo>
                    <a:pt x="88" y="256"/>
                    <a:pt x="85" y="254"/>
                    <a:pt x="82" y="254"/>
                  </a:cubicBezTo>
                  <a:lnTo>
                    <a:pt x="67" y="2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>
                <a:solidFill>
                  <a:srgbClr val="829F89"/>
                </a:solidFill>
              </a:endParaRP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6A74E53A-F26E-4F5D-898D-0B39F81827E6}"/>
              </a:ext>
            </a:extLst>
          </p:cNvPr>
          <p:cNvGrpSpPr/>
          <p:nvPr/>
        </p:nvGrpSpPr>
        <p:grpSpPr>
          <a:xfrm>
            <a:off x="2184602" y="1386926"/>
            <a:ext cx="2050605" cy="1732345"/>
            <a:chOff x="-172470" y="1801211"/>
            <a:chExt cx="3179053" cy="2685655"/>
          </a:xfrm>
        </p:grpSpPr>
        <p:pic>
          <p:nvPicPr>
            <p:cNvPr id="34" name="图片 33">
              <a:extLst>
                <a:ext uri="{FF2B5EF4-FFF2-40B4-BE49-F238E27FC236}">
                  <a16:creationId xmlns:a16="http://schemas.microsoft.com/office/drawing/2014/main" xmlns="" id="{66F8F1C0-9D31-45FE-B309-EC526D363E4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72470" y="1801211"/>
              <a:ext cx="3179053" cy="2685655"/>
            </a:xfrm>
            <a:prstGeom prst="rect">
              <a:avLst/>
            </a:prstGeom>
          </p:spPr>
        </p:pic>
        <p:sp>
          <p:nvSpPr>
            <p:cNvPr id="36" name="Freeform 11">
              <a:extLst>
                <a:ext uri="{FF2B5EF4-FFF2-40B4-BE49-F238E27FC236}">
                  <a16:creationId xmlns:a16="http://schemas.microsoft.com/office/drawing/2014/main" xmlns="" id="{EC2301BE-EB21-43B2-A23F-D070F47DEFF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25910" y="2836274"/>
              <a:ext cx="491656" cy="601838"/>
            </a:xfrm>
            <a:custGeom>
              <a:avLst/>
              <a:gdLst>
                <a:gd name="T0" fmla="*/ 160 w 224"/>
                <a:gd name="T1" fmla="*/ 265 h 275"/>
                <a:gd name="T2" fmla="*/ 171 w 224"/>
                <a:gd name="T3" fmla="*/ 258 h 275"/>
                <a:gd name="T4" fmla="*/ 147 w 224"/>
                <a:gd name="T5" fmla="*/ 225 h 275"/>
                <a:gd name="T6" fmla="*/ 126 w 224"/>
                <a:gd name="T7" fmla="*/ 190 h 275"/>
                <a:gd name="T8" fmla="*/ 109 w 224"/>
                <a:gd name="T9" fmla="*/ 199 h 275"/>
                <a:gd name="T10" fmla="*/ 54 w 224"/>
                <a:gd name="T11" fmla="*/ 100 h 275"/>
                <a:gd name="T12" fmla="*/ 71 w 224"/>
                <a:gd name="T13" fmla="*/ 91 h 275"/>
                <a:gd name="T14" fmla="*/ 53 w 224"/>
                <a:gd name="T15" fmla="*/ 55 h 275"/>
                <a:gd name="T16" fmla="*/ 38 w 224"/>
                <a:gd name="T17" fmla="*/ 16 h 275"/>
                <a:gd name="T18" fmla="*/ 27 w 224"/>
                <a:gd name="T19" fmla="*/ 22 h 275"/>
                <a:gd name="T20" fmla="*/ 2 w 224"/>
                <a:gd name="T21" fmla="*/ 62 h 275"/>
                <a:gd name="T22" fmla="*/ 3 w 224"/>
                <a:gd name="T23" fmla="*/ 63 h 275"/>
                <a:gd name="T24" fmla="*/ 3 w 224"/>
                <a:gd name="T25" fmla="*/ 63 h 275"/>
                <a:gd name="T26" fmla="*/ 5 w 224"/>
                <a:gd name="T27" fmla="*/ 75 h 275"/>
                <a:gd name="T28" fmla="*/ 5 w 224"/>
                <a:gd name="T29" fmla="*/ 75 h 275"/>
                <a:gd name="T30" fmla="*/ 5 w 224"/>
                <a:gd name="T31" fmla="*/ 75 h 275"/>
                <a:gd name="T32" fmla="*/ 103 w 224"/>
                <a:gd name="T33" fmla="*/ 253 h 275"/>
                <a:gd name="T34" fmla="*/ 104 w 224"/>
                <a:gd name="T35" fmla="*/ 254 h 275"/>
                <a:gd name="T36" fmla="*/ 113 w 224"/>
                <a:gd name="T37" fmla="*/ 263 h 275"/>
                <a:gd name="T38" fmla="*/ 160 w 224"/>
                <a:gd name="T39" fmla="*/ 265 h 275"/>
                <a:gd name="T40" fmla="*/ 195 w 224"/>
                <a:gd name="T41" fmla="*/ 5 h 275"/>
                <a:gd name="T42" fmla="*/ 179 w 224"/>
                <a:gd name="T43" fmla="*/ 4 h 275"/>
                <a:gd name="T44" fmla="*/ 178 w 224"/>
                <a:gd name="T45" fmla="*/ 21 h 275"/>
                <a:gd name="T46" fmla="*/ 201 w 224"/>
                <a:gd name="T47" fmla="*/ 87 h 275"/>
                <a:gd name="T48" fmla="*/ 177 w 224"/>
                <a:gd name="T49" fmla="*/ 154 h 275"/>
                <a:gd name="T50" fmla="*/ 177 w 224"/>
                <a:gd name="T51" fmla="*/ 170 h 275"/>
                <a:gd name="T52" fmla="*/ 194 w 224"/>
                <a:gd name="T53" fmla="*/ 170 h 275"/>
                <a:gd name="T54" fmla="*/ 224 w 224"/>
                <a:gd name="T55" fmla="*/ 87 h 275"/>
                <a:gd name="T56" fmla="*/ 195 w 224"/>
                <a:gd name="T57" fmla="*/ 5 h 275"/>
                <a:gd name="T58" fmla="*/ 166 w 224"/>
                <a:gd name="T59" fmla="*/ 51 h 275"/>
                <a:gd name="T60" fmla="*/ 176 w 224"/>
                <a:gd name="T61" fmla="*/ 90 h 275"/>
                <a:gd name="T62" fmla="*/ 164 w 224"/>
                <a:gd name="T63" fmla="*/ 129 h 275"/>
                <a:gd name="T64" fmla="*/ 148 w 224"/>
                <a:gd name="T65" fmla="*/ 133 h 275"/>
                <a:gd name="T66" fmla="*/ 144 w 224"/>
                <a:gd name="T67" fmla="*/ 117 h 275"/>
                <a:gd name="T68" fmla="*/ 153 w 224"/>
                <a:gd name="T69" fmla="*/ 90 h 275"/>
                <a:gd name="T70" fmla="*/ 146 w 224"/>
                <a:gd name="T71" fmla="*/ 61 h 275"/>
                <a:gd name="T72" fmla="*/ 151 w 224"/>
                <a:gd name="T73" fmla="*/ 46 h 275"/>
                <a:gd name="T74" fmla="*/ 166 w 224"/>
                <a:gd name="T75" fmla="*/ 51 h 275"/>
                <a:gd name="T76" fmla="*/ 181 w 224"/>
                <a:gd name="T77" fmla="*/ 253 h 275"/>
                <a:gd name="T78" fmla="*/ 156 w 224"/>
                <a:gd name="T79" fmla="*/ 219 h 275"/>
                <a:gd name="T80" fmla="*/ 135 w 224"/>
                <a:gd name="T81" fmla="*/ 185 h 275"/>
                <a:gd name="T82" fmla="*/ 148 w 224"/>
                <a:gd name="T83" fmla="*/ 178 h 275"/>
                <a:gd name="T84" fmla="*/ 193 w 224"/>
                <a:gd name="T85" fmla="*/ 247 h 275"/>
                <a:gd name="T86" fmla="*/ 181 w 224"/>
                <a:gd name="T87" fmla="*/ 253 h 275"/>
                <a:gd name="T88" fmla="*/ 80 w 224"/>
                <a:gd name="T89" fmla="*/ 85 h 275"/>
                <a:gd name="T90" fmla="*/ 63 w 224"/>
                <a:gd name="T91" fmla="*/ 51 h 275"/>
                <a:gd name="T92" fmla="*/ 47 w 224"/>
                <a:gd name="T93" fmla="*/ 11 h 275"/>
                <a:gd name="T94" fmla="*/ 58 w 224"/>
                <a:gd name="T95" fmla="*/ 5 h 275"/>
                <a:gd name="T96" fmla="*/ 91 w 224"/>
                <a:gd name="T97" fmla="*/ 79 h 275"/>
                <a:gd name="T98" fmla="*/ 80 w 224"/>
                <a:gd name="T99" fmla="*/ 85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24" h="275">
                  <a:moveTo>
                    <a:pt x="160" y="265"/>
                  </a:moveTo>
                  <a:cubicBezTo>
                    <a:pt x="171" y="258"/>
                    <a:pt x="171" y="258"/>
                    <a:pt x="171" y="258"/>
                  </a:cubicBezTo>
                  <a:cubicBezTo>
                    <a:pt x="162" y="248"/>
                    <a:pt x="154" y="236"/>
                    <a:pt x="147" y="225"/>
                  </a:cubicBezTo>
                  <a:cubicBezTo>
                    <a:pt x="139" y="214"/>
                    <a:pt x="132" y="202"/>
                    <a:pt x="126" y="190"/>
                  </a:cubicBezTo>
                  <a:cubicBezTo>
                    <a:pt x="109" y="199"/>
                    <a:pt x="109" y="199"/>
                    <a:pt x="109" y="199"/>
                  </a:cubicBezTo>
                  <a:cubicBezTo>
                    <a:pt x="88" y="169"/>
                    <a:pt x="69" y="136"/>
                    <a:pt x="54" y="100"/>
                  </a:cubicBezTo>
                  <a:cubicBezTo>
                    <a:pt x="71" y="91"/>
                    <a:pt x="71" y="91"/>
                    <a:pt x="71" y="91"/>
                  </a:cubicBezTo>
                  <a:cubicBezTo>
                    <a:pt x="65" y="79"/>
                    <a:pt x="59" y="67"/>
                    <a:pt x="53" y="55"/>
                  </a:cubicBezTo>
                  <a:cubicBezTo>
                    <a:pt x="47" y="42"/>
                    <a:pt x="42" y="29"/>
                    <a:pt x="38" y="16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8" y="33"/>
                    <a:pt x="0" y="46"/>
                    <a:pt x="2" y="62"/>
                  </a:cubicBezTo>
                  <a:cubicBezTo>
                    <a:pt x="3" y="63"/>
                    <a:pt x="3" y="63"/>
                    <a:pt x="3" y="63"/>
                  </a:cubicBezTo>
                  <a:cubicBezTo>
                    <a:pt x="3" y="63"/>
                    <a:pt x="3" y="63"/>
                    <a:pt x="3" y="63"/>
                  </a:cubicBezTo>
                  <a:cubicBezTo>
                    <a:pt x="3" y="67"/>
                    <a:pt x="4" y="71"/>
                    <a:pt x="5" y="75"/>
                  </a:cubicBezTo>
                  <a:cubicBezTo>
                    <a:pt x="5" y="75"/>
                    <a:pt x="5" y="75"/>
                    <a:pt x="5" y="75"/>
                  </a:cubicBezTo>
                  <a:cubicBezTo>
                    <a:pt x="5" y="75"/>
                    <a:pt x="5" y="75"/>
                    <a:pt x="5" y="75"/>
                  </a:cubicBezTo>
                  <a:cubicBezTo>
                    <a:pt x="23" y="143"/>
                    <a:pt x="57" y="201"/>
                    <a:pt x="103" y="253"/>
                  </a:cubicBezTo>
                  <a:cubicBezTo>
                    <a:pt x="104" y="253"/>
                    <a:pt x="104" y="254"/>
                    <a:pt x="104" y="254"/>
                  </a:cubicBezTo>
                  <a:cubicBezTo>
                    <a:pt x="107" y="257"/>
                    <a:pt x="110" y="260"/>
                    <a:pt x="113" y="263"/>
                  </a:cubicBezTo>
                  <a:cubicBezTo>
                    <a:pt x="125" y="274"/>
                    <a:pt x="141" y="275"/>
                    <a:pt x="160" y="265"/>
                  </a:cubicBezTo>
                  <a:close/>
                  <a:moveTo>
                    <a:pt x="195" y="5"/>
                  </a:moveTo>
                  <a:cubicBezTo>
                    <a:pt x="191" y="0"/>
                    <a:pt x="184" y="0"/>
                    <a:pt x="179" y="4"/>
                  </a:cubicBezTo>
                  <a:cubicBezTo>
                    <a:pt x="174" y="9"/>
                    <a:pt x="174" y="16"/>
                    <a:pt x="178" y="21"/>
                  </a:cubicBezTo>
                  <a:cubicBezTo>
                    <a:pt x="194" y="38"/>
                    <a:pt x="201" y="63"/>
                    <a:pt x="201" y="87"/>
                  </a:cubicBezTo>
                  <a:cubicBezTo>
                    <a:pt x="201" y="113"/>
                    <a:pt x="192" y="138"/>
                    <a:pt x="177" y="154"/>
                  </a:cubicBezTo>
                  <a:cubicBezTo>
                    <a:pt x="173" y="159"/>
                    <a:pt x="173" y="166"/>
                    <a:pt x="177" y="170"/>
                  </a:cubicBezTo>
                  <a:cubicBezTo>
                    <a:pt x="182" y="175"/>
                    <a:pt x="189" y="175"/>
                    <a:pt x="194" y="170"/>
                  </a:cubicBezTo>
                  <a:cubicBezTo>
                    <a:pt x="213" y="150"/>
                    <a:pt x="224" y="119"/>
                    <a:pt x="224" y="87"/>
                  </a:cubicBezTo>
                  <a:cubicBezTo>
                    <a:pt x="224" y="57"/>
                    <a:pt x="215" y="27"/>
                    <a:pt x="195" y="5"/>
                  </a:cubicBezTo>
                  <a:close/>
                  <a:moveTo>
                    <a:pt x="166" y="51"/>
                  </a:moveTo>
                  <a:cubicBezTo>
                    <a:pt x="173" y="64"/>
                    <a:pt x="176" y="77"/>
                    <a:pt x="176" y="90"/>
                  </a:cubicBezTo>
                  <a:cubicBezTo>
                    <a:pt x="175" y="104"/>
                    <a:pt x="171" y="117"/>
                    <a:pt x="164" y="129"/>
                  </a:cubicBezTo>
                  <a:cubicBezTo>
                    <a:pt x="160" y="135"/>
                    <a:pt x="153" y="136"/>
                    <a:pt x="148" y="133"/>
                  </a:cubicBezTo>
                  <a:cubicBezTo>
                    <a:pt x="142" y="129"/>
                    <a:pt x="140" y="122"/>
                    <a:pt x="144" y="117"/>
                  </a:cubicBezTo>
                  <a:cubicBezTo>
                    <a:pt x="149" y="108"/>
                    <a:pt x="152" y="99"/>
                    <a:pt x="153" y="90"/>
                  </a:cubicBezTo>
                  <a:cubicBezTo>
                    <a:pt x="153" y="81"/>
                    <a:pt x="151" y="71"/>
                    <a:pt x="146" y="61"/>
                  </a:cubicBezTo>
                  <a:cubicBezTo>
                    <a:pt x="143" y="55"/>
                    <a:pt x="145" y="48"/>
                    <a:pt x="151" y="46"/>
                  </a:cubicBezTo>
                  <a:cubicBezTo>
                    <a:pt x="157" y="43"/>
                    <a:pt x="164" y="45"/>
                    <a:pt x="166" y="51"/>
                  </a:cubicBezTo>
                  <a:close/>
                  <a:moveTo>
                    <a:pt x="181" y="253"/>
                  </a:moveTo>
                  <a:cubicBezTo>
                    <a:pt x="172" y="242"/>
                    <a:pt x="163" y="231"/>
                    <a:pt x="156" y="219"/>
                  </a:cubicBezTo>
                  <a:cubicBezTo>
                    <a:pt x="148" y="208"/>
                    <a:pt x="142" y="197"/>
                    <a:pt x="135" y="185"/>
                  </a:cubicBezTo>
                  <a:cubicBezTo>
                    <a:pt x="148" y="178"/>
                    <a:pt x="148" y="178"/>
                    <a:pt x="148" y="178"/>
                  </a:cubicBezTo>
                  <a:cubicBezTo>
                    <a:pt x="154" y="180"/>
                    <a:pt x="185" y="215"/>
                    <a:pt x="193" y="247"/>
                  </a:cubicBezTo>
                  <a:cubicBezTo>
                    <a:pt x="181" y="253"/>
                    <a:pt x="181" y="253"/>
                    <a:pt x="181" y="253"/>
                  </a:cubicBezTo>
                  <a:close/>
                  <a:moveTo>
                    <a:pt x="80" y="85"/>
                  </a:moveTo>
                  <a:cubicBezTo>
                    <a:pt x="74" y="74"/>
                    <a:pt x="68" y="63"/>
                    <a:pt x="63" y="51"/>
                  </a:cubicBezTo>
                  <a:cubicBezTo>
                    <a:pt x="57" y="38"/>
                    <a:pt x="52" y="24"/>
                    <a:pt x="47" y="11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73" y="16"/>
                    <a:pt x="93" y="68"/>
                    <a:pt x="91" y="79"/>
                  </a:cubicBezTo>
                  <a:lnTo>
                    <a:pt x="80" y="8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3"/>
            </a:p>
          </p:txBody>
        </p:sp>
      </p:grpSp>
    </p:spTree>
    <p:extLst>
      <p:ext uri="{BB962C8B-B14F-4D97-AF65-F5344CB8AC3E}">
        <p14:creationId xmlns:p14="http://schemas.microsoft.com/office/powerpoint/2010/main" val="1325257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386EC8A7-F7C8-4769-AF98-C5817139C4DF}"/>
              </a:ext>
            </a:extLst>
          </p:cNvPr>
          <p:cNvGrpSpPr/>
          <p:nvPr/>
        </p:nvGrpSpPr>
        <p:grpSpPr>
          <a:xfrm>
            <a:off x="4086496" y="595261"/>
            <a:ext cx="3987258" cy="896968"/>
            <a:chOff x="5075452" y="677811"/>
            <a:chExt cx="3987258" cy="896968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xmlns="" id="{58E070FD-421A-4BFE-BAA3-8ECD892E6E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5452" y="679593"/>
              <a:ext cx="671809" cy="895186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xmlns="" id="{9CF1A2E1-8E32-466D-9940-1F441871FA7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90901" y="677811"/>
              <a:ext cx="671809" cy="895186"/>
            </a:xfrm>
            <a:prstGeom prst="rect">
              <a:avLst/>
            </a:prstGeom>
          </p:spPr>
        </p:pic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xmlns="" id="{EFAF8F02-386A-458F-9B2B-9ACE5828E516}"/>
                </a:ext>
              </a:extLst>
            </p:cNvPr>
            <p:cNvSpPr txBox="1"/>
            <p:nvPr/>
          </p:nvSpPr>
          <p:spPr>
            <a:xfrm>
              <a:off x="5650011" y="750240"/>
              <a:ext cx="2852064" cy="6217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r">
                <a:defRPr sz="2400"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26000">
                        <a:srgbClr val="2A0415"/>
                      </a:gs>
                      <a:gs pos="100000">
                        <a:schemeClr val="accent1">
                          <a:lumMod val="75000"/>
                        </a:schemeClr>
                      </a:gs>
                      <a:gs pos="79000">
                        <a:schemeClr val="tx1"/>
                      </a:gs>
                    </a:gsLst>
                    <a:lin ang="18900000" scaled="1"/>
                  </a:gra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defRPr>
              </a:lvl1pPr>
            </a:lstStyle>
            <a:p>
              <a:pPr algn="ctr">
                <a:lnSpc>
                  <a:spcPct val="150000"/>
                </a:lnSpc>
              </a:pPr>
              <a:r>
                <a:rPr lang="zh-CN" altLang="en-US" sz="2600" b="1">
                  <a:solidFill>
                    <a:srgbClr val="4D49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你需要具备的能力</a:t>
              </a:r>
            </a:p>
          </p:txBody>
        </p:sp>
      </p:grpSp>
      <p:sp>
        <p:nvSpPr>
          <p:cNvPr id="21" name="文本框 45">
            <a:extLst>
              <a:ext uri="{FF2B5EF4-FFF2-40B4-BE49-F238E27FC236}">
                <a16:creationId xmlns:a16="http://schemas.microsoft.com/office/drawing/2014/main" xmlns="" id="{32118989-8D79-4E6D-A5AE-B26D793BBF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6364" y="2384634"/>
            <a:ext cx="116719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1800" b="1" dirty="0">
                <a:solidFill>
                  <a:srgbClr val="F39700"/>
                </a:solidFill>
                <a:latin typeface="隶书" panose="02010509060101010101" pitchFamily="49" charset="-122"/>
                <a:ea typeface="微软简标宋" pitchFamily="2" charset="-122"/>
              </a:rPr>
              <a:t>添加标题</a:t>
            </a:r>
          </a:p>
        </p:txBody>
      </p:sp>
      <p:sp>
        <p:nvSpPr>
          <p:cNvPr id="22" name="文本框 49">
            <a:extLst>
              <a:ext uri="{FF2B5EF4-FFF2-40B4-BE49-F238E27FC236}">
                <a16:creationId xmlns:a16="http://schemas.microsoft.com/office/drawing/2014/main" xmlns="" id="{883F89EA-4664-46BA-A013-3F439677B9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6605" y="2730882"/>
            <a:ext cx="2196958" cy="377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r">
              <a:lnSpc>
                <a:spcPct val="150000"/>
              </a:lnSpc>
              <a:defRPr/>
            </a:pPr>
            <a:r>
              <a:rPr lang="zh-CN" altLang="en-US" sz="1400" kern="0">
                <a:solidFill>
                  <a:srgbClr val="4D494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良好的沟通能力</a:t>
            </a:r>
          </a:p>
        </p:txBody>
      </p:sp>
      <p:sp>
        <p:nvSpPr>
          <p:cNvPr id="23" name="文本框 45">
            <a:extLst>
              <a:ext uri="{FF2B5EF4-FFF2-40B4-BE49-F238E27FC236}">
                <a16:creationId xmlns:a16="http://schemas.microsoft.com/office/drawing/2014/main" xmlns="" id="{93840713-F8AE-4BA7-9E13-674C6C508E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7603" y="3478353"/>
            <a:ext cx="116719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1800" b="1" dirty="0">
                <a:solidFill>
                  <a:schemeClr val="accent2">
                    <a:lumMod val="75000"/>
                  </a:schemeClr>
                </a:solidFill>
                <a:latin typeface="隶书" panose="02010509060101010101" pitchFamily="49" charset="-122"/>
                <a:ea typeface="微软简标宋" pitchFamily="2" charset="-122"/>
              </a:rPr>
              <a:t>添加标题</a:t>
            </a:r>
          </a:p>
        </p:txBody>
      </p:sp>
      <p:sp>
        <p:nvSpPr>
          <p:cNvPr id="24" name="文本框 49">
            <a:extLst>
              <a:ext uri="{FF2B5EF4-FFF2-40B4-BE49-F238E27FC236}">
                <a16:creationId xmlns:a16="http://schemas.microsoft.com/office/drawing/2014/main" xmlns="" id="{5C860C84-2DA0-45E4-8E30-264E745F45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4617" y="3824601"/>
            <a:ext cx="2300185" cy="377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r">
              <a:lnSpc>
                <a:spcPct val="150000"/>
              </a:lnSpc>
              <a:defRPr/>
            </a:pPr>
            <a:r>
              <a:rPr lang="zh-CN" altLang="en-US" sz="1400" kern="0">
                <a:solidFill>
                  <a:srgbClr val="4D494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有一定的策划和组织才能</a:t>
            </a:r>
          </a:p>
        </p:txBody>
      </p:sp>
      <p:sp>
        <p:nvSpPr>
          <p:cNvPr id="25" name="文本框 45">
            <a:extLst>
              <a:ext uri="{FF2B5EF4-FFF2-40B4-BE49-F238E27FC236}">
                <a16:creationId xmlns:a16="http://schemas.microsoft.com/office/drawing/2014/main" xmlns="" id="{FDA2E3EC-7DB8-456A-ABDD-8A57E5F6DA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89278" y="3714387"/>
            <a:ext cx="116719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1800" b="1" dirty="0">
                <a:solidFill>
                  <a:srgbClr val="F39700"/>
                </a:solidFill>
                <a:latin typeface="隶书" panose="02010509060101010101" pitchFamily="49" charset="-122"/>
                <a:ea typeface="微软简标宋" pitchFamily="2" charset="-122"/>
              </a:rPr>
              <a:t>添加标题</a:t>
            </a:r>
          </a:p>
        </p:txBody>
      </p:sp>
      <p:sp>
        <p:nvSpPr>
          <p:cNvPr id="26" name="文本框 49">
            <a:extLst>
              <a:ext uri="{FF2B5EF4-FFF2-40B4-BE49-F238E27FC236}">
                <a16:creationId xmlns:a16="http://schemas.microsoft.com/office/drawing/2014/main" xmlns="" id="{2E1C3E72-8D00-4FDB-A3F2-F05EBF739D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68360" y="4010096"/>
            <a:ext cx="1943367" cy="700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50000"/>
              </a:lnSpc>
              <a:defRPr/>
            </a:pPr>
            <a:r>
              <a:rPr lang="zh-CN" altLang="en-US" sz="1400" kern="0">
                <a:solidFill>
                  <a:srgbClr val="4D494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踏实肯干有持之以恒的激情</a:t>
            </a:r>
          </a:p>
        </p:txBody>
      </p:sp>
      <p:sp>
        <p:nvSpPr>
          <p:cNvPr id="27" name="文本框 45">
            <a:extLst>
              <a:ext uri="{FF2B5EF4-FFF2-40B4-BE49-F238E27FC236}">
                <a16:creationId xmlns:a16="http://schemas.microsoft.com/office/drawing/2014/main" xmlns="" id="{946F9A80-5F22-496B-A887-A9B8775C85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68360" y="4860976"/>
            <a:ext cx="116719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1800" b="1" dirty="0">
                <a:solidFill>
                  <a:schemeClr val="accent2">
                    <a:lumMod val="75000"/>
                  </a:schemeClr>
                </a:solidFill>
                <a:latin typeface="隶书" panose="02010509060101010101" pitchFamily="49" charset="-122"/>
                <a:ea typeface="微软简标宋" pitchFamily="2" charset="-122"/>
              </a:rPr>
              <a:t>添加标题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xmlns="" id="{19B5A258-47FA-460A-A3FD-74D3F36E2C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47442" y="5156685"/>
            <a:ext cx="2196958" cy="377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50000"/>
              </a:lnSpc>
              <a:defRPr/>
            </a:pPr>
            <a:r>
              <a:rPr lang="zh-CN" altLang="en-US" sz="1400" kern="0">
                <a:solidFill>
                  <a:srgbClr val="4D494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有相关的活动经验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EF3F0B33-6018-4F5A-A18A-90852DD546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274" y="1921028"/>
            <a:ext cx="2284960" cy="3956050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xmlns="" id="{B72A91F2-57D9-4616-B857-34D30F82F03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5719" y="512841"/>
            <a:ext cx="2325847" cy="1712404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746C35B4-C9A9-4B0E-B681-30BF50A77A9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809" y="-395601"/>
            <a:ext cx="38590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993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386EC8A7-F7C8-4769-AF98-C5817139C4DF}"/>
              </a:ext>
            </a:extLst>
          </p:cNvPr>
          <p:cNvGrpSpPr/>
          <p:nvPr/>
        </p:nvGrpSpPr>
        <p:grpSpPr>
          <a:xfrm>
            <a:off x="4613546" y="595261"/>
            <a:ext cx="2718481" cy="896968"/>
            <a:chOff x="5075452" y="677811"/>
            <a:chExt cx="2718481" cy="896968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xmlns="" id="{58E070FD-421A-4BFE-BAA3-8ECD892E6E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5452" y="679593"/>
              <a:ext cx="671809" cy="895186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xmlns="" id="{9CF1A2E1-8E32-466D-9940-1F441871FA7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22124" y="677811"/>
              <a:ext cx="671809" cy="895186"/>
            </a:xfrm>
            <a:prstGeom prst="rect">
              <a:avLst/>
            </a:prstGeom>
          </p:spPr>
        </p:pic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xmlns="" id="{EFAF8F02-386A-458F-9B2B-9ACE5828E516}"/>
                </a:ext>
              </a:extLst>
            </p:cNvPr>
            <p:cNvSpPr txBox="1"/>
            <p:nvPr/>
          </p:nvSpPr>
          <p:spPr>
            <a:xfrm>
              <a:off x="5675510" y="750240"/>
              <a:ext cx="1518365" cy="6217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r">
                <a:defRPr sz="2400">
                  <a:gradFill>
                    <a:gsLst>
                      <a:gs pos="0">
                        <a:schemeClr val="accent2">
                          <a:lumMod val="75000"/>
                        </a:schemeClr>
                      </a:gs>
                      <a:gs pos="26000">
                        <a:srgbClr val="2A0415"/>
                      </a:gs>
                      <a:gs pos="100000">
                        <a:schemeClr val="accent1">
                          <a:lumMod val="75000"/>
                        </a:schemeClr>
                      </a:gs>
                      <a:gs pos="79000">
                        <a:schemeClr val="tx1"/>
                      </a:gs>
                    </a:gsLst>
                    <a:lin ang="18900000" scaled="1"/>
                  </a:gra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defRPr>
              </a:lvl1pPr>
            </a:lstStyle>
            <a:p>
              <a:pPr algn="ctr">
                <a:lnSpc>
                  <a:spcPct val="150000"/>
                </a:lnSpc>
              </a:pPr>
              <a:r>
                <a:rPr lang="zh-CN" altLang="en-US" sz="2600" b="1">
                  <a:solidFill>
                    <a:srgbClr val="4D49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报名地址</a:t>
              </a:r>
            </a:p>
          </p:txBody>
        </p:sp>
      </p:grpSp>
      <p:pic>
        <p:nvPicPr>
          <p:cNvPr id="27" name="图片 26">
            <a:extLst>
              <a:ext uri="{FF2B5EF4-FFF2-40B4-BE49-F238E27FC236}">
                <a16:creationId xmlns:a16="http://schemas.microsoft.com/office/drawing/2014/main" xmlns="" id="{C4F61FCB-4608-429A-9997-0E53F6D8DF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601" y="1876026"/>
            <a:ext cx="4897040" cy="4058636"/>
          </a:xfrm>
          <a:prstGeom prst="rect">
            <a:avLst/>
          </a:prstGeom>
        </p:spPr>
      </p:pic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EB4E2BAF-A3A1-4B06-83E4-93B34072F559}"/>
              </a:ext>
            </a:extLst>
          </p:cNvPr>
          <p:cNvGrpSpPr/>
          <p:nvPr/>
        </p:nvGrpSpPr>
        <p:grpSpPr>
          <a:xfrm>
            <a:off x="7163464" y="2014802"/>
            <a:ext cx="3740405" cy="1290895"/>
            <a:chOff x="6441777" y="1402405"/>
            <a:chExt cx="3740405" cy="1290895"/>
          </a:xfrm>
        </p:grpSpPr>
        <p:pic>
          <p:nvPicPr>
            <p:cNvPr id="33" name="图片 32">
              <a:extLst>
                <a:ext uri="{FF2B5EF4-FFF2-40B4-BE49-F238E27FC236}">
                  <a16:creationId xmlns:a16="http://schemas.microsoft.com/office/drawing/2014/main" xmlns="" id="{2717ABBB-CD8B-4E66-B7B0-6BEA7A9D6B4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1777" y="1402405"/>
              <a:ext cx="1449670" cy="1260346"/>
            </a:xfrm>
            <a:prstGeom prst="rect">
              <a:avLst/>
            </a:prstGeom>
          </p:spPr>
        </p:pic>
        <p:sp>
          <p:nvSpPr>
            <p:cNvPr id="31" name="矩形 30">
              <a:extLst>
                <a:ext uri="{FF2B5EF4-FFF2-40B4-BE49-F238E27FC236}">
                  <a16:creationId xmlns:a16="http://schemas.microsoft.com/office/drawing/2014/main" xmlns="" id="{CE3D4A34-E4EA-4785-831E-4D7B37C02F81}"/>
                </a:ext>
              </a:extLst>
            </p:cNvPr>
            <p:cNvSpPr/>
            <p:nvPr/>
          </p:nvSpPr>
          <p:spPr>
            <a:xfrm>
              <a:off x="7634162" y="1669558"/>
              <a:ext cx="2548020" cy="10237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zh-CN" altLang="en-US" sz="1400">
                  <a:solidFill>
                    <a:srgbClr val="4D49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招新时间：</a:t>
              </a:r>
              <a:endParaRPr lang="en-US" altLang="zh-CN" sz="1400">
                <a:solidFill>
                  <a:srgbClr val="4D494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en-US" altLang="zh-CN" sz="1400">
                  <a:solidFill>
                    <a:srgbClr val="4D49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2018</a:t>
              </a:r>
              <a:r>
                <a:rPr lang="zh-CN" altLang="en-US" sz="1400">
                  <a:solidFill>
                    <a:srgbClr val="4D49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</a:t>
              </a:r>
              <a:r>
                <a:rPr lang="en-US" altLang="zh-CN" sz="1400">
                  <a:solidFill>
                    <a:srgbClr val="4D49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</a:t>
              </a:r>
              <a:r>
                <a:rPr lang="zh-CN" altLang="en-US" sz="1400">
                  <a:solidFill>
                    <a:srgbClr val="4D49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</a:t>
              </a:r>
              <a:r>
                <a:rPr lang="en-US" altLang="zh-CN" sz="1400">
                  <a:solidFill>
                    <a:srgbClr val="4D49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r>
                <a:rPr lang="zh-CN" altLang="en-US" sz="1400">
                  <a:solidFill>
                    <a:srgbClr val="4D49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日</a:t>
              </a:r>
            </a:p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endParaRPr lang="zh-CN" altLang="en-US" sz="1400">
                <a:solidFill>
                  <a:srgbClr val="4D494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xmlns="" id="{86DB3336-3791-4094-91E2-909D6E6EBD08}"/>
              </a:ext>
            </a:extLst>
          </p:cNvPr>
          <p:cNvGrpSpPr/>
          <p:nvPr/>
        </p:nvGrpSpPr>
        <p:grpSpPr>
          <a:xfrm>
            <a:off x="7201565" y="3140643"/>
            <a:ext cx="3702304" cy="1235650"/>
            <a:chOff x="6479878" y="2528246"/>
            <a:chExt cx="3702304" cy="1235650"/>
          </a:xfrm>
        </p:grpSpPr>
        <p:pic>
          <p:nvPicPr>
            <p:cNvPr id="41" name="图片 40">
              <a:extLst>
                <a:ext uri="{FF2B5EF4-FFF2-40B4-BE49-F238E27FC236}">
                  <a16:creationId xmlns:a16="http://schemas.microsoft.com/office/drawing/2014/main" xmlns="" id="{7A2267ED-EBFA-483F-A3D6-9B834B2299A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79878" y="2528246"/>
              <a:ext cx="1421264" cy="1235650"/>
            </a:xfrm>
            <a:prstGeom prst="rect">
              <a:avLst/>
            </a:prstGeom>
          </p:spPr>
        </p:pic>
        <p:sp>
          <p:nvSpPr>
            <p:cNvPr id="40" name="矩形 39">
              <a:extLst>
                <a:ext uri="{FF2B5EF4-FFF2-40B4-BE49-F238E27FC236}">
                  <a16:creationId xmlns:a16="http://schemas.microsoft.com/office/drawing/2014/main" xmlns="" id="{554E1CEE-97A2-4C71-88CD-6463BFF4E5D6}"/>
                </a:ext>
              </a:extLst>
            </p:cNvPr>
            <p:cNvSpPr/>
            <p:nvPr/>
          </p:nvSpPr>
          <p:spPr>
            <a:xfrm>
              <a:off x="7634162" y="2835797"/>
              <a:ext cx="2548020" cy="7005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zh-CN" altLang="en-US" sz="1400">
                  <a:solidFill>
                    <a:srgbClr val="4D49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招新地点：</a:t>
              </a:r>
              <a:endParaRPr lang="en-US" altLang="zh-CN" sz="1400">
                <a:solidFill>
                  <a:srgbClr val="4D494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en-US" altLang="zh-CN" sz="1400">
                  <a:solidFill>
                    <a:srgbClr val="4D49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XX</a:t>
              </a:r>
              <a:r>
                <a:rPr lang="zh-CN" altLang="en-US" sz="1400">
                  <a:solidFill>
                    <a:srgbClr val="4D49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楼</a:t>
              </a:r>
              <a:r>
                <a:rPr lang="en-US" altLang="zh-CN" sz="1400">
                  <a:solidFill>
                    <a:srgbClr val="4D49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302</a:t>
              </a:r>
              <a:r>
                <a:rPr lang="zh-CN" altLang="en-US" sz="1400">
                  <a:solidFill>
                    <a:srgbClr val="4D49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室</a:t>
              </a:r>
              <a:endParaRPr lang="en-US" altLang="zh-CN" sz="1400">
                <a:solidFill>
                  <a:srgbClr val="4D494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xmlns="" id="{59EA9DA9-973F-4248-809E-D868077220BC}"/>
              </a:ext>
            </a:extLst>
          </p:cNvPr>
          <p:cNvGrpSpPr/>
          <p:nvPr/>
        </p:nvGrpSpPr>
        <p:grpSpPr>
          <a:xfrm>
            <a:off x="7178277" y="4363147"/>
            <a:ext cx="3725592" cy="1247102"/>
            <a:chOff x="6456590" y="3750750"/>
            <a:chExt cx="3725592" cy="1247102"/>
          </a:xfrm>
        </p:grpSpPr>
        <p:pic>
          <p:nvPicPr>
            <p:cNvPr id="47" name="图片 46">
              <a:extLst>
                <a:ext uri="{FF2B5EF4-FFF2-40B4-BE49-F238E27FC236}">
                  <a16:creationId xmlns:a16="http://schemas.microsoft.com/office/drawing/2014/main" xmlns="" id="{0A9F89A7-4BF1-4C6F-A8D9-7C931EF9EEB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56590" y="3750750"/>
              <a:ext cx="1434436" cy="1247102"/>
            </a:xfrm>
            <a:prstGeom prst="rect">
              <a:avLst/>
            </a:prstGeom>
          </p:spPr>
        </p:pic>
        <p:sp>
          <p:nvSpPr>
            <p:cNvPr id="46" name="矩形 45">
              <a:extLst>
                <a:ext uri="{FF2B5EF4-FFF2-40B4-BE49-F238E27FC236}">
                  <a16:creationId xmlns:a16="http://schemas.microsoft.com/office/drawing/2014/main" xmlns="" id="{FCC2186D-2D02-4DE2-9D1B-AD0020F24A88}"/>
                </a:ext>
              </a:extLst>
            </p:cNvPr>
            <p:cNvSpPr/>
            <p:nvPr/>
          </p:nvSpPr>
          <p:spPr>
            <a:xfrm>
              <a:off x="7634162" y="4043907"/>
              <a:ext cx="2548020" cy="7005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zh-CN" altLang="en-US" sz="1400">
                  <a:solidFill>
                    <a:srgbClr val="4D49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联系</a:t>
              </a:r>
              <a:r>
                <a:rPr lang="en-US" altLang="zh-CN" sz="1400">
                  <a:solidFill>
                    <a:srgbClr val="4D49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QQ </a:t>
              </a:r>
              <a:r>
                <a:rPr lang="zh-CN" altLang="en-US" sz="1400">
                  <a:solidFill>
                    <a:srgbClr val="4D494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</a:t>
              </a:r>
              <a:endParaRPr lang="en-US" altLang="zh-CN" sz="1400">
                <a:solidFill>
                  <a:srgbClr val="4D494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Ø"/>
              </a:pPr>
              <a:r>
                <a:rPr lang="en-US" altLang="zh-CN"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123456789</a:t>
              </a:r>
              <a:endPara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4C2E6EB9-632F-4AF2-A2E7-6C05391C335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9859" y="595261"/>
            <a:ext cx="2172414" cy="2172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940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17EBE742-4B34-4D1E-93FF-0FA6CA7D8F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" y="0"/>
            <a:ext cx="12191139" cy="6858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E191FB21-6C1F-405A-9F5B-E135090BD5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071" y="139700"/>
            <a:ext cx="11979929" cy="6739186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E3505F66-19C9-4BF4-A917-6A65400C81A2}"/>
              </a:ext>
            </a:extLst>
          </p:cNvPr>
          <p:cNvSpPr/>
          <p:nvPr/>
        </p:nvSpPr>
        <p:spPr>
          <a:xfrm rot="20157552">
            <a:off x="7428363" y="4059111"/>
            <a:ext cx="2626541" cy="64157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Sky Ferreira - One">
            <a:hlinkClick r:id="" action="ppaction://media"/>
            <a:extLst>
              <a:ext uri="{FF2B5EF4-FFF2-40B4-BE49-F238E27FC236}">
                <a16:creationId xmlns:a16="http://schemas.microsoft.com/office/drawing/2014/main" xmlns="" id="{28E334FD-EEFE-4C93-BB53-36357B97524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42925" y="-947685"/>
            <a:ext cx="609600" cy="609600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5F797A37-B7F2-40BE-A79C-51C667994F6D}"/>
              </a:ext>
            </a:extLst>
          </p:cNvPr>
          <p:cNvSpPr txBox="1"/>
          <p:nvPr/>
        </p:nvSpPr>
        <p:spPr>
          <a:xfrm rot="20182704">
            <a:off x="6911328" y="2960826"/>
            <a:ext cx="2483372" cy="11424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>
                <a:solidFill>
                  <a:srgbClr val="4D4949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XX</a:t>
            </a:r>
            <a:r>
              <a:rPr lang="zh-CN" altLang="en-US" sz="2400">
                <a:solidFill>
                  <a:srgbClr val="4D4949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社团欢迎您的</a:t>
            </a:r>
            <a:endParaRPr lang="en-US" altLang="zh-CN" sz="2400">
              <a:solidFill>
                <a:srgbClr val="4D4949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>
                <a:solidFill>
                  <a:srgbClr val="4D4949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加入哦！</a:t>
            </a:r>
            <a:endParaRPr lang="zh-CN" altLang="en-US" sz="2400" dirty="0">
              <a:solidFill>
                <a:srgbClr val="4D4949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C5E8927C-AA9D-4B3A-84EF-943E57929CFE}"/>
              </a:ext>
            </a:extLst>
          </p:cNvPr>
          <p:cNvSpPr txBox="1"/>
          <p:nvPr/>
        </p:nvSpPr>
        <p:spPr>
          <a:xfrm rot="20182704">
            <a:off x="7459974" y="4122856"/>
            <a:ext cx="2565126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600" b="1">
                <a:solidFill>
                  <a:srgbClr val="F397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09-04</a:t>
            </a:r>
            <a:r>
              <a:rPr lang="zh-CN" altLang="en-US" sz="2600" b="1">
                <a:solidFill>
                  <a:srgbClr val="F397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上午十点</a:t>
            </a:r>
            <a:endParaRPr lang="zh-CN" altLang="en-US" sz="2600" b="1" dirty="0">
              <a:solidFill>
                <a:srgbClr val="F3970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0B02E772-9A47-4E77-A4D0-B184D7CB52A1}"/>
              </a:ext>
            </a:extLst>
          </p:cNvPr>
          <p:cNvSpPr/>
          <p:nvPr/>
        </p:nvSpPr>
        <p:spPr>
          <a:xfrm rot="20157552">
            <a:off x="5611504" y="5450757"/>
            <a:ext cx="310139" cy="2763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5A17F230-3B14-4267-81DF-1C034426A0BB}"/>
              </a:ext>
            </a:extLst>
          </p:cNvPr>
          <p:cNvSpPr/>
          <p:nvPr/>
        </p:nvSpPr>
        <p:spPr>
          <a:xfrm rot="20157552">
            <a:off x="5997673" y="5268687"/>
            <a:ext cx="310139" cy="2763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FDDD7BBA-5DD6-48FF-96EC-22CD3D25C115}"/>
              </a:ext>
            </a:extLst>
          </p:cNvPr>
          <p:cNvSpPr/>
          <p:nvPr/>
        </p:nvSpPr>
        <p:spPr>
          <a:xfrm rot="20157552">
            <a:off x="6382427" y="5086618"/>
            <a:ext cx="310139" cy="2763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7108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00"/>
                            </p:stCondLst>
                            <p:childTnLst>
                              <p:par>
                                <p:cTn id="7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3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05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550"/>
                            </p:stCondLst>
                            <p:childTnLst>
                              <p:par>
                                <p:cTn id="83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6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5" showWhenStopped="0">
                <p:cTn id="8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17" grpId="0" animBg="1"/>
      <p:bldP spid="11" grpId="0"/>
      <p:bldP spid="12" grpId="0"/>
      <p:bldP spid="6" grpId="0" animBg="1"/>
      <p:bldP spid="15" grpId="0" animBg="1"/>
      <p:bldP spid="16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562</TotalTime>
  <Words>1188</Words>
  <Application>Microsoft Office PowerPoint</Application>
  <PresentationFormat>宽屏</PresentationFormat>
  <Paragraphs>203</Paragraphs>
  <Slides>22</Slides>
  <Notes>22</Notes>
  <HiddenSlides>0</HiddenSlides>
  <MMClips>2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7" baseType="lpstr">
      <vt:lpstr>等线</vt:lpstr>
      <vt:lpstr>等线 Light</vt:lpstr>
      <vt:lpstr>方正兰亭粗黑_GBK</vt:lpstr>
      <vt:lpstr>方正兰亭黑简体</vt:lpstr>
      <vt:lpstr>方正清刻本悦宋简体</vt:lpstr>
      <vt:lpstr>方正综艺简体</vt:lpstr>
      <vt:lpstr>隶书</vt:lpstr>
      <vt:lpstr>宋体</vt:lpstr>
      <vt:lpstr>微软简标宋</vt:lpstr>
      <vt:lpstr>微软雅黑</vt:lpstr>
      <vt:lpstr>微软雅黑 Light</vt:lpstr>
      <vt:lpstr>Arial</vt:lpstr>
      <vt:lpstr>Calibri</vt:lpstr>
      <vt:lpstr>Wingdings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第一PPT模板网-WWW.1PPT.COM</dc:creator>
  <cp:keywords>第一PPT模板网-WWW.1PPT.COM</cp:keywords>
  <cp:lastModifiedBy>faith123</cp:lastModifiedBy>
  <cp:revision>93</cp:revision>
  <dcterms:created xsi:type="dcterms:W3CDTF">2017-08-25T06:00:56Z</dcterms:created>
  <dcterms:modified xsi:type="dcterms:W3CDTF">2018-09-08T01:57:41Z</dcterms:modified>
</cp:coreProperties>
</file>