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95" r:id="rId5"/>
    <p:sldId id="296" r:id="rId6"/>
    <p:sldId id="263" r:id="rId7"/>
    <p:sldId id="268" r:id="rId8"/>
    <p:sldId id="267" r:id="rId9"/>
    <p:sldId id="269" r:id="rId10"/>
    <p:sldId id="271" r:id="rId11"/>
    <p:sldId id="301" r:id="rId12"/>
    <p:sldId id="302" r:id="rId13"/>
    <p:sldId id="270" r:id="rId14"/>
    <p:sldId id="274" r:id="rId15"/>
    <p:sldId id="275" r:id="rId16"/>
    <p:sldId id="297" r:id="rId17"/>
    <p:sldId id="264" r:id="rId18"/>
    <p:sldId id="276" r:id="rId19"/>
    <p:sldId id="277" r:id="rId20"/>
    <p:sldId id="278" r:id="rId21"/>
    <p:sldId id="279" r:id="rId22"/>
    <p:sldId id="280" r:id="rId23"/>
    <p:sldId id="281" r:id="rId24"/>
    <p:sldId id="298" r:id="rId25"/>
    <p:sldId id="265" r:id="rId26"/>
    <p:sldId id="282" r:id="rId27"/>
    <p:sldId id="283" r:id="rId28"/>
    <p:sldId id="284" r:id="rId29"/>
    <p:sldId id="286" r:id="rId30"/>
    <p:sldId id="285" r:id="rId31"/>
    <p:sldId id="287" r:id="rId32"/>
    <p:sldId id="299" r:id="rId33"/>
    <p:sldId id="288" r:id="rId34"/>
    <p:sldId id="266" r:id="rId35"/>
    <p:sldId id="289" r:id="rId36"/>
    <p:sldId id="290" r:id="rId37"/>
    <p:sldId id="292" r:id="rId38"/>
    <p:sldId id="291" r:id="rId39"/>
    <p:sldId id="303" r:id="rId40"/>
  </p:sldIdLst>
  <p:sldSz cx="10160000" cy="5715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2E65"/>
    <a:srgbClr val="0B87D6"/>
    <a:srgbClr val="5BB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606" y="252"/>
      </p:cViewPr>
      <p:guideLst>
        <p:guide orient="horz" pos="1800"/>
        <p:guide pos="320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1.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0" vertOverflow="ellipsis" vert="horz" wrap="square" anchor="ctr" anchorCtr="1"/>
          <a:lstStyle/>
          <a:p>
            <a:pPr>
              <a:defRPr lang="zh-CN" sz="2000" b="1" i="0" u="none" strike="noStrike" kern="1200" baseline="0">
                <a:solidFill>
                  <a:srgbClr val="052E65"/>
                </a:solidFill>
                <a:latin typeface="微软雅黑" panose="020B0503020204020204" pitchFamily="34" charset="-122"/>
                <a:ea typeface="微软雅黑" panose="020B0503020204020204" pitchFamily="34" charset="-122"/>
                <a:cs typeface="+mn-cs"/>
              </a:defRPr>
            </a:pPr>
            <a:r>
              <a:rPr lang="zh-CN" altLang="en-US" sz="2000" b="1" dirty="0">
                <a:solidFill>
                  <a:srgbClr val="052E65"/>
                </a:solidFill>
                <a:latin typeface="微软雅黑" panose="020B0503020204020204" pitchFamily="34" charset="-122"/>
                <a:ea typeface="微软雅黑" panose="020B0503020204020204" pitchFamily="34" charset="-122"/>
              </a:rPr>
              <a:t>图表标题信息</a:t>
            </a:r>
            <a:endParaRPr lang="zh-CN" altLang="en-US" sz="2000" b="1" dirty="0">
              <a:solidFill>
                <a:srgbClr val="052E65"/>
              </a:solidFill>
              <a:latin typeface="微软雅黑" panose="020B0503020204020204" pitchFamily="34" charset="-122"/>
              <a:ea typeface="微软雅黑" panose="020B0503020204020204" pitchFamily="34" charset="-122"/>
            </a:endParaRPr>
          </a:p>
        </c:rich>
      </c:tx>
      <c:layout>
        <c:manualLayout>
          <c:xMode val="edge"/>
          <c:yMode val="edge"/>
          <c:x val="0.333429001715859"/>
          <c:y val="0"/>
        </c:manualLayout>
      </c:layout>
      <c:overlay val="0"/>
    </c:title>
    <c:autoTitleDeleted val="0"/>
    <c:plotArea>
      <c:layout>
        <c:manualLayout>
          <c:layoutTarget val="inner"/>
          <c:xMode val="edge"/>
          <c:yMode val="edge"/>
          <c:x val="0.0740426388409946"/>
          <c:y val="0.191798703197045"/>
          <c:w val="0.74471397117492"/>
          <c:h val="0.637997908267674"/>
        </c:manualLayout>
      </c:layout>
      <c:barChart>
        <c:barDir val="col"/>
        <c:grouping val="clustered"/>
        <c:varyColors val="0"/>
        <c:ser>
          <c:idx val="0"/>
          <c:order val="0"/>
          <c:tx>
            <c:strRef>
              <c:f>Sheet1!$B$1</c:f>
              <c:strCache>
                <c:ptCount val="1"/>
                <c:pt idx="0">
                  <c:v>系列 1</c:v>
                </c:pt>
              </c:strCache>
            </c:strRef>
          </c:tx>
          <c:spPr>
            <a:solidFill>
              <a:srgbClr val="052E65"/>
            </a:solidFill>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0B87D6"/>
            </a:solidFill>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系列三</c:v>
                </c:pt>
              </c:strCache>
            </c:strRef>
          </c:tx>
          <c:spPr>
            <a:solidFill>
              <a:srgbClr val="5BBAF6"/>
            </a:solidFill>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2.5</c:v>
                </c:pt>
                <c:pt idx="1">
                  <c:v>3.7</c:v>
                </c:pt>
                <c:pt idx="2">
                  <c:v>2.1</c:v>
                </c:pt>
                <c:pt idx="3">
                  <c:v>4.2</c:v>
                </c:pt>
              </c:numCache>
            </c:numRef>
          </c:val>
        </c:ser>
        <c:dLbls>
          <c:showLegendKey val="0"/>
          <c:showVal val="0"/>
          <c:showCatName val="0"/>
          <c:showSerName val="0"/>
          <c:showPercent val="0"/>
          <c:showBubbleSize val="0"/>
        </c:dLbls>
        <c:gapWidth val="150"/>
        <c:axId val="319968000"/>
        <c:axId val="319970304"/>
      </c:barChart>
      <c:catAx>
        <c:axId val="319968000"/>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6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crossAx val="319970304"/>
        <c:crosses val="autoZero"/>
        <c:auto val="1"/>
        <c:lblAlgn val="ctr"/>
        <c:lblOffset val="100"/>
        <c:noMultiLvlLbl val="0"/>
      </c:catAx>
      <c:valAx>
        <c:axId val="319970304"/>
        <c:scaling>
          <c:orientation val="minMax"/>
        </c:scaling>
        <c:delete val="0"/>
        <c:axPos val="l"/>
        <c:majorGridlines>
          <c:spPr>
            <a:ln w="9525" cap="flat" cmpd="sng" algn="ctr">
              <a:solidFill>
                <a:schemeClr val="bg1">
                  <a:lumMod val="85000"/>
                </a:scheme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319968000"/>
        <c:crosses val="autoZero"/>
        <c:crossBetween val="between"/>
      </c:valAx>
      <c:spPr>
        <a:ln>
          <a:solidFill>
            <a:schemeClr val="bg1">
              <a:lumMod val="85000"/>
            </a:schemeClr>
          </a:solidFill>
        </a:ln>
      </c:spPr>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0DBCB0-6FF0-4130-B57D-DE263C4DEB1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3622BD-B18B-4F1D-8806-94D26F57713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622BD-B18B-4F1D-8806-94D26F57713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62000" y="1775356"/>
            <a:ext cx="8636000" cy="1225021"/>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238500"/>
            <a:ext cx="7112000" cy="1460500"/>
          </a:xfrm>
        </p:spPr>
        <p:txBody>
          <a:bodyPr/>
          <a:lstStyle>
            <a:lvl1pPr marL="0" indent="0" algn="ctr">
              <a:buNone/>
              <a:defRPr>
                <a:solidFill>
                  <a:schemeClr val="tx1">
                    <a:tint val="75000"/>
                  </a:schemeClr>
                </a:solidFill>
              </a:defRPr>
            </a:lvl1pPr>
            <a:lvl2pPr marL="508000" indent="0" algn="ctr">
              <a:buNone/>
              <a:defRPr>
                <a:solidFill>
                  <a:schemeClr val="tx1">
                    <a:tint val="75000"/>
                  </a:schemeClr>
                </a:solidFill>
              </a:defRPr>
            </a:lvl2pPr>
            <a:lvl3pPr marL="1016000" indent="0" algn="ctr">
              <a:buNone/>
              <a:defRPr>
                <a:solidFill>
                  <a:schemeClr val="tx1">
                    <a:tint val="75000"/>
                  </a:schemeClr>
                </a:solidFill>
              </a:defRPr>
            </a:lvl3pPr>
            <a:lvl4pPr marL="1524000" indent="0" algn="ctr">
              <a:buNone/>
              <a:defRPr>
                <a:solidFill>
                  <a:schemeClr val="tx1">
                    <a:tint val="75000"/>
                  </a:schemeClr>
                </a:solidFill>
              </a:defRPr>
            </a:lvl4pPr>
            <a:lvl5pPr marL="2032000" indent="0" algn="ctr">
              <a:buNone/>
              <a:defRPr>
                <a:solidFill>
                  <a:schemeClr val="tx1">
                    <a:tint val="75000"/>
                  </a:schemeClr>
                </a:solidFill>
              </a:defRPr>
            </a:lvl5pPr>
            <a:lvl6pPr marL="2540000" indent="0" algn="ctr">
              <a:buNone/>
              <a:defRPr>
                <a:solidFill>
                  <a:schemeClr val="tx1">
                    <a:tint val="75000"/>
                  </a:schemeClr>
                </a:solidFill>
              </a:defRPr>
            </a:lvl6pPr>
            <a:lvl7pPr marL="3048000" indent="0" algn="ctr">
              <a:buNone/>
              <a:defRPr>
                <a:solidFill>
                  <a:schemeClr val="tx1">
                    <a:tint val="75000"/>
                  </a:schemeClr>
                </a:solidFill>
              </a:defRPr>
            </a:lvl7pPr>
            <a:lvl8pPr marL="3556000" indent="0" algn="ctr">
              <a:buNone/>
              <a:defRPr>
                <a:solidFill>
                  <a:schemeClr val="tx1">
                    <a:tint val="75000"/>
                  </a:schemeClr>
                </a:solidFill>
              </a:defRPr>
            </a:lvl8pPr>
            <a:lvl9pPr marL="40640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02570" y="3672418"/>
            <a:ext cx="8636000" cy="1135063"/>
          </a:xfrm>
        </p:spPr>
        <p:txBody>
          <a:bodyPr anchor="t"/>
          <a:lstStyle>
            <a:lvl1pPr algn="l">
              <a:defRPr sz="444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02570" y="2422261"/>
            <a:ext cx="8636000" cy="1250156"/>
          </a:xfrm>
        </p:spPr>
        <p:txBody>
          <a:bodyPr anchor="b"/>
          <a:lstStyle>
            <a:lvl1pPr marL="0" indent="0">
              <a:buNone/>
              <a:defRPr sz="2220">
                <a:solidFill>
                  <a:schemeClr val="tx1">
                    <a:tint val="75000"/>
                  </a:schemeClr>
                </a:solidFill>
              </a:defRPr>
            </a:lvl1pPr>
            <a:lvl2pPr marL="508000" indent="0">
              <a:buNone/>
              <a:defRPr sz="2000">
                <a:solidFill>
                  <a:schemeClr val="tx1">
                    <a:tint val="75000"/>
                  </a:schemeClr>
                </a:solidFill>
              </a:defRPr>
            </a:lvl2pPr>
            <a:lvl3pPr marL="1016000" indent="0">
              <a:buNone/>
              <a:defRPr sz="1780">
                <a:solidFill>
                  <a:schemeClr val="tx1">
                    <a:tint val="75000"/>
                  </a:schemeClr>
                </a:solidFill>
              </a:defRPr>
            </a:lvl3pPr>
            <a:lvl4pPr marL="1524000" indent="0">
              <a:buNone/>
              <a:defRPr sz="1555">
                <a:solidFill>
                  <a:schemeClr val="tx1">
                    <a:tint val="75000"/>
                  </a:schemeClr>
                </a:solidFill>
              </a:defRPr>
            </a:lvl4pPr>
            <a:lvl5pPr marL="2032000" indent="0">
              <a:buNone/>
              <a:defRPr sz="1555">
                <a:solidFill>
                  <a:schemeClr val="tx1">
                    <a:tint val="75000"/>
                  </a:schemeClr>
                </a:solidFill>
              </a:defRPr>
            </a:lvl5pPr>
            <a:lvl6pPr marL="2540000" indent="0">
              <a:buNone/>
              <a:defRPr sz="1555">
                <a:solidFill>
                  <a:schemeClr val="tx1">
                    <a:tint val="75000"/>
                  </a:schemeClr>
                </a:solidFill>
              </a:defRPr>
            </a:lvl6pPr>
            <a:lvl7pPr marL="3048000" indent="0">
              <a:buNone/>
              <a:defRPr sz="1555">
                <a:solidFill>
                  <a:schemeClr val="tx1">
                    <a:tint val="75000"/>
                  </a:schemeClr>
                </a:solidFill>
              </a:defRPr>
            </a:lvl7pPr>
            <a:lvl8pPr marL="3556000" indent="0">
              <a:buNone/>
              <a:defRPr sz="1555">
                <a:solidFill>
                  <a:schemeClr val="tx1">
                    <a:tint val="75000"/>
                  </a:schemeClr>
                </a:solidFill>
              </a:defRPr>
            </a:lvl8pPr>
            <a:lvl9pPr marL="4064000" indent="0">
              <a:buNone/>
              <a:defRPr sz="155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508000" y="1333500"/>
            <a:ext cx="4487333" cy="3771636"/>
          </a:xfrm>
        </p:spPr>
        <p:txBody>
          <a:bodyPr/>
          <a:lstStyle>
            <a:lvl1pPr>
              <a:defRPr sz="3110"/>
            </a:lvl1pPr>
            <a:lvl2pPr>
              <a:defRPr sz="2665"/>
            </a:lvl2pPr>
            <a:lvl3pPr>
              <a:defRPr sz="222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5164667" y="1333500"/>
            <a:ext cx="4487333" cy="3771636"/>
          </a:xfrm>
        </p:spPr>
        <p:txBody>
          <a:bodyPr/>
          <a:lstStyle>
            <a:lvl1pPr>
              <a:defRPr sz="3110"/>
            </a:lvl1pPr>
            <a:lvl2pPr>
              <a:defRPr sz="2665"/>
            </a:lvl2pPr>
            <a:lvl3pPr>
              <a:defRPr sz="222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508000" y="1279262"/>
            <a:ext cx="4489098" cy="533135"/>
          </a:xfrm>
        </p:spPr>
        <p:txBody>
          <a:bodyPr anchor="b"/>
          <a:lstStyle>
            <a:lvl1pPr marL="0" indent="0">
              <a:buNone/>
              <a:defRPr sz="2665" b="1"/>
            </a:lvl1pPr>
            <a:lvl2pPr marL="508000" indent="0">
              <a:buNone/>
              <a:defRPr sz="2220" b="1"/>
            </a:lvl2pPr>
            <a:lvl3pPr marL="1016000" indent="0">
              <a:buNone/>
              <a:defRPr sz="2000" b="1"/>
            </a:lvl3pPr>
            <a:lvl4pPr marL="1524000" indent="0">
              <a:buNone/>
              <a:defRPr sz="1780" b="1"/>
            </a:lvl4pPr>
            <a:lvl5pPr marL="2032000" indent="0">
              <a:buNone/>
              <a:defRPr sz="1780" b="1"/>
            </a:lvl5pPr>
            <a:lvl6pPr marL="2540000" indent="0">
              <a:buNone/>
              <a:defRPr sz="1780" b="1"/>
            </a:lvl6pPr>
            <a:lvl7pPr marL="3048000" indent="0">
              <a:buNone/>
              <a:defRPr sz="1780" b="1"/>
            </a:lvl7pPr>
            <a:lvl8pPr marL="3556000" indent="0">
              <a:buNone/>
              <a:defRPr sz="1780" b="1"/>
            </a:lvl8pPr>
            <a:lvl9pPr marL="4064000" indent="0">
              <a:buNone/>
              <a:defRPr sz="178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508000" y="1812396"/>
            <a:ext cx="4489098" cy="3292740"/>
          </a:xfrm>
        </p:spPr>
        <p:txBody>
          <a:bodyPr/>
          <a:lstStyle>
            <a:lvl1pPr>
              <a:defRPr sz="2665"/>
            </a:lvl1pPr>
            <a:lvl2pPr>
              <a:defRPr sz="2220"/>
            </a:lvl2pPr>
            <a:lvl3pPr>
              <a:defRPr sz="2000"/>
            </a:lvl3pPr>
            <a:lvl4pPr>
              <a:defRPr sz="1780"/>
            </a:lvl4pPr>
            <a:lvl5pPr>
              <a:defRPr sz="1780"/>
            </a:lvl5pPr>
            <a:lvl6pPr>
              <a:defRPr sz="1780"/>
            </a:lvl6pPr>
            <a:lvl7pPr>
              <a:defRPr sz="1780"/>
            </a:lvl7pPr>
            <a:lvl8pPr>
              <a:defRPr sz="1780"/>
            </a:lvl8pPr>
            <a:lvl9pPr>
              <a:defRPr sz="178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5161141" y="1279262"/>
            <a:ext cx="4490861" cy="533135"/>
          </a:xfrm>
        </p:spPr>
        <p:txBody>
          <a:bodyPr anchor="b"/>
          <a:lstStyle>
            <a:lvl1pPr marL="0" indent="0">
              <a:buNone/>
              <a:defRPr sz="2665" b="1"/>
            </a:lvl1pPr>
            <a:lvl2pPr marL="508000" indent="0">
              <a:buNone/>
              <a:defRPr sz="2220" b="1"/>
            </a:lvl2pPr>
            <a:lvl3pPr marL="1016000" indent="0">
              <a:buNone/>
              <a:defRPr sz="2000" b="1"/>
            </a:lvl3pPr>
            <a:lvl4pPr marL="1524000" indent="0">
              <a:buNone/>
              <a:defRPr sz="1780" b="1"/>
            </a:lvl4pPr>
            <a:lvl5pPr marL="2032000" indent="0">
              <a:buNone/>
              <a:defRPr sz="1780" b="1"/>
            </a:lvl5pPr>
            <a:lvl6pPr marL="2540000" indent="0">
              <a:buNone/>
              <a:defRPr sz="1780" b="1"/>
            </a:lvl6pPr>
            <a:lvl7pPr marL="3048000" indent="0">
              <a:buNone/>
              <a:defRPr sz="1780" b="1"/>
            </a:lvl7pPr>
            <a:lvl8pPr marL="3556000" indent="0">
              <a:buNone/>
              <a:defRPr sz="1780" b="1"/>
            </a:lvl8pPr>
            <a:lvl9pPr marL="4064000" indent="0">
              <a:buNone/>
              <a:defRPr sz="178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5161141" y="1812396"/>
            <a:ext cx="4490861" cy="3292740"/>
          </a:xfrm>
        </p:spPr>
        <p:txBody>
          <a:bodyPr/>
          <a:lstStyle>
            <a:lvl1pPr>
              <a:defRPr sz="2665"/>
            </a:lvl1pPr>
            <a:lvl2pPr>
              <a:defRPr sz="2220"/>
            </a:lvl2pPr>
            <a:lvl3pPr>
              <a:defRPr sz="2000"/>
            </a:lvl3pPr>
            <a:lvl4pPr>
              <a:defRPr sz="1780"/>
            </a:lvl4pPr>
            <a:lvl5pPr>
              <a:defRPr sz="1780"/>
            </a:lvl5pPr>
            <a:lvl6pPr>
              <a:defRPr sz="1780"/>
            </a:lvl6pPr>
            <a:lvl7pPr>
              <a:defRPr sz="1780"/>
            </a:lvl7pPr>
            <a:lvl8pPr>
              <a:defRPr sz="1780"/>
            </a:lvl8pPr>
            <a:lvl9pPr>
              <a:defRPr sz="178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矩形 6"/>
          <p:cNvSpPr/>
          <p:nvPr userDrawn="1"/>
        </p:nvSpPr>
        <p:spPr>
          <a:xfrm>
            <a:off x="2" y="2"/>
            <a:ext cx="10159999" cy="5714999"/>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08002" y="227543"/>
            <a:ext cx="3342570" cy="968375"/>
          </a:xfrm>
        </p:spPr>
        <p:txBody>
          <a:bodyPr anchor="b"/>
          <a:lstStyle>
            <a:lvl1pPr algn="l">
              <a:defRPr sz="2220" b="1"/>
            </a:lvl1pPr>
          </a:lstStyle>
          <a:p>
            <a:r>
              <a:rPr lang="zh-CN" altLang="en-US"/>
              <a:t>单击此处编辑母版标题样式</a:t>
            </a:r>
            <a:endParaRPr lang="zh-CN" altLang="en-US"/>
          </a:p>
        </p:txBody>
      </p:sp>
      <p:sp>
        <p:nvSpPr>
          <p:cNvPr id="3" name="内容占位符 2"/>
          <p:cNvSpPr>
            <a:spLocks noGrp="1"/>
          </p:cNvSpPr>
          <p:nvPr>
            <p:ph idx="1"/>
          </p:nvPr>
        </p:nvSpPr>
        <p:spPr>
          <a:xfrm>
            <a:off x="3972278" y="227542"/>
            <a:ext cx="5679722" cy="4877594"/>
          </a:xfrm>
        </p:spPr>
        <p:txBody>
          <a:bodyPr/>
          <a:lstStyle>
            <a:lvl1pPr>
              <a:defRPr sz="3555"/>
            </a:lvl1pPr>
            <a:lvl2pPr>
              <a:defRPr sz="3110"/>
            </a:lvl2pPr>
            <a:lvl3pPr>
              <a:defRPr sz="2665"/>
            </a:lvl3pPr>
            <a:lvl4pPr>
              <a:defRPr sz="2220"/>
            </a:lvl4pPr>
            <a:lvl5pPr>
              <a:defRPr sz="2220"/>
            </a:lvl5pPr>
            <a:lvl6pPr>
              <a:defRPr sz="2220"/>
            </a:lvl6pPr>
            <a:lvl7pPr>
              <a:defRPr sz="2220"/>
            </a:lvl7pPr>
            <a:lvl8pPr>
              <a:defRPr sz="2220"/>
            </a:lvl8pPr>
            <a:lvl9pPr>
              <a:defRPr sz="222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508002" y="1195918"/>
            <a:ext cx="3342570" cy="3909219"/>
          </a:xfrm>
        </p:spPr>
        <p:txBody>
          <a:bodyPr/>
          <a:lstStyle>
            <a:lvl1pPr marL="0" indent="0">
              <a:buNone/>
              <a:defRPr sz="1555"/>
            </a:lvl1pPr>
            <a:lvl2pPr marL="508000" indent="0">
              <a:buNone/>
              <a:defRPr sz="1335"/>
            </a:lvl2pPr>
            <a:lvl3pPr marL="1016000" indent="0">
              <a:buNone/>
              <a:defRPr sz="1110"/>
            </a:lvl3pPr>
            <a:lvl4pPr marL="1524000" indent="0">
              <a:buNone/>
              <a:defRPr sz="1000"/>
            </a:lvl4pPr>
            <a:lvl5pPr marL="2032000" indent="0">
              <a:buNone/>
              <a:defRPr sz="1000"/>
            </a:lvl5pPr>
            <a:lvl6pPr marL="2540000" indent="0">
              <a:buNone/>
              <a:defRPr sz="1000"/>
            </a:lvl6pPr>
            <a:lvl7pPr marL="3048000" indent="0">
              <a:buNone/>
              <a:defRPr sz="1000"/>
            </a:lvl7pPr>
            <a:lvl8pPr marL="3556000" indent="0">
              <a:buNone/>
              <a:defRPr sz="1000"/>
            </a:lvl8pPr>
            <a:lvl9pPr marL="40640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91431" y="4000500"/>
            <a:ext cx="6096000" cy="472282"/>
          </a:xfrm>
        </p:spPr>
        <p:txBody>
          <a:bodyPr anchor="b"/>
          <a:lstStyle>
            <a:lvl1pPr algn="l">
              <a:defRPr sz="222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991431" y="510646"/>
            <a:ext cx="6096000" cy="3429000"/>
          </a:xfrm>
        </p:spPr>
        <p:txBody>
          <a:bodyPr/>
          <a:lstStyle>
            <a:lvl1pPr marL="0" indent="0">
              <a:buNone/>
              <a:defRPr sz="3555"/>
            </a:lvl1pPr>
            <a:lvl2pPr marL="508000" indent="0">
              <a:buNone/>
              <a:defRPr sz="3110"/>
            </a:lvl2pPr>
            <a:lvl3pPr marL="1016000" indent="0">
              <a:buNone/>
              <a:defRPr sz="2665"/>
            </a:lvl3pPr>
            <a:lvl4pPr marL="1524000" indent="0">
              <a:buNone/>
              <a:defRPr sz="2220"/>
            </a:lvl4pPr>
            <a:lvl5pPr marL="2032000" indent="0">
              <a:buNone/>
              <a:defRPr sz="2220"/>
            </a:lvl5pPr>
            <a:lvl6pPr marL="2540000" indent="0">
              <a:buNone/>
              <a:defRPr sz="2220"/>
            </a:lvl6pPr>
            <a:lvl7pPr marL="3048000" indent="0">
              <a:buNone/>
              <a:defRPr sz="2220"/>
            </a:lvl7pPr>
            <a:lvl8pPr marL="3556000" indent="0">
              <a:buNone/>
              <a:defRPr sz="2220"/>
            </a:lvl8pPr>
            <a:lvl9pPr marL="4064000" indent="0">
              <a:buNone/>
              <a:defRPr sz="2220"/>
            </a:lvl9pPr>
          </a:lstStyle>
          <a:p>
            <a:endParaRPr lang="zh-CN" altLang="en-US"/>
          </a:p>
        </p:txBody>
      </p:sp>
      <p:sp>
        <p:nvSpPr>
          <p:cNvPr id="4" name="文本占位符 3"/>
          <p:cNvSpPr>
            <a:spLocks noGrp="1"/>
          </p:cNvSpPr>
          <p:nvPr>
            <p:ph type="body" sz="half" idx="2"/>
          </p:nvPr>
        </p:nvSpPr>
        <p:spPr>
          <a:xfrm>
            <a:off x="1991431" y="4472782"/>
            <a:ext cx="6096000" cy="670718"/>
          </a:xfrm>
        </p:spPr>
        <p:txBody>
          <a:bodyPr/>
          <a:lstStyle>
            <a:lvl1pPr marL="0" indent="0">
              <a:buNone/>
              <a:defRPr sz="1555"/>
            </a:lvl1pPr>
            <a:lvl2pPr marL="508000" indent="0">
              <a:buNone/>
              <a:defRPr sz="1335"/>
            </a:lvl2pPr>
            <a:lvl3pPr marL="1016000" indent="0">
              <a:buNone/>
              <a:defRPr sz="1110"/>
            </a:lvl3pPr>
            <a:lvl4pPr marL="1524000" indent="0">
              <a:buNone/>
              <a:defRPr sz="1000"/>
            </a:lvl4pPr>
            <a:lvl5pPr marL="2032000" indent="0">
              <a:buNone/>
              <a:defRPr sz="1000"/>
            </a:lvl5pPr>
            <a:lvl6pPr marL="2540000" indent="0">
              <a:buNone/>
              <a:defRPr sz="1000"/>
            </a:lvl6pPr>
            <a:lvl7pPr marL="3048000" indent="0">
              <a:buNone/>
              <a:defRPr sz="1000"/>
            </a:lvl7pPr>
            <a:lvl8pPr marL="3556000" indent="0">
              <a:buNone/>
              <a:defRPr sz="1000"/>
            </a:lvl8pPr>
            <a:lvl9pPr marL="40640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66000" y="228866"/>
            <a:ext cx="2286000" cy="4876271"/>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508000" y="228866"/>
            <a:ext cx="6688667" cy="4876271"/>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08000" y="228865"/>
            <a:ext cx="9144000" cy="9525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508000" y="1333500"/>
            <a:ext cx="9144000" cy="3771636"/>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508000" y="5296960"/>
            <a:ext cx="2370667" cy="304271"/>
          </a:xfrm>
          <a:prstGeom prst="rect">
            <a:avLst/>
          </a:prstGeom>
        </p:spPr>
        <p:txBody>
          <a:bodyPr vert="horz" lIns="91440" tIns="45720" rIns="91440" bIns="45720" rtlCol="0" anchor="ctr"/>
          <a:lstStyle>
            <a:lvl1pPr algn="l">
              <a:defRPr sz="1335">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471334" y="5296960"/>
            <a:ext cx="3217333" cy="304271"/>
          </a:xfrm>
          <a:prstGeom prst="rect">
            <a:avLst/>
          </a:prstGeom>
        </p:spPr>
        <p:txBody>
          <a:bodyPr vert="horz" lIns="91440" tIns="45720" rIns="91440" bIns="45720" rtlCol="0" anchor="ctr"/>
          <a:lstStyle>
            <a:lvl1pPr algn="ctr">
              <a:defRPr sz="133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7281333" y="5296960"/>
            <a:ext cx="2370667" cy="304271"/>
          </a:xfrm>
          <a:prstGeom prst="rect">
            <a:avLst/>
          </a:prstGeom>
        </p:spPr>
        <p:txBody>
          <a:bodyPr vert="horz" lIns="91440" tIns="45720" rIns="91440" bIns="45720" rtlCol="0" anchor="ctr"/>
          <a:lstStyle>
            <a:lvl1pPr algn="r">
              <a:defRPr sz="1335">
                <a:solidFill>
                  <a:schemeClr val="tx1">
                    <a:tint val="75000"/>
                  </a:schemeClr>
                </a:solidFill>
              </a:defRPr>
            </a:lvl1pPr>
          </a:lstStyle>
          <a:p>
            <a:fld id="{0C913308-F349-4B6D-A68A-DD1791B4A57B}" type="slidenum">
              <a:rPr lang="zh-CN" altLang="en-US" smtClean="0"/>
            </a:fld>
            <a:endParaRPr lang="zh-CN" altLang="en-US"/>
          </a:p>
        </p:txBody>
      </p:sp>
      <p:pic>
        <p:nvPicPr>
          <p:cNvPr id="7" name="图片 6"/>
          <p:cNvPicPr>
            <a:picLocks noChangeAspect="1"/>
          </p:cNvPicPr>
          <p:nvPr userDrawn="1"/>
        </p:nvPicPr>
        <p:blipFill rotWithShape="1">
          <a:blip r:embed="rId12" cstate="print">
            <a:extLst>
              <a:ext uri="{28A0092B-C50C-407E-A947-70E740481C1C}">
                <a14:useLocalDpi xmlns:a14="http://schemas.microsoft.com/office/drawing/2010/main" val="0"/>
              </a:ext>
            </a:extLst>
          </a:blip>
          <a:srcRect t="-72" b="3823"/>
          <a:stretch>
            <a:fillRect/>
          </a:stretch>
        </p:blipFill>
        <p:spPr>
          <a:xfrm>
            <a:off x="2" y="1"/>
            <a:ext cx="10159999" cy="5715000"/>
          </a:xfrm>
          <a:prstGeom prst="rect">
            <a:avLst/>
          </a:prstGeom>
        </p:spPr>
      </p:pic>
      <p:sp>
        <p:nvSpPr>
          <p:cNvPr id="8" name="矩形 7"/>
          <p:cNvSpPr/>
          <p:nvPr userDrawn="1"/>
        </p:nvSpPr>
        <p:spPr>
          <a:xfrm>
            <a:off x="2" y="2"/>
            <a:ext cx="10159999" cy="5714999"/>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xStyles>
    <p:titleStyle>
      <a:lvl1pPr algn="ctr" defTabSz="1016000" rtl="0" eaLnBrk="1" latinLnBrk="0" hangingPunct="1">
        <a:spcBef>
          <a:spcPct val="0"/>
        </a:spcBef>
        <a:buNone/>
        <a:defRPr sz="4890" kern="1200">
          <a:solidFill>
            <a:schemeClr val="tx1"/>
          </a:solidFill>
          <a:latin typeface="+mj-lt"/>
          <a:ea typeface="+mj-ea"/>
          <a:cs typeface="+mj-cs"/>
        </a:defRPr>
      </a:lvl1pPr>
    </p:titleStyle>
    <p:bodyStyle>
      <a:lvl1pPr marL="381000" indent="-381000" algn="l" defTabSz="1016000" rtl="0" eaLnBrk="1" latinLnBrk="0" hangingPunct="1">
        <a:spcBef>
          <a:spcPct val="20000"/>
        </a:spcBef>
        <a:buFont typeface="Arial" panose="020B0604020202020204" pitchFamily="34" charset="0"/>
        <a:buChar char="•"/>
        <a:defRPr sz="3555" kern="1200">
          <a:solidFill>
            <a:schemeClr val="tx1"/>
          </a:solidFill>
          <a:latin typeface="+mn-lt"/>
          <a:ea typeface="+mn-ea"/>
          <a:cs typeface="+mn-cs"/>
        </a:defRPr>
      </a:lvl1pPr>
      <a:lvl2pPr marL="825500" indent="-317500" algn="l" defTabSz="1016000" rtl="0" eaLnBrk="1" latinLnBrk="0" hangingPunct="1">
        <a:spcBef>
          <a:spcPct val="20000"/>
        </a:spcBef>
        <a:buFont typeface="Arial" panose="020B0604020202020204" pitchFamily="34" charset="0"/>
        <a:buChar char="–"/>
        <a:defRPr sz="3110" kern="1200">
          <a:solidFill>
            <a:schemeClr val="tx1"/>
          </a:solidFill>
          <a:latin typeface="+mn-lt"/>
          <a:ea typeface="+mn-ea"/>
          <a:cs typeface="+mn-cs"/>
        </a:defRPr>
      </a:lvl2pPr>
      <a:lvl3pPr marL="1270000" indent="-254000" algn="l" defTabSz="10160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3pPr>
      <a:lvl4pPr marL="1778000" indent="-254000" algn="l" defTabSz="1016000" rtl="0" eaLnBrk="1" latinLnBrk="0" hangingPunct="1">
        <a:spcBef>
          <a:spcPct val="20000"/>
        </a:spcBef>
        <a:buFont typeface="Arial" panose="020B0604020202020204" pitchFamily="34" charset="0"/>
        <a:buChar char="–"/>
        <a:defRPr sz="2220" kern="1200">
          <a:solidFill>
            <a:schemeClr val="tx1"/>
          </a:solidFill>
          <a:latin typeface="+mn-lt"/>
          <a:ea typeface="+mn-ea"/>
          <a:cs typeface="+mn-cs"/>
        </a:defRPr>
      </a:lvl4pPr>
      <a:lvl5pPr marL="2286000" indent="-254000" algn="l" defTabSz="1016000" rtl="0" eaLnBrk="1" latinLnBrk="0" hangingPunct="1">
        <a:spcBef>
          <a:spcPct val="20000"/>
        </a:spcBef>
        <a:buFont typeface="Arial" panose="020B0604020202020204" pitchFamily="34" charset="0"/>
        <a:buChar char="»"/>
        <a:defRPr sz="2220" kern="1200">
          <a:solidFill>
            <a:schemeClr val="tx1"/>
          </a:solidFill>
          <a:latin typeface="+mn-lt"/>
          <a:ea typeface="+mn-ea"/>
          <a:cs typeface="+mn-cs"/>
        </a:defRPr>
      </a:lvl5pPr>
      <a:lvl6pPr marL="2794000" indent="-254000" algn="l" defTabSz="1016000" rtl="0" eaLnBrk="1" latinLnBrk="0" hangingPunct="1">
        <a:spcBef>
          <a:spcPct val="20000"/>
        </a:spcBef>
        <a:buFont typeface="Arial" panose="020B0604020202020204" pitchFamily="34" charset="0"/>
        <a:buChar char="•"/>
        <a:defRPr sz="2220" kern="1200">
          <a:solidFill>
            <a:schemeClr val="tx1"/>
          </a:solidFill>
          <a:latin typeface="+mn-lt"/>
          <a:ea typeface="+mn-ea"/>
          <a:cs typeface="+mn-cs"/>
        </a:defRPr>
      </a:lvl6pPr>
      <a:lvl7pPr marL="3302000" indent="-254000" algn="l" defTabSz="1016000" rtl="0" eaLnBrk="1" latinLnBrk="0" hangingPunct="1">
        <a:spcBef>
          <a:spcPct val="20000"/>
        </a:spcBef>
        <a:buFont typeface="Arial" panose="020B0604020202020204" pitchFamily="34" charset="0"/>
        <a:buChar char="•"/>
        <a:defRPr sz="2220" kern="1200">
          <a:solidFill>
            <a:schemeClr val="tx1"/>
          </a:solidFill>
          <a:latin typeface="+mn-lt"/>
          <a:ea typeface="+mn-ea"/>
          <a:cs typeface="+mn-cs"/>
        </a:defRPr>
      </a:lvl7pPr>
      <a:lvl8pPr marL="3810000" indent="-254000" algn="l" defTabSz="1016000" rtl="0" eaLnBrk="1" latinLnBrk="0" hangingPunct="1">
        <a:spcBef>
          <a:spcPct val="20000"/>
        </a:spcBef>
        <a:buFont typeface="Arial" panose="020B0604020202020204" pitchFamily="34" charset="0"/>
        <a:buChar char="•"/>
        <a:defRPr sz="2220" kern="1200">
          <a:solidFill>
            <a:schemeClr val="tx1"/>
          </a:solidFill>
          <a:latin typeface="+mn-lt"/>
          <a:ea typeface="+mn-ea"/>
          <a:cs typeface="+mn-cs"/>
        </a:defRPr>
      </a:lvl8pPr>
      <a:lvl9pPr marL="4318000" indent="-254000" algn="l" defTabSz="1016000" rtl="0" eaLnBrk="1" latinLnBrk="0" hangingPunct="1">
        <a:spcBef>
          <a:spcPct val="20000"/>
        </a:spcBef>
        <a:buFont typeface="Arial" panose="020B0604020202020204" pitchFamily="34" charset="0"/>
        <a:buChar char="•"/>
        <a:defRPr sz="2220" kern="1200">
          <a:solidFill>
            <a:schemeClr val="tx1"/>
          </a:solidFill>
          <a:latin typeface="+mn-lt"/>
          <a:ea typeface="+mn-ea"/>
          <a:cs typeface="+mn-cs"/>
        </a:defRPr>
      </a:lvl9pPr>
    </p:bodyStyle>
    <p:otherStyle>
      <a:defPPr>
        <a:defRPr lang="zh-CN"/>
      </a:defPPr>
      <a:lvl1pPr marL="0" algn="l" defTabSz="1016000" rtl="0" eaLnBrk="1" latinLnBrk="0" hangingPunct="1">
        <a:defRPr sz="2000" kern="1200">
          <a:solidFill>
            <a:schemeClr val="tx1"/>
          </a:solidFill>
          <a:latin typeface="+mn-lt"/>
          <a:ea typeface="+mn-ea"/>
          <a:cs typeface="+mn-cs"/>
        </a:defRPr>
      </a:lvl1pPr>
      <a:lvl2pPr marL="508000" algn="l" defTabSz="1016000" rtl="0" eaLnBrk="1" latinLnBrk="0" hangingPunct="1">
        <a:defRPr sz="2000" kern="1200">
          <a:solidFill>
            <a:schemeClr val="tx1"/>
          </a:solidFill>
          <a:latin typeface="+mn-lt"/>
          <a:ea typeface="+mn-ea"/>
          <a:cs typeface="+mn-cs"/>
        </a:defRPr>
      </a:lvl2pPr>
      <a:lvl3pPr marL="1016000" algn="l" defTabSz="1016000" rtl="0" eaLnBrk="1" latinLnBrk="0" hangingPunct="1">
        <a:defRPr sz="2000" kern="1200">
          <a:solidFill>
            <a:schemeClr val="tx1"/>
          </a:solidFill>
          <a:latin typeface="+mn-lt"/>
          <a:ea typeface="+mn-ea"/>
          <a:cs typeface="+mn-cs"/>
        </a:defRPr>
      </a:lvl3pPr>
      <a:lvl4pPr marL="1524000" algn="l" defTabSz="1016000" rtl="0" eaLnBrk="1" latinLnBrk="0" hangingPunct="1">
        <a:defRPr sz="2000" kern="1200">
          <a:solidFill>
            <a:schemeClr val="tx1"/>
          </a:solidFill>
          <a:latin typeface="+mn-lt"/>
          <a:ea typeface="+mn-ea"/>
          <a:cs typeface="+mn-cs"/>
        </a:defRPr>
      </a:lvl4pPr>
      <a:lvl5pPr marL="2032000" algn="l" defTabSz="1016000" rtl="0" eaLnBrk="1" latinLnBrk="0" hangingPunct="1">
        <a:defRPr sz="2000" kern="1200">
          <a:solidFill>
            <a:schemeClr val="tx1"/>
          </a:solidFill>
          <a:latin typeface="+mn-lt"/>
          <a:ea typeface="+mn-ea"/>
          <a:cs typeface="+mn-cs"/>
        </a:defRPr>
      </a:lvl5pPr>
      <a:lvl6pPr marL="2540000" algn="l" defTabSz="1016000" rtl="0" eaLnBrk="1" latinLnBrk="0" hangingPunct="1">
        <a:defRPr sz="2000" kern="1200">
          <a:solidFill>
            <a:schemeClr val="tx1"/>
          </a:solidFill>
          <a:latin typeface="+mn-lt"/>
          <a:ea typeface="+mn-ea"/>
          <a:cs typeface="+mn-cs"/>
        </a:defRPr>
      </a:lvl6pPr>
      <a:lvl7pPr marL="3048000" algn="l" defTabSz="1016000" rtl="0" eaLnBrk="1" latinLnBrk="0" hangingPunct="1">
        <a:defRPr sz="2000" kern="1200">
          <a:solidFill>
            <a:schemeClr val="tx1"/>
          </a:solidFill>
          <a:latin typeface="+mn-lt"/>
          <a:ea typeface="+mn-ea"/>
          <a:cs typeface="+mn-cs"/>
        </a:defRPr>
      </a:lvl7pPr>
      <a:lvl8pPr marL="3556000" algn="l" defTabSz="1016000" rtl="0" eaLnBrk="1" latinLnBrk="0" hangingPunct="1">
        <a:defRPr sz="2000" kern="1200">
          <a:solidFill>
            <a:schemeClr val="tx1"/>
          </a:solidFill>
          <a:latin typeface="+mn-lt"/>
          <a:ea typeface="+mn-ea"/>
          <a:cs typeface="+mn-cs"/>
        </a:defRPr>
      </a:lvl8pPr>
      <a:lvl9pPr marL="4064000" algn="l" defTabSz="1016000"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7.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7.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7.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817608"/>
            <a:ext cx="10160000" cy="2214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21360" b="23206"/>
          <a:stretch>
            <a:fillRect/>
          </a:stretch>
        </p:blipFill>
        <p:spPr>
          <a:xfrm>
            <a:off x="2" y="-317500"/>
            <a:ext cx="10159999" cy="4135107"/>
          </a:xfrm>
          <a:prstGeom prst="rect">
            <a:avLst/>
          </a:prstGeom>
        </p:spPr>
      </p:pic>
      <p:sp>
        <p:nvSpPr>
          <p:cNvPr id="5" name="矩形 4"/>
          <p:cNvSpPr/>
          <p:nvPr/>
        </p:nvSpPr>
        <p:spPr>
          <a:xfrm>
            <a:off x="1319582" y="4195713"/>
            <a:ext cx="7520836" cy="707886"/>
          </a:xfrm>
          <a:prstGeom prst="rect">
            <a:avLst/>
          </a:prstGeom>
        </p:spPr>
        <p:txBody>
          <a:bodyPr wrap="square">
            <a:spAutoFit/>
          </a:bodyPr>
          <a:lstStyle/>
          <a:p>
            <a:pPr algn="ctr"/>
            <a:r>
              <a:rPr lang="zh-CN" altLang="en-US" sz="4000" b="1" dirty="0">
                <a:solidFill>
                  <a:srgbClr val="052E65"/>
                </a:solidFill>
                <a:latin typeface="Adobe Gothic Std B" panose="020B0800000000000000" pitchFamily="34" charset="-128"/>
                <a:ea typeface="微软雅黑" panose="020B0503020204020204" pitchFamily="34" charset="-122"/>
              </a:rPr>
              <a:t>财务数据分析总结汇报</a:t>
            </a:r>
            <a:r>
              <a:rPr lang="en-US" altLang="zh-CN" sz="4000" b="1" dirty="0">
                <a:solidFill>
                  <a:srgbClr val="052E65"/>
                </a:solidFill>
                <a:latin typeface="Adobe Gothic Std B" panose="020B0800000000000000" pitchFamily="34" charset="-128"/>
                <a:ea typeface="微软雅黑" panose="020B0503020204020204" pitchFamily="34" charset="-122"/>
              </a:rPr>
              <a:t>PPT</a:t>
            </a:r>
            <a:r>
              <a:rPr lang="zh-CN" altLang="en-US" sz="4000" b="1" dirty="0">
                <a:solidFill>
                  <a:srgbClr val="052E65"/>
                </a:solidFill>
                <a:latin typeface="Adobe Gothic Std B" panose="020B0800000000000000" pitchFamily="34" charset="-128"/>
                <a:ea typeface="微软雅黑" panose="020B0503020204020204" pitchFamily="34" charset="-122"/>
              </a:rPr>
              <a:t>模板</a:t>
            </a:r>
            <a:endParaRPr lang="zh-CN" altLang="en-US" sz="4000" b="1" dirty="0">
              <a:solidFill>
                <a:srgbClr val="052E65"/>
              </a:solidFill>
              <a:latin typeface="Adobe Gothic Std B" panose="020B0800000000000000" pitchFamily="34" charset="-128"/>
              <a:ea typeface="微软雅黑" panose="020B0503020204020204" pitchFamily="34" charset="-122"/>
            </a:endParaRPr>
          </a:p>
        </p:txBody>
      </p:sp>
      <p:sp>
        <p:nvSpPr>
          <p:cNvPr id="8" name="圆角矩形 7"/>
          <p:cNvSpPr/>
          <p:nvPr/>
        </p:nvSpPr>
        <p:spPr>
          <a:xfrm>
            <a:off x="2999769" y="5155818"/>
            <a:ext cx="4160462" cy="341976"/>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52E65"/>
              </a:solidFill>
            </a:endParaRPr>
          </a:p>
        </p:txBody>
      </p:sp>
      <p:grpSp>
        <p:nvGrpSpPr>
          <p:cNvPr id="11" name="组合 15"/>
          <p:cNvGrpSpPr/>
          <p:nvPr/>
        </p:nvGrpSpPr>
        <p:grpSpPr>
          <a:xfrm>
            <a:off x="3059831" y="5155820"/>
            <a:ext cx="4040338" cy="331757"/>
            <a:chOff x="5076056" y="2119957"/>
            <a:chExt cx="3636304" cy="298581"/>
          </a:xfrm>
        </p:grpSpPr>
        <p:sp>
          <p:nvSpPr>
            <p:cNvPr id="12" name="TextBox 11"/>
            <p:cNvSpPr txBox="1"/>
            <p:nvPr/>
          </p:nvSpPr>
          <p:spPr>
            <a:xfrm>
              <a:off x="5976256" y="2119957"/>
              <a:ext cx="900000" cy="298581"/>
            </a:xfrm>
            <a:prstGeom prst="rect">
              <a:avLst/>
            </a:prstGeom>
            <a:noFill/>
          </p:spPr>
          <p:txBody>
            <a:bodyPr wrap="square" rtlCol="0">
              <a:spAutoFit/>
            </a:bodyPr>
            <a:lstStyle/>
            <a:p>
              <a:pPr algn="ctr"/>
              <a:r>
                <a:rPr lang="zh-CN" altLang="en-US" sz="1555" b="1" dirty="0">
                  <a:solidFill>
                    <a:schemeClr val="bg1"/>
                  </a:solidFill>
                  <a:latin typeface="微软雅黑" panose="020B0503020204020204" pitchFamily="34" charset="-122"/>
                  <a:ea typeface="微软雅黑" panose="020B0503020204020204" pitchFamily="34" charset="-122"/>
                </a:rPr>
                <a:t>汇报总结</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876136" y="2119957"/>
              <a:ext cx="900000" cy="298581"/>
            </a:xfrm>
            <a:prstGeom prst="rect">
              <a:avLst/>
            </a:prstGeom>
            <a:noFill/>
          </p:spPr>
          <p:txBody>
            <a:bodyPr wrap="square" rtlCol="0">
              <a:spAutoFit/>
            </a:bodyPr>
            <a:lstStyle/>
            <a:p>
              <a:pPr algn="ctr"/>
              <a:r>
                <a:rPr lang="zh-CN" altLang="en-US" sz="1555" b="1" dirty="0">
                  <a:solidFill>
                    <a:schemeClr val="bg1"/>
                  </a:solidFill>
                  <a:latin typeface="微软雅黑" panose="020B0503020204020204" pitchFamily="34" charset="-122"/>
                  <a:ea typeface="微软雅黑" panose="020B0503020204020204" pitchFamily="34" charset="-122"/>
                </a:rPr>
                <a:t>通用</a:t>
              </a:r>
              <a:r>
                <a:rPr lang="en-US" altLang="zh-CN" sz="1555" b="1" dirty="0">
                  <a:solidFill>
                    <a:schemeClr val="bg1"/>
                  </a:solidFill>
                  <a:latin typeface="微软雅黑" panose="020B0503020204020204" pitchFamily="34" charset="-122"/>
                  <a:ea typeface="微软雅黑" panose="020B0503020204020204" pitchFamily="34" charset="-122"/>
                </a:rPr>
                <a:t>PPT</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7812360" y="2119957"/>
              <a:ext cx="900000" cy="298581"/>
            </a:xfrm>
            <a:prstGeom prst="rect">
              <a:avLst/>
            </a:prstGeom>
            <a:noFill/>
          </p:spPr>
          <p:txBody>
            <a:bodyPr wrap="square" rtlCol="0">
              <a:spAutoFit/>
            </a:bodyPr>
            <a:lstStyle/>
            <a:p>
              <a:pPr algn="ctr"/>
              <a:r>
                <a:rPr lang="zh-CN" altLang="en-US" sz="1555" b="1" dirty="0">
                  <a:solidFill>
                    <a:schemeClr val="bg1"/>
                  </a:solidFill>
                  <a:latin typeface="微软雅黑" panose="020B0503020204020204" pitchFamily="34" charset="-122"/>
                  <a:ea typeface="微软雅黑" panose="020B0503020204020204" pitchFamily="34" charset="-122"/>
                </a:rPr>
                <a:t>工作计划</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076056" y="2119957"/>
              <a:ext cx="900000" cy="298581"/>
            </a:xfrm>
            <a:prstGeom prst="rect">
              <a:avLst/>
            </a:prstGeom>
            <a:noFill/>
          </p:spPr>
          <p:txBody>
            <a:bodyPr wrap="square" rtlCol="0">
              <a:spAutoFit/>
            </a:bodyPr>
            <a:lstStyle/>
            <a:p>
              <a:pPr algn="ctr"/>
              <a:r>
                <a:rPr lang="zh-CN" altLang="en-US" sz="1555" b="1" dirty="0">
                  <a:solidFill>
                    <a:schemeClr val="bg1"/>
                  </a:solidFill>
                  <a:latin typeface="微软雅黑" panose="020B0503020204020204" pitchFamily="34" charset="-122"/>
                  <a:ea typeface="微软雅黑" panose="020B0503020204020204" pitchFamily="34" charset="-122"/>
                </a:rPr>
                <a:t>财务数据</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6012160" y="2165845"/>
              <a:ext cx="0" cy="216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876256" y="2165845"/>
              <a:ext cx="0" cy="216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812360" y="2165845"/>
              <a:ext cx="0" cy="216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 name="William Joseph - Radioactive.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000675" y="5373171"/>
            <a:ext cx="677333" cy="677333"/>
          </a:xfrm>
          <a:prstGeom prst="rect">
            <a:avLst/>
          </a:prstGeom>
        </p:spPr>
      </p:pic>
      <p:sp>
        <p:nvSpPr>
          <p:cNvPr id="6" name="矩形 5"/>
          <p:cNvSpPr/>
          <p:nvPr/>
        </p:nvSpPr>
        <p:spPr>
          <a:xfrm>
            <a:off x="2839751" y="5634875"/>
            <a:ext cx="4212590" cy="398780"/>
          </a:xfrm>
          <a:prstGeom prst="rect">
            <a:avLst/>
          </a:prstGeom>
        </p:spPr>
        <p:txBody>
          <a:bodyPr wrap="none">
            <a:spAutoFit/>
          </a:bodyPr>
          <a:lstStyle/>
          <a:p>
            <a:r>
              <a:rPr lang="zh-CN" altLang="en-US" sz="2000" dirty="0">
                <a:solidFill>
                  <a:srgbClr val="052E65"/>
                </a:solidFill>
              </a:rPr>
              <a:t>汇报人：</a:t>
            </a:r>
            <a:r>
              <a:rPr lang="en-US" altLang="zh-CN" sz="2000" dirty="0">
                <a:solidFill>
                  <a:srgbClr val="052E65"/>
                </a:solidFill>
              </a:rPr>
              <a:t>XXX</a:t>
            </a:r>
            <a:r>
              <a:rPr lang="zh-CN" altLang="en-US" sz="2000" dirty="0">
                <a:solidFill>
                  <a:srgbClr val="052E65"/>
                </a:solidFill>
              </a:rPr>
              <a:t>       汇报时间：xx年xx月</a:t>
            </a:r>
            <a:endParaRPr lang="zh-CN" altLang="en-US" sz="2000" dirty="0">
              <a:solidFill>
                <a:srgbClr val="052E65"/>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16" presetClass="entr" presetSubtype="37" fill="hold" nodeType="withEffect">
                                  <p:stCondLst>
                                    <p:cond delay="250"/>
                                  </p:stCondLst>
                                  <p:childTnLst>
                                    <p:set>
                                      <p:cBhvr>
                                        <p:cTn id="8" dur="1" fill="hold">
                                          <p:stCondLst>
                                            <p:cond delay="0"/>
                                          </p:stCondLst>
                                        </p:cTn>
                                        <p:tgtEl>
                                          <p:spTgt spid="2"/>
                                        </p:tgtEl>
                                        <p:attrNameLst>
                                          <p:attrName>style.visibility</p:attrName>
                                        </p:attrNameLst>
                                      </p:cBhvr>
                                      <p:to>
                                        <p:strVal val="visible"/>
                                      </p:to>
                                    </p:set>
                                    <p:animEffect transition="in" filter="barn(outVertical)">
                                      <p:cBhvr>
                                        <p:cTn id="9" dur="500"/>
                                        <p:tgtEl>
                                          <p:spTgt spid="2"/>
                                        </p:tgtEl>
                                      </p:cBhvr>
                                    </p:animEffect>
                                  </p:childTnLst>
                                </p:cTn>
                              </p:par>
                            </p:childTnLst>
                          </p:cTn>
                        </p:par>
                        <p:par>
                          <p:cTn id="10" fill="hold">
                            <p:stCondLst>
                              <p:cond delay="0"/>
                            </p:stCondLst>
                            <p:childTnLst>
                              <p:par>
                                <p:cTn id="11" presetID="23" presetClass="entr" presetSubtype="32" fill="hold" grpId="0" nodeType="afterEffect">
                                  <p:stCondLst>
                                    <p:cond delay="0"/>
                                  </p:stCondLst>
                                  <p:iterate type="lt">
                                    <p:tmPct val="2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4*#ppt_w"/>
                                          </p:val>
                                        </p:tav>
                                        <p:tav tm="100000">
                                          <p:val>
                                            <p:strVal val="#ppt_w"/>
                                          </p:val>
                                        </p:tav>
                                      </p:tavLst>
                                    </p:anim>
                                    <p:anim calcmode="lin" valueType="num">
                                      <p:cBhvr>
                                        <p:cTn id="14" dur="500" fill="hold"/>
                                        <p:tgtEl>
                                          <p:spTgt spid="5"/>
                                        </p:tgtEl>
                                        <p:attrNameLst>
                                          <p:attrName>ppt_h</p:attrName>
                                        </p:attrNameLst>
                                      </p:cBhvr>
                                      <p:tavLst>
                                        <p:tav tm="0">
                                          <p:val>
                                            <p:strVal val="4*#ppt_h"/>
                                          </p:val>
                                        </p:tav>
                                        <p:tav tm="100000">
                                          <p:val>
                                            <p:strVal val="#ppt_h"/>
                                          </p:val>
                                        </p:tav>
                                      </p:tavLst>
                                    </p:anim>
                                  </p:childTnLst>
                                </p:cTn>
                              </p:par>
                            </p:childTnLst>
                          </p:cTn>
                        </p:par>
                        <p:par>
                          <p:cTn id="15" fill="hold">
                            <p:stCondLst>
                              <p:cond delay="1899"/>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2399"/>
                            </p:stCondLst>
                            <p:childTnLst>
                              <p:par>
                                <p:cTn id="22" presetID="12" presetClass="entr" presetSubtype="1"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Top)">
                                      <p:cBhvr>
                                        <p:cTn id="2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60">
                <p:cTn id="25" repeatCount="indefinite" fill="hold" display="0">
                  <p:stCondLst>
                    <p:cond delay="indefinite"/>
                  </p:stCondLst>
                  <p:endCondLst>
                    <p:cond evt="onStopAudio" delay="0">
                      <p:tgtEl>
                        <p:sldTgt/>
                      </p:tgtEl>
                    </p:cond>
                  </p:endCondLst>
                </p:cTn>
                <p:tgtEl>
                  <p:spTgt spid="3"/>
                </p:tgtEl>
              </p:cMediaNode>
            </p:audio>
          </p:childTnLst>
        </p:cTn>
      </p:par>
    </p:tnLst>
    <p:bldLst>
      <p:bldP spid="5"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91"/>
          <p:cNvSpPr>
            <a:spLocks noChangeArrowheads="1"/>
          </p:cNvSpPr>
          <p:nvPr/>
        </p:nvSpPr>
        <p:spPr bwMode="auto">
          <a:xfrm flipV="1">
            <a:off x="8212667" y="1816751"/>
            <a:ext cx="1947333" cy="2037292"/>
          </a:xfrm>
          <a:custGeom>
            <a:avLst/>
            <a:gdLst/>
            <a:ahLst/>
            <a:cxnLst/>
            <a:rect l="l" t="t" r="r" b="b"/>
            <a:pathLst>
              <a:path w="1752600" h="1295400">
                <a:moveTo>
                  <a:pt x="0" y="1295400"/>
                </a:moveTo>
                <a:lnTo>
                  <a:pt x="1752600" y="1295400"/>
                </a:lnTo>
                <a:lnTo>
                  <a:pt x="1752600" y="0"/>
                </a:lnTo>
                <a:lnTo>
                  <a:pt x="714154" y="0"/>
                </a:lnTo>
                <a:close/>
              </a:path>
            </a:pathLst>
          </a:custGeom>
          <a:solidFill>
            <a:srgbClr val="052E65"/>
          </a:solidFill>
          <a:ln>
            <a:noFill/>
          </a:ln>
          <a:effectLst/>
        </p:spPr>
        <p:txBody>
          <a:bodyPr wrap="none" anchor="ctr"/>
          <a:lstStyle/>
          <a:p>
            <a:endParaRPr lang="zh-CN" altLang="en-US" sz="2000">
              <a:solidFill>
                <a:schemeClr val="bg1"/>
              </a:solidFill>
            </a:endParaRPr>
          </a:p>
        </p:txBody>
      </p:sp>
      <p:sp>
        <p:nvSpPr>
          <p:cNvPr id="3" name="AutoShape 292"/>
          <p:cNvSpPr>
            <a:spLocks noChangeArrowheads="1"/>
          </p:cNvSpPr>
          <p:nvPr/>
        </p:nvSpPr>
        <p:spPr bwMode="auto">
          <a:xfrm flipV="1">
            <a:off x="0" y="1816751"/>
            <a:ext cx="4656667" cy="2037292"/>
          </a:xfrm>
          <a:custGeom>
            <a:avLst/>
            <a:gdLst/>
            <a:ahLst/>
            <a:cxnLst/>
            <a:rect l="l" t="t" r="r" b="b"/>
            <a:pathLst>
              <a:path w="4191000" h="1295400">
                <a:moveTo>
                  <a:pt x="0" y="1295400"/>
                </a:moveTo>
                <a:lnTo>
                  <a:pt x="3476846" y="1295400"/>
                </a:lnTo>
                <a:lnTo>
                  <a:pt x="4191000" y="0"/>
                </a:lnTo>
                <a:lnTo>
                  <a:pt x="0" y="0"/>
                </a:lnTo>
                <a:close/>
              </a:path>
            </a:pathLst>
          </a:custGeom>
          <a:solidFill>
            <a:srgbClr val="052E65"/>
          </a:solidFill>
          <a:ln>
            <a:noFill/>
          </a:ln>
          <a:effectLst/>
        </p:spPr>
        <p:txBody>
          <a:bodyPr wrap="none" anchor="ctr"/>
          <a:lstStyle/>
          <a:p>
            <a:endParaRPr lang="zh-CN" altLang="en-US" sz="2000">
              <a:solidFill>
                <a:schemeClr val="bg1"/>
              </a:solidFill>
            </a:endParaRPr>
          </a:p>
        </p:txBody>
      </p:sp>
      <p:sp>
        <p:nvSpPr>
          <p:cNvPr id="4" name="WordArt 293"/>
          <p:cNvSpPr>
            <a:spLocks noChangeArrowheads="1" noChangeShapeType="1" noTextEdit="1"/>
          </p:cNvSpPr>
          <p:nvPr/>
        </p:nvSpPr>
        <p:spPr bwMode="auto">
          <a:xfrm>
            <a:off x="519493" y="2057412"/>
            <a:ext cx="2240249" cy="880594"/>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nchor="ctr"/>
          <a:lstStyle/>
          <a:p>
            <a:pPr algn="ctr"/>
            <a:r>
              <a:rPr lang="zh-CN" altLang="en-US" sz="6000" kern="10" spc="778" dirty="0">
                <a:solidFill>
                  <a:schemeClr val="bg1"/>
                </a:solidFill>
                <a:latin typeface="微软雅黑" panose="020B0503020204020204" pitchFamily="34" charset="-122"/>
                <a:ea typeface="微软雅黑" panose="020B0503020204020204" pitchFamily="34" charset="-122"/>
              </a:rPr>
              <a:t>目 录</a:t>
            </a:r>
            <a:endParaRPr lang="zh-CN" altLang="en-US" sz="6000" kern="10" spc="778" dirty="0">
              <a:solidFill>
                <a:schemeClr val="bg1"/>
              </a:solidFill>
              <a:latin typeface="微软雅黑" panose="020B0503020204020204" pitchFamily="34" charset="-122"/>
              <a:ea typeface="微软雅黑" panose="020B0503020204020204" pitchFamily="34" charset="-122"/>
            </a:endParaRPr>
          </a:p>
        </p:txBody>
      </p:sp>
      <p:sp>
        <p:nvSpPr>
          <p:cNvPr id="5" name="WordArt 294"/>
          <p:cNvSpPr>
            <a:spLocks noChangeArrowheads="1" noChangeShapeType="1" noTextEdit="1"/>
          </p:cNvSpPr>
          <p:nvPr/>
        </p:nvSpPr>
        <p:spPr bwMode="auto">
          <a:xfrm>
            <a:off x="1399458" y="3097527"/>
            <a:ext cx="2480409" cy="46202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nchor="ctr"/>
          <a:lstStyle/>
          <a:p>
            <a:pPr algn="ctr"/>
            <a:r>
              <a:rPr lang="en-US" altLang="zh-CN" sz="3110" b="1" kern="10" dirty="0">
                <a:solidFill>
                  <a:schemeClr val="bg1"/>
                </a:solidFill>
                <a:latin typeface="微软雅黑" panose="020B0503020204020204" pitchFamily="34" charset="-122"/>
                <a:ea typeface="微软雅黑" panose="020B0503020204020204" pitchFamily="34" charset="-122"/>
              </a:rPr>
              <a:t>   CONTENTS   </a:t>
            </a:r>
            <a:endParaRPr lang="zh-CN" altLang="en-US" sz="3110" b="1" kern="10" dirty="0">
              <a:solidFill>
                <a:schemeClr val="bg1"/>
              </a:solidFill>
              <a:latin typeface="微软雅黑" panose="020B0503020204020204" pitchFamily="34" charset="-122"/>
              <a:ea typeface="微软雅黑" panose="020B0503020204020204" pitchFamily="34" charset="-122"/>
            </a:endParaRPr>
          </a:p>
        </p:txBody>
      </p:sp>
      <p:sp>
        <p:nvSpPr>
          <p:cNvPr id="6" name="WordArt 20"/>
          <p:cNvSpPr>
            <a:spLocks noChangeArrowheads="1" noChangeShapeType="1" noTextEdit="1"/>
          </p:cNvSpPr>
          <p:nvPr/>
        </p:nvSpPr>
        <p:spPr bwMode="auto">
          <a:xfrm>
            <a:off x="4039884" y="1339811"/>
            <a:ext cx="254000" cy="508000"/>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000" b="1" kern="10" dirty="0">
                <a:solidFill>
                  <a:srgbClr val="052E65"/>
                </a:solidFill>
                <a:latin typeface="Arial" panose="020B0604020202020204"/>
                <a:cs typeface="Arial" panose="020B0604020202020204"/>
              </a:rPr>
              <a:t>1</a:t>
            </a:r>
            <a:endParaRPr lang="zh-CN" altLang="en-US" sz="4000" b="1" kern="10" dirty="0">
              <a:solidFill>
                <a:srgbClr val="052E65"/>
              </a:solidFill>
              <a:latin typeface="Arial" panose="020B0604020202020204"/>
              <a:cs typeface="Arial" panose="020B0604020202020204"/>
            </a:endParaRPr>
          </a:p>
        </p:txBody>
      </p:sp>
      <p:sp>
        <p:nvSpPr>
          <p:cNvPr id="7" name="Rectangle 22"/>
          <p:cNvSpPr>
            <a:spLocks noChangeArrowheads="1"/>
          </p:cNvSpPr>
          <p:nvPr/>
        </p:nvSpPr>
        <p:spPr bwMode="auto">
          <a:xfrm>
            <a:off x="4547884" y="1337331"/>
            <a:ext cx="3302000"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220" b="1" dirty="0">
                <a:solidFill>
                  <a:srgbClr val="052E65"/>
                </a:solidFill>
                <a:latin typeface="微软雅黑" panose="020B0503020204020204" pitchFamily="34" charset="-122"/>
                <a:ea typeface="微软雅黑" panose="020B0503020204020204" pitchFamily="34" charset="-122"/>
              </a:rPr>
              <a:t>本年年度工作概况</a:t>
            </a:r>
            <a:endParaRPr lang="zh-CN" altLang="en-US" sz="2220" b="1" dirty="0">
              <a:solidFill>
                <a:srgbClr val="052E65"/>
              </a:solidFill>
              <a:latin typeface="微软雅黑" panose="020B0503020204020204" pitchFamily="34" charset="-122"/>
              <a:ea typeface="微软雅黑" panose="020B0503020204020204" pitchFamily="34" charset="-122"/>
            </a:endParaRPr>
          </a:p>
        </p:txBody>
      </p:sp>
      <p:sp>
        <p:nvSpPr>
          <p:cNvPr id="8" name="WordArt 20"/>
          <p:cNvSpPr>
            <a:spLocks noChangeArrowheads="1" noChangeShapeType="1" noTextEdit="1"/>
          </p:cNvSpPr>
          <p:nvPr/>
        </p:nvSpPr>
        <p:spPr bwMode="auto">
          <a:xfrm>
            <a:off x="4378551" y="2101811"/>
            <a:ext cx="338667" cy="508000"/>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000" b="1" kern="10">
                <a:solidFill>
                  <a:srgbClr val="052E65"/>
                </a:solidFill>
                <a:latin typeface="Arial" panose="020B0604020202020204"/>
                <a:cs typeface="Arial" panose="020B0604020202020204"/>
              </a:rPr>
              <a:t>2</a:t>
            </a:r>
            <a:endParaRPr lang="zh-CN" altLang="en-US" sz="4000" b="1" kern="10">
              <a:solidFill>
                <a:srgbClr val="052E65"/>
              </a:solidFill>
              <a:latin typeface="Arial" panose="020B0604020202020204"/>
              <a:cs typeface="Arial" panose="020B0604020202020204"/>
            </a:endParaRPr>
          </a:p>
        </p:txBody>
      </p:sp>
      <p:sp>
        <p:nvSpPr>
          <p:cNvPr id="9" name="Rectangle 22"/>
          <p:cNvSpPr>
            <a:spLocks noChangeArrowheads="1"/>
          </p:cNvSpPr>
          <p:nvPr/>
        </p:nvSpPr>
        <p:spPr bwMode="auto">
          <a:xfrm>
            <a:off x="4886551" y="2099331"/>
            <a:ext cx="3302000"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220" b="1" dirty="0">
                <a:solidFill>
                  <a:srgbClr val="052E65"/>
                </a:solidFill>
                <a:latin typeface="微软雅黑" panose="020B0503020204020204" pitchFamily="34" charset="-122"/>
                <a:ea typeface="微软雅黑" panose="020B0503020204020204" pitchFamily="34" charset="-122"/>
              </a:rPr>
              <a:t>今年度工作完成情况</a:t>
            </a:r>
            <a:endParaRPr lang="zh-CN" altLang="en-US" sz="2220" b="1" dirty="0">
              <a:solidFill>
                <a:srgbClr val="052E65"/>
              </a:solidFill>
              <a:latin typeface="微软雅黑" panose="020B0503020204020204" pitchFamily="34" charset="-122"/>
              <a:ea typeface="微软雅黑" panose="020B0503020204020204" pitchFamily="34" charset="-122"/>
            </a:endParaRPr>
          </a:p>
        </p:txBody>
      </p:sp>
      <p:sp>
        <p:nvSpPr>
          <p:cNvPr id="10" name="WordArt 20"/>
          <p:cNvSpPr>
            <a:spLocks noChangeArrowheads="1" noChangeShapeType="1" noTextEdit="1"/>
          </p:cNvSpPr>
          <p:nvPr/>
        </p:nvSpPr>
        <p:spPr bwMode="auto">
          <a:xfrm>
            <a:off x="4801884" y="2858520"/>
            <a:ext cx="338667" cy="508000"/>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000" b="1" kern="10">
                <a:solidFill>
                  <a:srgbClr val="052E65"/>
                </a:solidFill>
                <a:latin typeface="Arial" panose="020B0604020202020204"/>
                <a:cs typeface="Arial" panose="020B0604020202020204"/>
              </a:rPr>
              <a:t>3</a:t>
            </a:r>
            <a:endParaRPr lang="zh-CN" altLang="en-US" sz="4000" b="1" kern="10">
              <a:solidFill>
                <a:srgbClr val="052E65"/>
              </a:solidFill>
              <a:latin typeface="Arial" panose="020B0604020202020204"/>
              <a:cs typeface="Arial" panose="020B0604020202020204"/>
            </a:endParaRPr>
          </a:p>
        </p:txBody>
      </p:sp>
      <p:sp>
        <p:nvSpPr>
          <p:cNvPr id="11" name="Rectangle 22"/>
          <p:cNvSpPr>
            <a:spLocks noChangeArrowheads="1"/>
          </p:cNvSpPr>
          <p:nvPr/>
        </p:nvSpPr>
        <p:spPr bwMode="auto">
          <a:xfrm>
            <a:off x="5309884" y="2856040"/>
            <a:ext cx="3302000"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220" b="1" dirty="0">
                <a:solidFill>
                  <a:srgbClr val="052E65"/>
                </a:solidFill>
                <a:latin typeface="微软雅黑" panose="020B0503020204020204" pitchFamily="34" charset="-122"/>
                <a:ea typeface="微软雅黑" panose="020B0503020204020204" pitchFamily="34" charset="-122"/>
              </a:rPr>
              <a:t>工作中存在的不足</a:t>
            </a:r>
            <a:endParaRPr lang="zh-CN" altLang="en-US" sz="2220" b="1" dirty="0">
              <a:solidFill>
                <a:srgbClr val="052E65"/>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5225218" y="3631103"/>
            <a:ext cx="338667" cy="508000"/>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000" b="1" kern="10">
                <a:solidFill>
                  <a:srgbClr val="052E65"/>
                </a:solidFill>
                <a:latin typeface="Arial" panose="020B0604020202020204"/>
                <a:cs typeface="Arial" panose="020B0604020202020204"/>
              </a:rPr>
              <a:t>4</a:t>
            </a:r>
            <a:endParaRPr lang="zh-CN" altLang="en-US" sz="4000" b="1" kern="10">
              <a:solidFill>
                <a:srgbClr val="052E65"/>
              </a:solidFill>
              <a:latin typeface="Arial" panose="020B0604020202020204"/>
              <a:cs typeface="Arial" panose="020B0604020202020204"/>
            </a:endParaRPr>
          </a:p>
        </p:txBody>
      </p:sp>
      <p:sp>
        <p:nvSpPr>
          <p:cNvPr id="13" name="Rectangle 22"/>
          <p:cNvSpPr>
            <a:spLocks noChangeArrowheads="1"/>
          </p:cNvSpPr>
          <p:nvPr/>
        </p:nvSpPr>
        <p:spPr bwMode="auto">
          <a:xfrm>
            <a:off x="5817884" y="3587282"/>
            <a:ext cx="3302000"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eaLnBrk="1" fontAlgn="base" hangingPunct="1">
              <a:lnSpc>
                <a:spcPct val="120000"/>
              </a:lnSpc>
              <a:buClrTx/>
              <a:buSzTx/>
            </a:pPr>
            <a:r>
              <a:rPr lang="zh-CN" altLang="en-US" sz="2220" b="1" dirty="0">
                <a:solidFill>
                  <a:srgbClr val="052E65"/>
                </a:solidFill>
                <a:latin typeface="微软雅黑" panose="020B0503020204020204" pitchFamily="34" charset="-122"/>
                <a:ea typeface="微软雅黑" panose="020B0503020204020204" pitchFamily="34" charset="-122"/>
              </a:rPr>
              <a:t>明年工作展望计划</a:t>
            </a:r>
            <a:endParaRPr lang="zh-CN" altLang="en-US" sz="2220" b="1" dirty="0">
              <a:solidFill>
                <a:srgbClr val="052E6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34"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from="(-#ppt_w/2)" to="(#ppt_x)" calcmode="lin" valueType="num">
                                      <p:cBhvr>
                                        <p:cTn id="16" dur="600" fill="hold">
                                          <p:stCondLst>
                                            <p:cond delay="0"/>
                                          </p:stCondLst>
                                        </p:cTn>
                                        <p:tgtEl>
                                          <p:spTgt spid="4"/>
                                        </p:tgtEl>
                                        <p:attrNameLst>
                                          <p:attrName>ppt_x</p:attrName>
                                        </p:attrNameLst>
                                      </p:cBhvr>
                                    </p:anim>
                                    <p:anim from="0" to="-1.0" calcmode="lin" valueType="num">
                                      <p:cBhvr>
                                        <p:cTn id="17" dur="200" decel="50000" autoRev="1" fill="hold">
                                          <p:stCondLst>
                                            <p:cond delay="600"/>
                                          </p:stCondLst>
                                        </p:cTn>
                                        <p:tgtEl>
                                          <p:spTgt spid="4"/>
                                        </p:tgtEl>
                                        <p:attrNameLst>
                                          <p:attrName>xshear</p:attrName>
                                        </p:attrNameLst>
                                      </p:cBhvr>
                                    </p:anim>
                                    <p:animScale>
                                      <p:cBhvr>
                                        <p:cTn id="18" dur="200" decel="100000" autoRev="1" fill="hold">
                                          <p:stCondLst>
                                            <p:cond delay="600"/>
                                          </p:stCondLst>
                                        </p:cTn>
                                        <p:tgtEl>
                                          <p:spTgt spid="4"/>
                                        </p:tgtEl>
                                      </p:cBhvr>
                                      <p:from x="100000" y="100000"/>
                                      <p:to x="80000" y="100000"/>
                                    </p:animScale>
                                    <p:anim by="(#ppt_h/3+#ppt_w*0.1)" calcmode="lin" valueType="num">
                                      <p:cBhvr additive="sum">
                                        <p:cTn id="19" dur="200" decel="100000" autoRev="1" fill="hold">
                                          <p:stCondLst>
                                            <p:cond delay="600"/>
                                          </p:stCondLst>
                                        </p:cTn>
                                        <p:tgtEl>
                                          <p:spTgt spid="4"/>
                                        </p:tgtEl>
                                        <p:attrNameLst>
                                          <p:attrName>ppt_x</p:attrName>
                                        </p:attrNameLst>
                                      </p:cBhvr>
                                    </p:anim>
                                  </p:childTnLst>
                                </p:cTn>
                              </p:par>
                              <p:par>
                                <p:cTn id="20" presetID="34"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from="(-#ppt_w/2)" to="(#ppt_x)" calcmode="lin" valueType="num">
                                      <p:cBhvr>
                                        <p:cTn id="22" dur="600" fill="hold">
                                          <p:stCondLst>
                                            <p:cond delay="0"/>
                                          </p:stCondLst>
                                        </p:cTn>
                                        <p:tgtEl>
                                          <p:spTgt spid="5"/>
                                        </p:tgtEl>
                                        <p:attrNameLst>
                                          <p:attrName>ppt_x</p:attrName>
                                        </p:attrNameLst>
                                      </p:cBhvr>
                                    </p:anim>
                                    <p:anim from="0" to="-1.0" calcmode="lin" valueType="num">
                                      <p:cBhvr>
                                        <p:cTn id="23" dur="200" decel="50000" autoRev="1" fill="hold">
                                          <p:stCondLst>
                                            <p:cond delay="600"/>
                                          </p:stCondLst>
                                        </p:cTn>
                                        <p:tgtEl>
                                          <p:spTgt spid="5"/>
                                        </p:tgtEl>
                                        <p:attrNameLst>
                                          <p:attrName>xshear</p:attrName>
                                        </p:attrNameLst>
                                      </p:cBhvr>
                                    </p:anim>
                                    <p:animScale>
                                      <p:cBhvr>
                                        <p:cTn id="24" dur="200" decel="100000" autoRev="1" fill="hold">
                                          <p:stCondLst>
                                            <p:cond delay="600"/>
                                          </p:stCondLst>
                                        </p:cTn>
                                        <p:tgtEl>
                                          <p:spTgt spid="5"/>
                                        </p:tgtEl>
                                      </p:cBhvr>
                                      <p:from x="100000" y="100000"/>
                                      <p:to x="80000" y="100000"/>
                                    </p:animScale>
                                    <p:anim by="(#ppt_h/3+#ppt_w*0.1)" calcmode="lin" valueType="num">
                                      <p:cBhvr additive="sum">
                                        <p:cTn id="25" dur="200" decel="100000" autoRev="1" fill="hold">
                                          <p:stCondLst>
                                            <p:cond delay="600"/>
                                          </p:stCondLst>
                                        </p:cTn>
                                        <p:tgtEl>
                                          <p:spTgt spid="5"/>
                                        </p:tgtEl>
                                        <p:attrNameLst>
                                          <p:attrName>ppt_x</p:attrName>
                                        </p:attrNameLst>
                                      </p:cBhvr>
                                    </p:anim>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9" presetClass="entr" presetSubtype="0" decel="10000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 calcmode="lin" valueType="num">
                                      <p:cBhvr>
                                        <p:cTn id="43" dur="500" fill="hold"/>
                                        <p:tgtEl>
                                          <p:spTgt spid="8"/>
                                        </p:tgtEl>
                                        <p:attrNameLst>
                                          <p:attrName>style.rotation</p:attrName>
                                        </p:attrNameLst>
                                      </p:cBhvr>
                                      <p:tavLst>
                                        <p:tav tm="0">
                                          <p:val>
                                            <p:fltVal val="360"/>
                                          </p:val>
                                        </p:tav>
                                        <p:tav tm="100000">
                                          <p:val>
                                            <p:fltVal val="0"/>
                                          </p:val>
                                        </p:tav>
                                      </p:tavLst>
                                    </p:anim>
                                    <p:animEffect transition="in" filter="fade">
                                      <p:cBhvr>
                                        <p:cTn id="44" dur="500"/>
                                        <p:tgtEl>
                                          <p:spTgt spid="8"/>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9" presetClass="entr" presetSubtype="0" decel="10000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 calcmode="lin" valueType="num">
                                      <p:cBhvr>
                                        <p:cTn id="55" dur="500" fill="hold"/>
                                        <p:tgtEl>
                                          <p:spTgt spid="10"/>
                                        </p:tgtEl>
                                        <p:attrNameLst>
                                          <p:attrName>style.rotation</p:attrName>
                                        </p:attrNameLst>
                                      </p:cBhvr>
                                      <p:tavLst>
                                        <p:tav tm="0">
                                          <p:val>
                                            <p:fltVal val="360"/>
                                          </p:val>
                                        </p:tav>
                                        <p:tav tm="100000">
                                          <p:val>
                                            <p:fltVal val="0"/>
                                          </p:val>
                                        </p:tav>
                                      </p:tavLst>
                                    </p:anim>
                                    <p:animEffect transition="in" filter="fade">
                                      <p:cBhvr>
                                        <p:cTn id="56" dur="500"/>
                                        <p:tgtEl>
                                          <p:spTgt spid="10"/>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9" presetClass="entr" presetSubtype="0" decel="10000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 calcmode="lin" valueType="num">
                                      <p:cBhvr>
                                        <p:cTn id="67" dur="500" fill="hold"/>
                                        <p:tgtEl>
                                          <p:spTgt spid="12"/>
                                        </p:tgtEl>
                                        <p:attrNameLst>
                                          <p:attrName>style.rotation</p:attrName>
                                        </p:attrNameLst>
                                      </p:cBhvr>
                                      <p:tavLst>
                                        <p:tav tm="0">
                                          <p:val>
                                            <p:fltVal val="360"/>
                                          </p:val>
                                        </p:tav>
                                        <p:tav tm="100000">
                                          <p:val>
                                            <p:fltVal val="0"/>
                                          </p:val>
                                        </p:tav>
                                      </p:tavLst>
                                    </p:anim>
                                    <p:animEffect transition="in" filter="fade">
                                      <p:cBhvr>
                                        <p:cTn id="68" dur="500"/>
                                        <p:tgtEl>
                                          <p:spTgt spid="12"/>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a:off x="-5292" y="937287"/>
            <a:ext cx="10181167" cy="3269083"/>
          </a:xfrm>
          <a:custGeom>
            <a:avLst/>
            <a:gdLst>
              <a:gd name="connsiteX0" fmla="*/ 0 w 12192000"/>
              <a:gd name="connsiteY0" fmla="*/ 0 h 2716400"/>
              <a:gd name="connsiteX1" fmla="*/ 12192000 w 12192000"/>
              <a:gd name="connsiteY1" fmla="*/ 0 h 2716400"/>
              <a:gd name="connsiteX2" fmla="*/ 12192000 w 12192000"/>
              <a:gd name="connsiteY2" fmla="*/ 2716400 h 2716400"/>
              <a:gd name="connsiteX3" fmla="*/ 0 w 12192000"/>
              <a:gd name="connsiteY3" fmla="*/ 2716400 h 2716400"/>
              <a:gd name="connsiteX4" fmla="*/ 0 w 12192000"/>
              <a:gd name="connsiteY4" fmla="*/ 0 h 2716400"/>
              <a:gd name="connsiteX0-1" fmla="*/ 0 w 12192000"/>
              <a:gd name="connsiteY0-2" fmla="*/ 0 h 3249800"/>
              <a:gd name="connsiteX1-3" fmla="*/ 12192000 w 12192000"/>
              <a:gd name="connsiteY1-4" fmla="*/ 533400 h 3249800"/>
              <a:gd name="connsiteX2-5" fmla="*/ 12192000 w 12192000"/>
              <a:gd name="connsiteY2-6" fmla="*/ 3249800 h 3249800"/>
              <a:gd name="connsiteX3-7" fmla="*/ 0 w 12192000"/>
              <a:gd name="connsiteY3-8" fmla="*/ 3249800 h 3249800"/>
              <a:gd name="connsiteX4-9" fmla="*/ 0 w 12192000"/>
              <a:gd name="connsiteY4-10" fmla="*/ 0 h 3249800"/>
              <a:gd name="connsiteX0-11" fmla="*/ 0 w 12192000"/>
              <a:gd name="connsiteY0-12" fmla="*/ 0 h 3249800"/>
              <a:gd name="connsiteX1-13" fmla="*/ 12192000 w 12192000"/>
              <a:gd name="connsiteY1-14" fmla="*/ 533400 h 3249800"/>
              <a:gd name="connsiteX2-15" fmla="*/ 12192000 w 12192000"/>
              <a:gd name="connsiteY2-16" fmla="*/ 3249800 h 3249800"/>
              <a:gd name="connsiteX3-17" fmla="*/ 19050 w 12192000"/>
              <a:gd name="connsiteY3-18" fmla="*/ 1687700 h 3249800"/>
              <a:gd name="connsiteX4-19" fmla="*/ 0 w 12192000"/>
              <a:gd name="connsiteY4-20" fmla="*/ 0 h 3249800"/>
              <a:gd name="connsiteX0-21" fmla="*/ 0 w 12230100"/>
              <a:gd name="connsiteY0-22" fmla="*/ 0 h 4583300"/>
              <a:gd name="connsiteX1-23" fmla="*/ 12192000 w 12230100"/>
              <a:gd name="connsiteY1-24" fmla="*/ 533400 h 4583300"/>
              <a:gd name="connsiteX2-25" fmla="*/ 12230100 w 12230100"/>
              <a:gd name="connsiteY2-26" fmla="*/ 4583300 h 4583300"/>
              <a:gd name="connsiteX3-27" fmla="*/ 19050 w 12230100"/>
              <a:gd name="connsiteY3-28" fmla="*/ 1687700 h 4583300"/>
              <a:gd name="connsiteX4-29" fmla="*/ 0 w 12230100"/>
              <a:gd name="connsiteY4-30" fmla="*/ 0 h 4583300"/>
              <a:gd name="connsiteX0-31" fmla="*/ 0 w 12230100"/>
              <a:gd name="connsiteY0-32" fmla="*/ 0 h 4583300"/>
              <a:gd name="connsiteX1-33" fmla="*/ 12211050 w 12230100"/>
              <a:gd name="connsiteY1-34" fmla="*/ 2019300 h 4583300"/>
              <a:gd name="connsiteX2-35" fmla="*/ 12230100 w 12230100"/>
              <a:gd name="connsiteY2-36" fmla="*/ 4583300 h 4583300"/>
              <a:gd name="connsiteX3-37" fmla="*/ 19050 w 12230100"/>
              <a:gd name="connsiteY3-38" fmla="*/ 1687700 h 4583300"/>
              <a:gd name="connsiteX4-39" fmla="*/ 0 w 12230100"/>
              <a:gd name="connsiteY4-40" fmla="*/ 0 h 4583300"/>
              <a:gd name="connsiteX0-41" fmla="*/ 0 w 12249150"/>
              <a:gd name="connsiteY0-42" fmla="*/ 0 h 4068950"/>
              <a:gd name="connsiteX1-43" fmla="*/ 12211050 w 12249150"/>
              <a:gd name="connsiteY1-44" fmla="*/ 2019300 h 4068950"/>
              <a:gd name="connsiteX2-45" fmla="*/ 12249150 w 12249150"/>
              <a:gd name="connsiteY2-46" fmla="*/ 4068950 h 4068950"/>
              <a:gd name="connsiteX3-47" fmla="*/ 19050 w 12249150"/>
              <a:gd name="connsiteY3-48" fmla="*/ 1687700 h 4068950"/>
              <a:gd name="connsiteX4-49" fmla="*/ 0 w 12249150"/>
              <a:gd name="connsiteY4-50" fmla="*/ 0 h 4068950"/>
              <a:gd name="connsiteX0-51" fmla="*/ 0 w 12249150"/>
              <a:gd name="connsiteY0-52" fmla="*/ 0 h 4068950"/>
              <a:gd name="connsiteX1-53" fmla="*/ 12211050 w 12249150"/>
              <a:gd name="connsiteY1-54" fmla="*/ 2019300 h 4068950"/>
              <a:gd name="connsiteX2-55" fmla="*/ 12249150 w 12249150"/>
              <a:gd name="connsiteY2-56" fmla="*/ 4068950 h 4068950"/>
              <a:gd name="connsiteX3-57" fmla="*/ 19050 w 12249150"/>
              <a:gd name="connsiteY3-58" fmla="*/ 1687700 h 4068950"/>
              <a:gd name="connsiteX4-59" fmla="*/ 0 w 12249150"/>
              <a:gd name="connsiteY4-60" fmla="*/ 0 h 4068950"/>
              <a:gd name="connsiteX0-61" fmla="*/ 0 w 12249150"/>
              <a:gd name="connsiteY0-62" fmla="*/ 0 h 3935600"/>
              <a:gd name="connsiteX1-63" fmla="*/ 12211050 w 12249150"/>
              <a:gd name="connsiteY1-64" fmla="*/ 1885950 h 3935600"/>
              <a:gd name="connsiteX2-65" fmla="*/ 12249150 w 12249150"/>
              <a:gd name="connsiteY2-66" fmla="*/ 3935600 h 3935600"/>
              <a:gd name="connsiteX3-67" fmla="*/ 19050 w 12249150"/>
              <a:gd name="connsiteY3-68" fmla="*/ 1554350 h 3935600"/>
              <a:gd name="connsiteX4-69" fmla="*/ 0 w 12249150"/>
              <a:gd name="connsiteY4-70" fmla="*/ 0 h 3935600"/>
              <a:gd name="connsiteX0-71" fmla="*/ 0 w 12249150"/>
              <a:gd name="connsiteY0-72" fmla="*/ 0 h 3935600"/>
              <a:gd name="connsiteX1-73" fmla="*/ 12249150 w 12249150"/>
              <a:gd name="connsiteY1-74" fmla="*/ 1428750 h 3935600"/>
              <a:gd name="connsiteX2-75" fmla="*/ 12249150 w 12249150"/>
              <a:gd name="connsiteY2-76" fmla="*/ 3935600 h 3935600"/>
              <a:gd name="connsiteX3-77" fmla="*/ 19050 w 12249150"/>
              <a:gd name="connsiteY3-78" fmla="*/ 1554350 h 3935600"/>
              <a:gd name="connsiteX4-79" fmla="*/ 0 w 12249150"/>
              <a:gd name="connsiteY4-80" fmla="*/ 0 h 3935600"/>
              <a:gd name="connsiteX0-81" fmla="*/ 0 w 12268200"/>
              <a:gd name="connsiteY0-82" fmla="*/ 0 h 3935600"/>
              <a:gd name="connsiteX1-83" fmla="*/ 12268200 w 12268200"/>
              <a:gd name="connsiteY1-84" fmla="*/ 1104900 h 3935600"/>
              <a:gd name="connsiteX2-85" fmla="*/ 12249150 w 12268200"/>
              <a:gd name="connsiteY2-86" fmla="*/ 3935600 h 3935600"/>
              <a:gd name="connsiteX3-87" fmla="*/ 19050 w 12268200"/>
              <a:gd name="connsiteY3-88" fmla="*/ 1554350 h 3935600"/>
              <a:gd name="connsiteX4-89" fmla="*/ 0 w 12268200"/>
              <a:gd name="connsiteY4-90" fmla="*/ 0 h 3935600"/>
              <a:gd name="connsiteX0-91" fmla="*/ 0 w 12249150"/>
              <a:gd name="connsiteY0-92" fmla="*/ 0 h 3935600"/>
              <a:gd name="connsiteX1-93" fmla="*/ 12237720 w 12249150"/>
              <a:gd name="connsiteY1-94" fmla="*/ 1089660 h 3935600"/>
              <a:gd name="connsiteX2-95" fmla="*/ 12249150 w 12249150"/>
              <a:gd name="connsiteY2-96" fmla="*/ 3935600 h 3935600"/>
              <a:gd name="connsiteX3-97" fmla="*/ 19050 w 12249150"/>
              <a:gd name="connsiteY3-98" fmla="*/ 1554350 h 3935600"/>
              <a:gd name="connsiteX4-99" fmla="*/ 0 w 12249150"/>
              <a:gd name="connsiteY4-100" fmla="*/ 0 h 3935600"/>
              <a:gd name="connsiteX0-101" fmla="*/ 0 w 12249150"/>
              <a:gd name="connsiteY0-102" fmla="*/ 0 h 3935600"/>
              <a:gd name="connsiteX1-103" fmla="*/ 12237720 w 12249150"/>
              <a:gd name="connsiteY1-104" fmla="*/ 1089660 h 3935600"/>
              <a:gd name="connsiteX2-105" fmla="*/ 12249150 w 12249150"/>
              <a:gd name="connsiteY2-106" fmla="*/ 3935600 h 3935600"/>
              <a:gd name="connsiteX3-107" fmla="*/ 44450 w 12249150"/>
              <a:gd name="connsiteY3-108" fmla="*/ 1554350 h 3935600"/>
              <a:gd name="connsiteX4-109" fmla="*/ 0 w 12249150"/>
              <a:gd name="connsiteY4-110" fmla="*/ 0 h 3935600"/>
              <a:gd name="connsiteX0-111" fmla="*/ 0 w 12217400"/>
              <a:gd name="connsiteY0-112" fmla="*/ 0 h 3922900"/>
              <a:gd name="connsiteX1-113" fmla="*/ 12205970 w 12217400"/>
              <a:gd name="connsiteY1-114" fmla="*/ 1076960 h 3922900"/>
              <a:gd name="connsiteX2-115" fmla="*/ 12217400 w 12217400"/>
              <a:gd name="connsiteY2-116" fmla="*/ 3922900 h 3922900"/>
              <a:gd name="connsiteX3-117" fmla="*/ 12700 w 12217400"/>
              <a:gd name="connsiteY3-118" fmla="*/ 1541650 h 3922900"/>
              <a:gd name="connsiteX4-119" fmla="*/ 0 w 12217400"/>
              <a:gd name="connsiteY4-120" fmla="*/ 0 h 3922900"/>
              <a:gd name="connsiteX0-121" fmla="*/ 0 w 12217400"/>
              <a:gd name="connsiteY0-122" fmla="*/ 0 h 3922900"/>
              <a:gd name="connsiteX1-123" fmla="*/ 12205970 w 12217400"/>
              <a:gd name="connsiteY1-124" fmla="*/ 1076960 h 3922900"/>
              <a:gd name="connsiteX2-125" fmla="*/ 12217400 w 12217400"/>
              <a:gd name="connsiteY2-126" fmla="*/ 3922900 h 3922900"/>
              <a:gd name="connsiteX3-127" fmla="*/ 6350 w 12217400"/>
              <a:gd name="connsiteY3-128" fmla="*/ 1541650 h 3922900"/>
              <a:gd name="connsiteX4-129" fmla="*/ 0 w 12217400"/>
              <a:gd name="connsiteY4-130" fmla="*/ 0 h 3922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17400" h="3922900">
                <a:moveTo>
                  <a:pt x="0" y="0"/>
                </a:moveTo>
                <a:lnTo>
                  <a:pt x="12205970" y="1076960"/>
                </a:lnTo>
                <a:lnTo>
                  <a:pt x="12217400" y="3922900"/>
                </a:lnTo>
                <a:lnTo>
                  <a:pt x="6350" y="1541650"/>
                </a:lnTo>
                <a:cubicBezTo>
                  <a:pt x="4233" y="1027767"/>
                  <a:pt x="2117" y="513883"/>
                  <a:pt x="0" y="0"/>
                </a:cubicBezTo>
                <a:close/>
              </a:path>
            </a:pathLst>
          </a:custGeom>
          <a:solidFill>
            <a:schemeClr val="tx2">
              <a:lumMod val="75000"/>
              <a:alpha val="57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76200" tIns="38100" rIns="76200" bIns="38100" rtlCol="0" anchor="ctr"/>
          <a:lstStyle/>
          <a:p>
            <a:pPr algn="ctr"/>
            <a:endParaRPr lang="zh-CN" altLang="en-US" sz="2000" dirty="0">
              <a:cs typeface="+mn-ea"/>
              <a:sym typeface="+mn-lt"/>
            </a:endParaRPr>
          </a:p>
        </p:txBody>
      </p:sp>
      <p:sp>
        <p:nvSpPr>
          <p:cNvPr id="3" name="矩形 16"/>
          <p:cNvSpPr/>
          <p:nvPr/>
        </p:nvSpPr>
        <p:spPr>
          <a:xfrm>
            <a:off x="-7045" y="1082143"/>
            <a:ext cx="10167046" cy="2198716"/>
          </a:xfrm>
          <a:custGeom>
            <a:avLst/>
            <a:gdLst>
              <a:gd name="connsiteX0" fmla="*/ 0 w 12192305"/>
              <a:gd name="connsiteY0" fmla="*/ 0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0 w 12192305"/>
              <a:gd name="connsiteY4" fmla="*/ 0 h 1487838"/>
              <a:gd name="connsiteX0-1" fmla="*/ 15499 w 12192305"/>
              <a:gd name="connsiteY0-2" fmla="*/ 433952 h 1487838"/>
              <a:gd name="connsiteX1-3" fmla="*/ 12192305 w 12192305"/>
              <a:gd name="connsiteY1-4" fmla="*/ 0 h 1487838"/>
              <a:gd name="connsiteX2-5" fmla="*/ 12192305 w 12192305"/>
              <a:gd name="connsiteY2-6" fmla="*/ 1487838 h 1487838"/>
              <a:gd name="connsiteX3-7" fmla="*/ 0 w 12192305"/>
              <a:gd name="connsiteY3-8" fmla="*/ 1487838 h 1487838"/>
              <a:gd name="connsiteX4-9" fmla="*/ 15499 w 12192305"/>
              <a:gd name="connsiteY4-10" fmla="*/ 433952 h 1487838"/>
              <a:gd name="connsiteX0-11" fmla="*/ 7879 w 12192305"/>
              <a:gd name="connsiteY0-12" fmla="*/ 426332 h 1487838"/>
              <a:gd name="connsiteX1-13" fmla="*/ 12192305 w 12192305"/>
              <a:gd name="connsiteY1-14" fmla="*/ 0 h 1487838"/>
              <a:gd name="connsiteX2-15" fmla="*/ 12192305 w 12192305"/>
              <a:gd name="connsiteY2-16" fmla="*/ 1487838 h 1487838"/>
              <a:gd name="connsiteX3-17" fmla="*/ 0 w 12192305"/>
              <a:gd name="connsiteY3-18" fmla="*/ 1487838 h 1487838"/>
              <a:gd name="connsiteX4-19" fmla="*/ 7879 w 12192305"/>
              <a:gd name="connsiteY4-20" fmla="*/ 426332 h 1487838"/>
              <a:gd name="connsiteX0-21" fmla="*/ 361 w 12200027"/>
              <a:gd name="connsiteY0-22" fmla="*/ 426332 h 1487838"/>
              <a:gd name="connsiteX1-23" fmla="*/ 12200027 w 12200027"/>
              <a:gd name="connsiteY1-24" fmla="*/ 0 h 1487838"/>
              <a:gd name="connsiteX2-25" fmla="*/ 12200027 w 12200027"/>
              <a:gd name="connsiteY2-26" fmla="*/ 1487838 h 1487838"/>
              <a:gd name="connsiteX3-27" fmla="*/ 7722 w 12200027"/>
              <a:gd name="connsiteY3-28" fmla="*/ 1487838 h 1487838"/>
              <a:gd name="connsiteX4-29" fmla="*/ 361 w 12200027"/>
              <a:gd name="connsiteY4-30" fmla="*/ 426332 h 1487838"/>
              <a:gd name="connsiteX0-31" fmla="*/ 361 w 12200027"/>
              <a:gd name="connsiteY0-32" fmla="*/ 433952 h 1487838"/>
              <a:gd name="connsiteX1-33" fmla="*/ 12200027 w 12200027"/>
              <a:gd name="connsiteY1-34" fmla="*/ 0 h 1487838"/>
              <a:gd name="connsiteX2-35" fmla="*/ 12200027 w 12200027"/>
              <a:gd name="connsiteY2-36" fmla="*/ 1487838 h 1487838"/>
              <a:gd name="connsiteX3-37" fmla="*/ 7722 w 12200027"/>
              <a:gd name="connsiteY3-38" fmla="*/ 1487838 h 1487838"/>
              <a:gd name="connsiteX4-39" fmla="*/ 361 w 12200027"/>
              <a:gd name="connsiteY4-40" fmla="*/ 433952 h 1487838"/>
              <a:gd name="connsiteX0-41" fmla="*/ 790 w 12192836"/>
              <a:gd name="connsiteY0-42" fmla="*/ 426332 h 1487838"/>
              <a:gd name="connsiteX1-43" fmla="*/ 12192836 w 12192836"/>
              <a:gd name="connsiteY1-44" fmla="*/ 0 h 1487838"/>
              <a:gd name="connsiteX2-45" fmla="*/ 12192836 w 12192836"/>
              <a:gd name="connsiteY2-46" fmla="*/ 1487838 h 1487838"/>
              <a:gd name="connsiteX3-47" fmla="*/ 531 w 12192836"/>
              <a:gd name="connsiteY3-48" fmla="*/ 1487838 h 1487838"/>
              <a:gd name="connsiteX4-49" fmla="*/ 790 w 12192836"/>
              <a:gd name="connsiteY4-50" fmla="*/ 426332 h 1487838"/>
              <a:gd name="connsiteX0-51" fmla="*/ 790 w 12200456"/>
              <a:gd name="connsiteY0-52" fmla="*/ 1767452 h 2828958"/>
              <a:gd name="connsiteX1-53" fmla="*/ 12200456 w 12200456"/>
              <a:gd name="connsiteY1-54" fmla="*/ 0 h 2828958"/>
              <a:gd name="connsiteX2-55" fmla="*/ 12192836 w 12200456"/>
              <a:gd name="connsiteY2-56" fmla="*/ 2828958 h 2828958"/>
              <a:gd name="connsiteX3-57" fmla="*/ 531 w 12200456"/>
              <a:gd name="connsiteY3-58" fmla="*/ 2828958 h 2828958"/>
              <a:gd name="connsiteX4-59" fmla="*/ 790 w 12200456"/>
              <a:gd name="connsiteY4-60" fmla="*/ 1767452 h 2828958"/>
              <a:gd name="connsiteX0-61" fmla="*/ 790 w 12200456"/>
              <a:gd name="connsiteY0-62" fmla="*/ 1767452 h 2828958"/>
              <a:gd name="connsiteX1-63" fmla="*/ 12200456 w 12200456"/>
              <a:gd name="connsiteY1-64" fmla="*/ 0 h 2828958"/>
              <a:gd name="connsiteX2-65" fmla="*/ 12200456 w 12200456"/>
              <a:gd name="connsiteY2-66" fmla="*/ 1312578 h 2828958"/>
              <a:gd name="connsiteX3-67" fmla="*/ 531 w 12200456"/>
              <a:gd name="connsiteY3-68" fmla="*/ 2828958 h 2828958"/>
              <a:gd name="connsiteX4-69" fmla="*/ 790 w 12200456"/>
              <a:gd name="connsiteY4-70" fmla="*/ 1767452 h 2828958"/>
              <a:gd name="connsiteX0-71" fmla="*/ 790 w 12200456"/>
              <a:gd name="connsiteY0-72" fmla="*/ 1767452 h 2828958"/>
              <a:gd name="connsiteX1-73" fmla="*/ 12200456 w 12200456"/>
              <a:gd name="connsiteY1-74" fmla="*/ 0 h 2828958"/>
              <a:gd name="connsiteX2-75" fmla="*/ 12200456 w 12200456"/>
              <a:gd name="connsiteY2-76" fmla="*/ 1445928 h 2828958"/>
              <a:gd name="connsiteX3-77" fmla="*/ 531 w 12200456"/>
              <a:gd name="connsiteY3-78" fmla="*/ 2828958 h 2828958"/>
              <a:gd name="connsiteX4-79" fmla="*/ 790 w 12200456"/>
              <a:gd name="connsiteY4-80" fmla="*/ 1767452 h 2828958"/>
              <a:gd name="connsiteX0-81" fmla="*/ 116 w 12199782"/>
              <a:gd name="connsiteY0-82" fmla="*/ 1767452 h 2619408"/>
              <a:gd name="connsiteX1-83" fmla="*/ 12199782 w 12199782"/>
              <a:gd name="connsiteY1-84" fmla="*/ 0 h 2619408"/>
              <a:gd name="connsiteX2-85" fmla="*/ 12199782 w 12199782"/>
              <a:gd name="connsiteY2-86" fmla="*/ 1445928 h 2619408"/>
              <a:gd name="connsiteX3-87" fmla="*/ 37957 w 12199782"/>
              <a:gd name="connsiteY3-88" fmla="*/ 2619408 h 2619408"/>
              <a:gd name="connsiteX4-89" fmla="*/ 116 w 12199782"/>
              <a:gd name="connsiteY4-90" fmla="*/ 1767452 h 2619408"/>
              <a:gd name="connsiteX0-91" fmla="*/ 116 w 12199782"/>
              <a:gd name="connsiteY0-92" fmla="*/ 1615052 h 2619408"/>
              <a:gd name="connsiteX1-93" fmla="*/ 12199782 w 12199782"/>
              <a:gd name="connsiteY1-94" fmla="*/ 0 h 2619408"/>
              <a:gd name="connsiteX2-95" fmla="*/ 12199782 w 12199782"/>
              <a:gd name="connsiteY2-96" fmla="*/ 1445928 h 2619408"/>
              <a:gd name="connsiteX3-97" fmla="*/ 37957 w 12199782"/>
              <a:gd name="connsiteY3-98" fmla="*/ 2619408 h 2619408"/>
              <a:gd name="connsiteX4-99" fmla="*/ 116 w 12199782"/>
              <a:gd name="connsiteY4-100" fmla="*/ 1615052 h 2619408"/>
              <a:gd name="connsiteX0-101" fmla="*/ 789 w 12200455"/>
              <a:gd name="connsiteY0-102" fmla="*/ 1615052 h 2638458"/>
              <a:gd name="connsiteX1-103" fmla="*/ 12200455 w 12200455"/>
              <a:gd name="connsiteY1-104" fmla="*/ 0 h 2638458"/>
              <a:gd name="connsiteX2-105" fmla="*/ 12200455 w 12200455"/>
              <a:gd name="connsiteY2-106" fmla="*/ 1445928 h 2638458"/>
              <a:gd name="connsiteX3-107" fmla="*/ 530 w 12200455"/>
              <a:gd name="connsiteY3-108" fmla="*/ 2638458 h 2638458"/>
              <a:gd name="connsiteX4-109" fmla="*/ 789 w 12200455"/>
              <a:gd name="connsiteY4-110" fmla="*/ 1615052 h 2638458"/>
              <a:gd name="connsiteX0-111" fmla="*/ 789 w 12200455"/>
              <a:gd name="connsiteY0-112" fmla="*/ 1615052 h 2638458"/>
              <a:gd name="connsiteX1-113" fmla="*/ 12200455 w 12200455"/>
              <a:gd name="connsiteY1-114" fmla="*/ 0 h 2638458"/>
              <a:gd name="connsiteX2-115" fmla="*/ 12200455 w 12200455"/>
              <a:gd name="connsiteY2-116" fmla="*/ 1792770 h 2638458"/>
              <a:gd name="connsiteX3-117" fmla="*/ 530 w 12200455"/>
              <a:gd name="connsiteY3-118" fmla="*/ 2638458 h 2638458"/>
              <a:gd name="connsiteX4-119" fmla="*/ 789 w 12200455"/>
              <a:gd name="connsiteY4-120" fmla="*/ 1615052 h 26384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00455" h="2638458">
                <a:moveTo>
                  <a:pt x="789" y="1615052"/>
                </a:moveTo>
                <a:lnTo>
                  <a:pt x="12200455" y="0"/>
                </a:lnTo>
                <a:lnTo>
                  <a:pt x="12200455" y="1792770"/>
                </a:lnTo>
                <a:lnTo>
                  <a:pt x="530" y="2638458"/>
                </a:lnTo>
                <a:cubicBezTo>
                  <a:pt x="3156" y="2284623"/>
                  <a:pt x="-1837" y="1968887"/>
                  <a:pt x="789" y="1615052"/>
                </a:cubicBezTo>
                <a:close/>
              </a:path>
            </a:pathLst>
          </a:custGeom>
          <a:solidFill>
            <a:schemeClr val="tx2">
              <a:lumMod val="50000"/>
              <a:alpha val="7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76200" tIns="38100" rIns="76200" bIns="38100" rtlCol="0" anchor="ctr"/>
          <a:lstStyle/>
          <a:p>
            <a:pPr algn="ctr"/>
            <a:endParaRPr lang="zh-CN" altLang="en-US" sz="2000">
              <a:cs typeface="+mn-ea"/>
              <a:sym typeface="+mn-lt"/>
            </a:endParaRPr>
          </a:p>
        </p:txBody>
      </p:sp>
      <p:sp>
        <p:nvSpPr>
          <p:cNvPr id="4" name="矩形 13"/>
          <p:cNvSpPr/>
          <p:nvPr/>
        </p:nvSpPr>
        <p:spPr>
          <a:xfrm>
            <a:off x="-7044" y="1494840"/>
            <a:ext cx="10166604" cy="1373322"/>
          </a:xfrm>
          <a:custGeom>
            <a:avLst/>
            <a:gdLst>
              <a:gd name="connsiteX0" fmla="*/ 0 w 12192000"/>
              <a:gd name="connsiteY0" fmla="*/ 0 h 790413"/>
              <a:gd name="connsiteX1" fmla="*/ 12192000 w 12192000"/>
              <a:gd name="connsiteY1" fmla="*/ 0 h 790413"/>
              <a:gd name="connsiteX2" fmla="*/ 12192000 w 12192000"/>
              <a:gd name="connsiteY2" fmla="*/ 790413 h 790413"/>
              <a:gd name="connsiteX3" fmla="*/ 0 w 12192000"/>
              <a:gd name="connsiteY3" fmla="*/ 790413 h 790413"/>
              <a:gd name="connsiteX4" fmla="*/ 0 w 12192000"/>
              <a:gd name="connsiteY4" fmla="*/ 0 h 790413"/>
              <a:gd name="connsiteX0-1" fmla="*/ 0 w 12195175"/>
              <a:gd name="connsiteY0-2" fmla="*/ 609600 h 1400013"/>
              <a:gd name="connsiteX1-3" fmla="*/ 12195175 w 12195175"/>
              <a:gd name="connsiteY1-4" fmla="*/ 0 h 1400013"/>
              <a:gd name="connsiteX2-5" fmla="*/ 12192000 w 12195175"/>
              <a:gd name="connsiteY2-6" fmla="*/ 1400013 h 1400013"/>
              <a:gd name="connsiteX3-7" fmla="*/ 0 w 12195175"/>
              <a:gd name="connsiteY3-8" fmla="*/ 1400013 h 1400013"/>
              <a:gd name="connsiteX4-9" fmla="*/ 0 w 12195175"/>
              <a:gd name="connsiteY4-10" fmla="*/ 609600 h 1400013"/>
              <a:gd name="connsiteX0-11" fmla="*/ 0 w 12192305"/>
              <a:gd name="connsiteY0-12" fmla="*/ 609600 h 1400013"/>
              <a:gd name="connsiteX1-13" fmla="*/ 12192000 w 12192305"/>
              <a:gd name="connsiteY1-14" fmla="*/ 0 h 1400013"/>
              <a:gd name="connsiteX2-15" fmla="*/ 12192000 w 12192305"/>
              <a:gd name="connsiteY2-16" fmla="*/ 1400013 h 1400013"/>
              <a:gd name="connsiteX3-17" fmla="*/ 0 w 12192305"/>
              <a:gd name="connsiteY3-18" fmla="*/ 1400013 h 1400013"/>
              <a:gd name="connsiteX4-19" fmla="*/ 0 w 12192305"/>
              <a:gd name="connsiteY4-20" fmla="*/ 609600 h 1400013"/>
              <a:gd name="connsiteX0-21" fmla="*/ 0 w 12192305"/>
              <a:gd name="connsiteY0-22" fmla="*/ 609600 h 1400013"/>
              <a:gd name="connsiteX1-23" fmla="*/ 12192000 w 12192305"/>
              <a:gd name="connsiteY1-24" fmla="*/ 0 h 1400013"/>
              <a:gd name="connsiteX2-25" fmla="*/ 12192000 w 12192305"/>
              <a:gd name="connsiteY2-26" fmla="*/ 1400013 h 1400013"/>
              <a:gd name="connsiteX3-27" fmla="*/ 0 w 12192305"/>
              <a:gd name="connsiteY3-28" fmla="*/ 1400013 h 1400013"/>
              <a:gd name="connsiteX4-29" fmla="*/ 0 w 12192305"/>
              <a:gd name="connsiteY4-30" fmla="*/ 609600 h 1400013"/>
              <a:gd name="connsiteX0-31" fmla="*/ 0 w 12192305"/>
              <a:gd name="connsiteY0-32" fmla="*/ 857573 h 1647986"/>
              <a:gd name="connsiteX1-33" fmla="*/ 12192000 w 12192305"/>
              <a:gd name="connsiteY1-34" fmla="*/ 0 h 1647986"/>
              <a:gd name="connsiteX2-35" fmla="*/ 12192000 w 12192305"/>
              <a:gd name="connsiteY2-36" fmla="*/ 1647986 h 1647986"/>
              <a:gd name="connsiteX3-37" fmla="*/ 0 w 12192305"/>
              <a:gd name="connsiteY3-38" fmla="*/ 1647986 h 1647986"/>
              <a:gd name="connsiteX4-39" fmla="*/ 0 w 12192305"/>
              <a:gd name="connsiteY4-40" fmla="*/ 857573 h 1647986"/>
              <a:gd name="connsiteX0-41" fmla="*/ 0 w 12199700"/>
              <a:gd name="connsiteY0-42" fmla="*/ 857573 h 1647986"/>
              <a:gd name="connsiteX1-43" fmla="*/ 12192000 w 12199700"/>
              <a:gd name="connsiteY1-44" fmla="*/ 0 h 1647986"/>
              <a:gd name="connsiteX2-45" fmla="*/ 12199620 w 12199700"/>
              <a:gd name="connsiteY2-46" fmla="*/ 1647986 h 1647986"/>
              <a:gd name="connsiteX3-47" fmla="*/ 0 w 12199700"/>
              <a:gd name="connsiteY3-48" fmla="*/ 1647986 h 1647986"/>
              <a:gd name="connsiteX4-49" fmla="*/ 0 w 12199700"/>
              <a:gd name="connsiteY4-50" fmla="*/ 857573 h 1647986"/>
              <a:gd name="connsiteX0-51" fmla="*/ 0 w 12199925"/>
              <a:gd name="connsiteY0-52" fmla="*/ 857573 h 1647986"/>
              <a:gd name="connsiteX1-53" fmla="*/ 12199620 w 12199925"/>
              <a:gd name="connsiteY1-54" fmla="*/ 0 h 1647986"/>
              <a:gd name="connsiteX2-55" fmla="*/ 12199620 w 12199925"/>
              <a:gd name="connsiteY2-56" fmla="*/ 1647986 h 1647986"/>
              <a:gd name="connsiteX3-57" fmla="*/ 0 w 12199925"/>
              <a:gd name="connsiteY3-58" fmla="*/ 1647986 h 1647986"/>
              <a:gd name="connsiteX4-59" fmla="*/ 0 w 12199925"/>
              <a:gd name="connsiteY4-60" fmla="*/ 857573 h 1647986"/>
              <a:gd name="connsiteX0-61" fmla="*/ 14515 w 12199925"/>
              <a:gd name="connsiteY0-62" fmla="*/ 567287 h 1647986"/>
              <a:gd name="connsiteX1-63" fmla="*/ 12199620 w 12199925"/>
              <a:gd name="connsiteY1-64" fmla="*/ 0 h 1647986"/>
              <a:gd name="connsiteX2-65" fmla="*/ 12199620 w 12199925"/>
              <a:gd name="connsiteY2-66" fmla="*/ 1647986 h 1647986"/>
              <a:gd name="connsiteX3-67" fmla="*/ 0 w 12199925"/>
              <a:gd name="connsiteY3-68" fmla="*/ 1647986 h 1647986"/>
              <a:gd name="connsiteX4-69" fmla="*/ 14515 w 12199925"/>
              <a:gd name="connsiteY4-70" fmla="*/ 567287 h 16479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9925" h="1647986">
                <a:moveTo>
                  <a:pt x="14515" y="567287"/>
                </a:moveTo>
                <a:lnTo>
                  <a:pt x="12199620" y="0"/>
                </a:lnTo>
                <a:cubicBezTo>
                  <a:pt x="12198562" y="466671"/>
                  <a:pt x="12200678" y="1181315"/>
                  <a:pt x="12199620" y="1647986"/>
                </a:cubicBezTo>
                <a:lnTo>
                  <a:pt x="0" y="1647986"/>
                </a:lnTo>
                <a:lnTo>
                  <a:pt x="14515" y="56728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algn="ctr"/>
            <a:endParaRPr lang="zh-CN" altLang="en-US" sz="2000">
              <a:cs typeface="+mn-ea"/>
              <a:sym typeface="+mn-lt"/>
            </a:endParaRPr>
          </a:p>
        </p:txBody>
      </p:sp>
      <p:sp>
        <p:nvSpPr>
          <p:cNvPr id="5" name="文本框 1"/>
          <p:cNvSpPr txBox="1"/>
          <p:nvPr/>
        </p:nvSpPr>
        <p:spPr>
          <a:xfrm>
            <a:off x="2413002" y="1981925"/>
            <a:ext cx="5326512" cy="692497"/>
          </a:xfrm>
          <a:prstGeom prst="rect">
            <a:avLst/>
          </a:prstGeom>
          <a:noFill/>
        </p:spPr>
        <p:txBody>
          <a:bodyPr wrap="square" lIns="76200" tIns="38100" rIns="76200" bIns="38100" rtlCol="0">
            <a:spAutoFit/>
          </a:bodyPr>
          <a:lstStyle/>
          <a:p>
            <a:pPr algn="ctr"/>
            <a:r>
              <a:rPr lang="zh-CN" altLang="en-US" sz="4000" b="1" dirty="0">
                <a:solidFill>
                  <a:schemeClr val="bg1"/>
                </a:solidFill>
                <a:cs typeface="+mn-ea"/>
                <a:sym typeface="+mn-lt"/>
              </a:rPr>
              <a:t>本年年度工作概况</a:t>
            </a:r>
            <a:endParaRPr lang="zh-CN" altLang="en-US" sz="4000" b="1" dirty="0">
              <a:solidFill>
                <a:schemeClr val="bg1"/>
              </a:solidFill>
              <a:cs typeface="+mn-ea"/>
              <a:sym typeface="+mn-lt"/>
            </a:endParaRPr>
          </a:p>
        </p:txBody>
      </p:sp>
      <p:grpSp>
        <p:nvGrpSpPr>
          <p:cNvPr id="6" name="组合 5"/>
          <p:cNvGrpSpPr/>
          <p:nvPr/>
        </p:nvGrpSpPr>
        <p:grpSpPr>
          <a:xfrm>
            <a:off x="341372" y="3876721"/>
            <a:ext cx="1619531" cy="1621074"/>
            <a:chOff x="307235" y="3561056"/>
            <a:chExt cx="1457578" cy="1458966"/>
          </a:xfrm>
        </p:grpSpPr>
        <p:sp>
          <p:nvSpPr>
            <p:cNvPr id="7" name="椭圆 1"/>
            <p:cNvSpPr>
              <a:spLocks noChangeArrowheads="1"/>
            </p:cNvSpPr>
            <p:nvPr/>
          </p:nvSpPr>
          <p:spPr bwMode="auto">
            <a:xfrm>
              <a:off x="307235" y="3561056"/>
              <a:ext cx="1457578" cy="1458966"/>
            </a:xfrm>
            <a:prstGeom prst="ellipse">
              <a:avLst/>
            </a:prstGeom>
            <a:solidFill>
              <a:schemeClr val="tx2">
                <a:lumMod val="75000"/>
              </a:schemeClr>
            </a:solidFill>
            <a:ln w="9525">
              <a:noFill/>
              <a:bevel/>
            </a:ln>
          </p:spPr>
          <p:txBody>
            <a:bodyPr lIns="76210" tIns="38106" rIns="76210" bIns="38106" anchor="ctr"/>
            <a:lstStyle/>
            <a:p>
              <a:pPr algn="ctr" eaLnBrk="1" hangingPunct="1">
                <a:buFont typeface="Arial" panose="020B0604020202020204" pitchFamily="34" charset="0"/>
                <a:buNone/>
              </a:pPr>
              <a:endParaRPr lang="zh-CN" altLang="zh-CN" sz="2000">
                <a:latin typeface="宋体" panose="02010600030101010101" pitchFamily="2" charset="-122"/>
                <a:sym typeface="宋体" panose="02010600030101010101" pitchFamily="2" charset="-122"/>
              </a:endParaRPr>
            </a:p>
          </p:txBody>
        </p:sp>
        <p:sp>
          <p:nvSpPr>
            <p:cNvPr id="8" name="文本框 17"/>
            <p:cNvSpPr>
              <a:spLocks noChangeArrowheads="1"/>
            </p:cNvSpPr>
            <p:nvPr/>
          </p:nvSpPr>
          <p:spPr bwMode="auto">
            <a:xfrm>
              <a:off x="307235" y="4040466"/>
              <a:ext cx="1457578" cy="500109"/>
            </a:xfrm>
            <a:prstGeom prst="rect">
              <a:avLst/>
            </a:prstGeom>
            <a:noFill/>
            <a:ln w="9525">
              <a:noFill/>
              <a:miter lim="800000"/>
            </a:ln>
          </p:spPr>
          <p:txBody>
            <a:bodyPr wrap="square" lIns="76210" tIns="38106" rIns="76210" bIns="38106">
              <a:spAutoFit/>
            </a:bodyPr>
            <a:lstStyle/>
            <a:p>
              <a:pPr algn="ctr" eaLnBrk="1" hangingPunct="1">
                <a:buFont typeface="Arial" panose="020B0604020202020204" pitchFamily="34" charset="0"/>
                <a:buNone/>
              </a:pPr>
              <a:r>
                <a:rPr lang="en-US" altLang="zh-CN" sz="3110" b="1" dirty="0">
                  <a:solidFill>
                    <a:schemeClr val="bg1"/>
                  </a:solidFill>
                  <a:latin typeface="Adobe Gothic Std B" panose="020B0800000000000000" pitchFamily="34" charset="-128"/>
                  <a:ea typeface="Adobe Gothic Std B" panose="020B0800000000000000" pitchFamily="34" charset="-128"/>
                </a:rPr>
                <a:t>PART  1</a:t>
              </a:r>
              <a:endParaRPr lang="zh-CN" altLang="en-US" sz="3110" dirty="0">
                <a:solidFill>
                  <a:schemeClr val="bg1"/>
                </a:solidFill>
                <a:latin typeface="Adobe Gothic Std B"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pic>
        <p:nvPicPr>
          <p:cNvPr id="5" name="Picture 2"/>
          <p:cNvPicPr>
            <a:picLocks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556018" y="1347244"/>
            <a:ext cx="2760000" cy="2760000"/>
          </a:xfrm>
          <a:prstGeom prst="ellipse">
            <a:avLst/>
          </a:prstGeom>
          <a:noFill/>
          <a:ln w="57150">
            <a:solidFill>
              <a:schemeClr val="bg1"/>
            </a:solidFill>
            <a:miter lim="800000"/>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6" name="Picture 2"/>
          <p:cNvPicPr>
            <a:picLocks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59564" y="3566136"/>
            <a:ext cx="1920000" cy="1920000"/>
          </a:xfrm>
          <a:prstGeom prst="ellipse">
            <a:avLst/>
          </a:prstGeom>
          <a:noFill/>
          <a:ln w="38100">
            <a:solidFill>
              <a:schemeClr val="bg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grpSp>
        <p:nvGrpSpPr>
          <p:cNvPr id="7" name="组合 6"/>
          <p:cNvGrpSpPr/>
          <p:nvPr/>
        </p:nvGrpSpPr>
        <p:grpSpPr>
          <a:xfrm>
            <a:off x="5054899" y="1257323"/>
            <a:ext cx="3785306" cy="3938301"/>
            <a:chOff x="4621609" y="987574"/>
            <a:chExt cx="3406775" cy="3544471"/>
          </a:xfrm>
        </p:grpSpPr>
        <p:sp>
          <p:nvSpPr>
            <p:cNvPr id="8" name="TextBox 15"/>
            <p:cNvSpPr txBox="1"/>
            <p:nvPr/>
          </p:nvSpPr>
          <p:spPr>
            <a:xfrm>
              <a:off x="4784110" y="987574"/>
              <a:ext cx="3192090" cy="596257"/>
            </a:xfrm>
            <a:prstGeom prst="rect">
              <a:avLst/>
            </a:prstGeom>
            <a:noFill/>
          </p:spPr>
          <p:txBody>
            <a:bodyPr vert="horz" wrap="none" rtlCol="0">
              <a:noAutofit/>
            </a:bodyPr>
            <a:lstStyle/>
            <a:p>
              <a:r>
                <a:rPr lang="zh-CN" altLang="en-US" sz="4000" spc="333" dirty="0">
                  <a:solidFill>
                    <a:schemeClr val="tx1">
                      <a:lumMod val="85000"/>
                      <a:lumOff val="15000"/>
                    </a:schemeClr>
                  </a:solidFill>
                  <a:latin typeface="微软雅黑" panose="020B0503020204020204" pitchFamily="34" charset="-122"/>
                  <a:ea typeface="微软雅黑" panose="020B0503020204020204" pitchFamily="34" charset="-122"/>
                </a:rPr>
                <a:t>添加说明文字</a:t>
              </a:r>
              <a:endParaRPr lang="zh-CN" altLang="en-US" sz="4000" spc="333"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621609" y="1477695"/>
              <a:ext cx="3406775" cy="3054350"/>
            </a:xfrm>
            <a:prstGeom prst="rect">
              <a:avLst/>
            </a:prstGeom>
            <a:noFill/>
          </p:spPr>
          <p:txBody>
            <a:bodyPr anchor="ctr"/>
            <a:lstStyle/>
            <a:p>
              <a:pPr indent="400050" algn="just">
                <a:lnSpc>
                  <a:spcPct val="130000"/>
                </a:lnSpc>
                <a:defRPr/>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请在此处输入您的文字，或者复制您的文字粘贴到此处，并且在粘贴后选择“仅文字”。请在此处输入您的文字，或者复制您的文字粘贴到此处，并且在粘贴后选择“仅文字”。</a:t>
              </a:r>
              <a:endParaRPr lang="en-US" altLang="zh-CN" sz="1555" dirty="0">
                <a:solidFill>
                  <a:schemeClr val="tx1">
                    <a:lumMod val="85000"/>
                    <a:lumOff val="15000"/>
                  </a:schemeClr>
                </a:solidFill>
                <a:latin typeface="微软雅黑" panose="020B0503020204020204" pitchFamily="34" charset="-122"/>
                <a:ea typeface="微软雅黑" panose="020B0503020204020204" pitchFamily="34" charset="-122"/>
              </a:endParaRPr>
            </a:p>
            <a:p>
              <a:pPr indent="400050" algn="just">
                <a:lnSpc>
                  <a:spcPct val="130000"/>
                </a:lnSpc>
                <a:defRPr/>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请在此处输入您的文字，或者复制您的文字粘贴到此处，并且在粘贴后选择“仅文字”。请在此处输入您的文字，或者复制您的文字粘贴到此处，并且在粘贴后选择“仅文字”。</a:t>
              </a:r>
              <a:endParaRPr lang="en-US" altLang="zh-CN" sz="15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par>
                                <p:cTn id="22" presetID="31"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右箭头 4"/>
          <p:cNvSpPr/>
          <p:nvPr/>
        </p:nvSpPr>
        <p:spPr>
          <a:xfrm>
            <a:off x="496990" y="2422349"/>
            <a:ext cx="9143517" cy="1293848"/>
          </a:xfrm>
          <a:prstGeom prst="right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6" name="TextBox 21"/>
          <p:cNvSpPr txBox="1">
            <a:spLocks noChangeArrowheads="1"/>
          </p:cNvSpPr>
          <p:nvPr/>
        </p:nvSpPr>
        <p:spPr bwMode="auto">
          <a:xfrm>
            <a:off x="1454827" y="2895876"/>
            <a:ext cx="990166" cy="343921"/>
          </a:xfrm>
          <a:prstGeom prst="rect">
            <a:avLst/>
          </a:prstGeom>
          <a:noFill/>
          <a:ln w="9525">
            <a:noFill/>
            <a:miter lim="800000"/>
          </a:ln>
        </p:spPr>
        <p:txBody>
          <a:bodyPr lIns="103484" tIns="51743" rIns="103484" bIns="51743">
            <a:spAutoFit/>
          </a:bodyPr>
          <a:lstStyle/>
          <a:p>
            <a:pPr algn="ctr" eaLnBrk="1" hangingPunct="1"/>
            <a:r>
              <a:rPr lang="en-US" altLang="zh-CN" sz="1555" b="1" dirty="0">
                <a:solidFill>
                  <a:schemeClr val="bg1"/>
                </a:solidFill>
                <a:latin typeface="微软雅黑" panose="020B0503020204020204" pitchFamily="34" charset="-122"/>
                <a:ea typeface="微软雅黑" panose="020B0503020204020204" pitchFamily="34" charset="-122"/>
              </a:rPr>
              <a:t>2011</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sp>
        <p:nvSpPr>
          <p:cNvPr id="7" name="TextBox 31"/>
          <p:cNvSpPr txBox="1">
            <a:spLocks noChangeArrowheads="1"/>
          </p:cNvSpPr>
          <p:nvPr/>
        </p:nvSpPr>
        <p:spPr bwMode="auto">
          <a:xfrm>
            <a:off x="3037159" y="2895876"/>
            <a:ext cx="991962" cy="343921"/>
          </a:xfrm>
          <a:prstGeom prst="rect">
            <a:avLst/>
          </a:prstGeom>
          <a:noFill/>
          <a:ln w="9525">
            <a:noFill/>
            <a:miter lim="800000"/>
          </a:ln>
        </p:spPr>
        <p:txBody>
          <a:bodyPr lIns="103484" tIns="51743" rIns="103484" bIns="51743">
            <a:spAutoFit/>
          </a:bodyPr>
          <a:lstStyle/>
          <a:p>
            <a:pPr algn="ctr" eaLnBrk="1" hangingPunct="1"/>
            <a:r>
              <a:rPr lang="en-US" altLang="zh-CN" sz="1555" b="1" dirty="0">
                <a:solidFill>
                  <a:schemeClr val="bg1"/>
                </a:solidFill>
                <a:latin typeface="微软雅黑" panose="020B0503020204020204" pitchFamily="34" charset="-122"/>
                <a:ea typeface="微软雅黑" panose="020B0503020204020204" pitchFamily="34" charset="-122"/>
              </a:rPr>
              <a:t>2012</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sp>
        <p:nvSpPr>
          <p:cNvPr id="8" name="TextBox 41"/>
          <p:cNvSpPr txBox="1">
            <a:spLocks noChangeArrowheads="1"/>
          </p:cNvSpPr>
          <p:nvPr/>
        </p:nvSpPr>
        <p:spPr bwMode="auto">
          <a:xfrm>
            <a:off x="4621288" y="2895876"/>
            <a:ext cx="991962" cy="343921"/>
          </a:xfrm>
          <a:prstGeom prst="rect">
            <a:avLst/>
          </a:prstGeom>
          <a:noFill/>
          <a:ln w="9525">
            <a:noFill/>
            <a:miter lim="800000"/>
          </a:ln>
        </p:spPr>
        <p:txBody>
          <a:bodyPr lIns="103484" tIns="51743" rIns="103484" bIns="51743">
            <a:spAutoFit/>
          </a:bodyPr>
          <a:lstStyle/>
          <a:p>
            <a:pPr algn="ctr" eaLnBrk="1" hangingPunct="1"/>
            <a:r>
              <a:rPr lang="en-US" altLang="zh-CN" sz="1555" b="1" dirty="0">
                <a:solidFill>
                  <a:schemeClr val="bg1"/>
                </a:solidFill>
                <a:latin typeface="微软雅黑" panose="020B0503020204020204" pitchFamily="34" charset="-122"/>
                <a:ea typeface="微软雅黑" panose="020B0503020204020204" pitchFamily="34" charset="-122"/>
              </a:rPr>
              <a:t>2013</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sp>
        <p:nvSpPr>
          <p:cNvPr id="9" name="TextBox 51"/>
          <p:cNvSpPr txBox="1">
            <a:spLocks noChangeArrowheads="1"/>
          </p:cNvSpPr>
          <p:nvPr/>
        </p:nvSpPr>
        <p:spPr bwMode="auto">
          <a:xfrm>
            <a:off x="6205417" y="2895876"/>
            <a:ext cx="990166" cy="343921"/>
          </a:xfrm>
          <a:prstGeom prst="rect">
            <a:avLst/>
          </a:prstGeom>
          <a:noFill/>
          <a:ln w="9525">
            <a:noFill/>
            <a:miter lim="800000"/>
          </a:ln>
        </p:spPr>
        <p:txBody>
          <a:bodyPr lIns="103484" tIns="51743" rIns="103484" bIns="51743">
            <a:spAutoFit/>
          </a:bodyPr>
          <a:lstStyle/>
          <a:p>
            <a:pPr algn="ctr" eaLnBrk="1" hangingPunct="1"/>
            <a:r>
              <a:rPr lang="en-US" altLang="zh-CN" sz="1555" b="1" dirty="0">
                <a:solidFill>
                  <a:schemeClr val="bg1"/>
                </a:solidFill>
                <a:latin typeface="微软雅黑" panose="020B0503020204020204" pitchFamily="34" charset="-122"/>
                <a:ea typeface="微软雅黑" panose="020B0503020204020204" pitchFamily="34" charset="-122"/>
              </a:rPr>
              <a:t>2014</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sp>
        <p:nvSpPr>
          <p:cNvPr id="10" name="椭圆 9"/>
          <p:cNvSpPr/>
          <p:nvPr/>
        </p:nvSpPr>
        <p:spPr>
          <a:xfrm>
            <a:off x="1359588" y="2967750"/>
            <a:ext cx="203064" cy="203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484" tIns="51743" rIns="103484" bIns="51743" anchor="ctr"/>
          <a:lstStyle/>
          <a:p>
            <a:pPr algn="ctr">
              <a:defRPr/>
            </a:pPr>
            <a:endParaRPr lang="zh-CN" altLang="en-US" sz="1555" dirty="0">
              <a:solidFill>
                <a:schemeClr val="bg1"/>
              </a:solidFill>
            </a:endParaRPr>
          </a:p>
        </p:txBody>
      </p:sp>
      <p:sp>
        <p:nvSpPr>
          <p:cNvPr id="11" name="椭圆 10"/>
          <p:cNvSpPr/>
          <p:nvPr/>
        </p:nvSpPr>
        <p:spPr>
          <a:xfrm>
            <a:off x="2952230" y="2967750"/>
            <a:ext cx="203064" cy="203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484" tIns="51743" rIns="103484" bIns="51743" anchor="ctr"/>
          <a:lstStyle/>
          <a:p>
            <a:pPr algn="ctr">
              <a:defRPr/>
            </a:pPr>
            <a:endParaRPr lang="zh-CN" altLang="en-US" sz="1555" dirty="0">
              <a:solidFill>
                <a:schemeClr val="bg1"/>
              </a:solidFill>
            </a:endParaRPr>
          </a:p>
        </p:txBody>
      </p:sp>
      <p:sp>
        <p:nvSpPr>
          <p:cNvPr id="12" name="椭圆 11"/>
          <p:cNvSpPr/>
          <p:nvPr/>
        </p:nvSpPr>
        <p:spPr>
          <a:xfrm>
            <a:off x="4544874" y="2967750"/>
            <a:ext cx="203064" cy="203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484" tIns="51743" rIns="103484" bIns="51743" anchor="ctr"/>
          <a:lstStyle/>
          <a:p>
            <a:pPr algn="ctr">
              <a:defRPr/>
            </a:pPr>
            <a:endParaRPr lang="zh-CN" altLang="en-US" sz="1555" dirty="0">
              <a:solidFill>
                <a:schemeClr val="bg1"/>
              </a:solidFill>
            </a:endParaRPr>
          </a:p>
        </p:txBody>
      </p:sp>
      <p:sp>
        <p:nvSpPr>
          <p:cNvPr id="13" name="椭圆 12"/>
          <p:cNvSpPr/>
          <p:nvPr/>
        </p:nvSpPr>
        <p:spPr>
          <a:xfrm>
            <a:off x="6137516" y="2967750"/>
            <a:ext cx="203064" cy="203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484" tIns="51743" rIns="103484" bIns="51743" anchor="ctr"/>
          <a:lstStyle/>
          <a:p>
            <a:pPr algn="ctr">
              <a:defRPr/>
            </a:pPr>
            <a:endParaRPr lang="zh-CN" altLang="en-US" sz="1555" dirty="0">
              <a:solidFill>
                <a:schemeClr val="bg1"/>
              </a:solidFill>
            </a:endParaRPr>
          </a:p>
        </p:txBody>
      </p:sp>
      <p:sp>
        <p:nvSpPr>
          <p:cNvPr id="14" name="椭圆 13"/>
          <p:cNvSpPr/>
          <p:nvPr/>
        </p:nvSpPr>
        <p:spPr>
          <a:xfrm>
            <a:off x="7730157" y="2967750"/>
            <a:ext cx="203064" cy="203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484" tIns="51743" rIns="103484" bIns="51743" anchor="ctr"/>
          <a:lstStyle/>
          <a:p>
            <a:pPr algn="ctr">
              <a:defRPr/>
            </a:pPr>
            <a:endParaRPr lang="zh-CN" altLang="en-US" sz="1555" dirty="0">
              <a:solidFill>
                <a:schemeClr val="bg1"/>
              </a:solidFill>
            </a:endParaRPr>
          </a:p>
        </p:txBody>
      </p:sp>
      <p:sp>
        <p:nvSpPr>
          <p:cNvPr id="15" name="TextBox 51"/>
          <p:cNvSpPr txBox="1">
            <a:spLocks noChangeArrowheads="1"/>
          </p:cNvSpPr>
          <p:nvPr/>
        </p:nvSpPr>
        <p:spPr bwMode="auto">
          <a:xfrm>
            <a:off x="7787746" y="2895876"/>
            <a:ext cx="990166" cy="343921"/>
          </a:xfrm>
          <a:prstGeom prst="rect">
            <a:avLst/>
          </a:prstGeom>
          <a:noFill/>
          <a:ln w="9525">
            <a:noFill/>
            <a:miter lim="800000"/>
          </a:ln>
        </p:spPr>
        <p:txBody>
          <a:bodyPr lIns="103484" tIns="51743" rIns="103484" bIns="51743">
            <a:spAutoFit/>
          </a:bodyPr>
          <a:lstStyle/>
          <a:p>
            <a:pPr algn="ctr" eaLnBrk="1" hangingPunct="1"/>
            <a:r>
              <a:rPr lang="en-US" altLang="zh-CN" sz="1555" b="1" dirty="0">
                <a:solidFill>
                  <a:schemeClr val="bg1"/>
                </a:solidFill>
                <a:latin typeface="微软雅黑" panose="020B0503020204020204" pitchFamily="34" charset="-122"/>
                <a:ea typeface="微软雅黑" panose="020B0503020204020204" pitchFamily="34" charset="-122"/>
              </a:rPr>
              <a:t>2015</a:t>
            </a:r>
            <a:endParaRPr lang="zh-CN" altLang="en-US" sz="1555" b="1" dirty="0">
              <a:solidFill>
                <a:schemeClr val="bg1"/>
              </a:solidFill>
              <a:latin typeface="微软雅黑" panose="020B0503020204020204" pitchFamily="34" charset="-122"/>
              <a:ea typeface="微软雅黑" panose="020B0503020204020204" pitchFamily="34" charset="-122"/>
            </a:endParaRPr>
          </a:p>
        </p:txBody>
      </p:sp>
      <p:sp>
        <p:nvSpPr>
          <p:cNvPr id="16" name="文本框 22"/>
          <p:cNvSpPr txBox="1"/>
          <p:nvPr/>
        </p:nvSpPr>
        <p:spPr>
          <a:xfrm>
            <a:off x="812791" y="3716199"/>
            <a:ext cx="2099469" cy="1111052"/>
          </a:xfrm>
          <a:prstGeom prst="rect">
            <a:avLst/>
          </a:prstGeom>
          <a:noFill/>
        </p:spPr>
        <p:txBody>
          <a:bodyPr lIns="109517" tIns="54758" rIns="109517" bIns="54758">
            <a:spAutoFit/>
          </a:bodyP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17" name="文本框 22"/>
          <p:cNvSpPr txBox="1"/>
          <p:nvPr/>
        </p:nvSpPr>
        <p:spPr>
          <a:xfrm>
            <a:off x="3916378" y="3706635"/>
            <a:ext cx="2099469" cy="1111052"/>
          </a:xfrm>
          <a:prstGeom prst="rect">
            <a:avLst/>
          </a:prstGeom>
          <a:noFill/>
        </p:spPr>
        <p:txBody>
          <a:bodyPr lIns="109517" tIns="54758" rIns="109517" bIns="54758">
            <a:spAutoFit/>
          </a:bodyP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18" name="文本框 22"/>
          <p:cNvSpPr txBox="1"/>
          <p:nvPr/>
        </p:nvSpPr>
        <p:spPr>
          <a:xfrm>
            <a:off x="7109741" y="3706634"/>
            <a:ext cx="2099469" cy="1111052"/>
          </a:xfrm>
          <a:prstGeom prst="rect">
            <a:avLst/>
          </a:prstGeom>
          <a:noFill/>
        </p:spPr>
        <p:txBody>
          <a:bodyPr lIns="109517" tIns="54758" rIns="109517" bIns="54758">
            <a:spAutoFit/>
          </a:bodyP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19" name="文本框 22"/>
          <p:cNvSpPr txBox="1"/>
          <p:nvPr/>
        </p:nvSpPr>
        <p:spPr>
          <a:xfrm>
            <a:off x="2449964" y="1305260"/>
            <a:ext cx="2099469" cy="1111052"/>
          </a:xfrm>
          <a:prstGeom prst="rect">
            <a:avLst/>
          </a:prstGeom>
          <a:noFill/>
        </p:spPr>
        <p:txBody>
          <a:bodyPr lIns="109517" tIns="54758" rIns="109517" bIns="54758">
            <a:spAutoFit/>
          </a:bodyP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20" name="文本框 22"/>
          <p:cNvSpPr txBox="1"/>
          <p:nvPr/>
        </p:nvSpPr>
        <p:spPr>
          <a:xfrm>
            <a:off x="5643328" y="1305259"/>
            <a:ext cx="2099469" cy="1111052"/>
          </a:xfrm>
          <a:prstGeom prst="rect">
            <a:avLst/>
          </a:prstGeom>
          <a:noFill/>
        </p:spPr>
        <p:txBody>
          <a:bodyPr lIns="109517" tIns="54758" rIns="109517" bIns="54758">
            <a:spAutoFit/>
          </a:bodyP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par>
                          <p:cTn id="19" fill="hold">
                            <p:stCondLst>
                              <p:cond delay="2000"/>
                            </p:stCondLst>
                            <p:childTnLst>
                              <p:par>
                                <p:cTn id="20" presetID="23" presetClass="entr" presetSubtype="32"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strVal val="4*#ppt_w"/>
                                          </p:val>
                                        </p:tav>
                                        <p:tav tm="100000">
                                          <p:val>
                                            <p:strVal val="#ppt_w"/>
                                          </p:val>
                                        </p:tav>
                                      </p:tavLst>
                                    </p:anim>
                                    <p:anim calcmode="lin" valueType="num">
                                      <p:cBhvr>
                                        <p:cTn id="23" dur="500" fill="hold"/>
                                        <p:tgtEl>
                                          <p:spTgt spid="10"/>
                                        </p:tgtEl>
                                        <p:attrNameLst>
                                          <p:attrName>ppt_h</p:attrName>
                                        </p:attrNameLst>
                                      </p:cBhvr>
                                      <p:tavLst>
                                        <p:tav tm="0">
                                          <p:val>
                                            <p:strVal val="4*#ppt_h"/>
                                          </p:val>
                                        </p:tav>
                                        <p:tav tm="100000">
                                          <p:val>
                                            <p:strVal val="#ppt_h"/>
                                          </p:val>
                                        </p:tav>
                                      </p:tavLst>
                                    </p:anim>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500"/>
                            </p:stCondLst>
                            <p:childTnLst>
                              <p:par>
                                <p:cTn id="33" presetID="23" presetClass="entr" presetSubtype="32"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strVal val="4*#ppt_w"/>
                                          </p:val>
                                        </p:tav>
                                        <p:tav tm="100000">
                                          <p:val>
                                            <p:strVal val="#ppt_w"/>
                                          </p:val>
                                        </p:tav>
                                      </p:tavLst>
                                    </p:anim>
                                    <p:anim calcmode="lin" valueType="num">
                                      <p:cBhvr>
                                        <p:cTn id="36" dur="500" fill="hold"/>
                                        <p:tgtEl>
                                          <p:spTgt spid="11"/>
                                        </p:tgtEl>
                                        <p:attrNameLst>
                                          <p:attrName>ppt_h</p:attrName>
                                        </p:attrNameLst>
                                      </p:cBhvr>
                                      <p:tavLst>
                                        <p:tav tm="0">
                                          <p:val>
                                            <p:strVal val="4*#ppt_h"/>
                                          </p:val>
                                        </p:tav>
                                        <p:tav tm="100000">
                                          <p:val>
                                            <p:strVal val="#ppt_h"/>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childTnLst>
                          </p:cTn>
                        </p:par>
                        <p:par>
                          <p:cTn id="45" fill="hold">
                            <p:stCondLst>
                              <p:cond delay="5000"/>
                            </p:stCondLst>
                            <p:childTnLst>
                              <p:par>
                                <p:cTn id="46" presetID="23" presetClass="entr" presetSubtype="32"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strVal val="4*#ppt_w"/>
                                          </p:val>
                                        </p:tav>
                                        <p:tav tm="100000">
                                          <p:val>
                                            <p:strVal val="#ppt_w"/>
                                          </p:val>
                                        </p:tav>
                                      </p:tavLst>
                                    </p:anim>
                                    <p:anim calcmode="lin" valueType="num">
                                      <p:cBhvr>
                                        <p:cTn id="49" dur="500" fill="hold"/>
                                        <p:tgtEl>
                                          <p:spTgt spid="12"/>
                                        </p:tgtEl>
                                        <p:attrNameLst>
                                          <p:attrName>ppt_h</p:attrName>
                                        </p:attrNameLst>
                                      </p:cBhvr>
                                      <p:tavLst>
                                        <p:tav tm="0">
                                          <p:val>
                                            <p:strVal val="4*#ppt_h"/>
                                          </p:val>
                                        </p:tav>
                                        <p:tav tm="100000">
                                          <p:val>
                                            <p:strVal val="#ppt_h"/>
                                          </p:val>
                                        </p:tav>
                                      </p:tavLst>
                                    </p:anim>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childTnLst>
                          </p:cTn>
                        </p:par>
                        <p:par>
                          <p:cTn id="58" fill="hold">
                            <p:stCondLst>
                              <p:cond delay="6500"/>
                            </p:stCondLst>
                            <p:childTnLst>
                              <p:par>
                                <p:cTn id="59" presetID="23" presetClass="entr" presetSubtype="32"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strVal val="4*#ppt_w"/>
                                          </p:val>
                                        </p:tav>
                                        <p:tav tm="100000">
                                          <p:val>
                                            <p:strVal val="#ppt_w"/>
                                          </p:val>
                                        </p:tav>
                                      </p:tavLst>
                                    </p:anim>
                                    <p:anim calcmode="lin" valueType="num">
                                      <p:cBhvr>
                                        <p:cTn id="62" dur="500" fill="hold"/>
                                        <p:tgtEl>
                                          <p:spTgt spid="13"/>
                                        </p:tgtEl>
                                        <p:attrNameLst>
                                          <p:attrName>ppt_h</p:attrName>
                                        </p:attrNameLst>
                                      </p:cBhvr>
                                      <p:tavLst>
                                        <p:tav tm="0">
                                          <p:val>
                                            <p:strVal val="4*#ppt_h"/>
                                          </p:val>
                                        </p:tav>
                                        <p:tav tm="100000">
                                          <p:val>
                                            <p:strVal val="#ppt_h"/>
                                          </p:val>
                                        </p:tav>
                                      </p:tavLst>
                                    </p:anim>
                                  </p:childTnLst>
                                </p:cTn>
                              </p:par>
                            </p:childTnLst>
                          </p:cTn>
                        </p:par>
                        <p:par>
                          <p:cTn id="63" fill="hold">
                            <p:stCondLst>
                              <p:cond delay="70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par>
                          <p:cTn id="67" fill="hold">
                            <p:stCondLst>
                              <p:cond delay="7500"/>
                            </p:stCondLst>
                            <p:childTnLst>
                              <p:par>
                                <p:cTn id="68" presetID="22" presetClass="entr" presetSubtype="4"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down)">
                                      <p:cBhvr>
                                        <p:cTn id="70" dur="500"/>
                                        <p:tgtEl>
                                          <p:spTgt spid="20"/>
                                        </p:tgtEl>
                                      </p:cBhvr>
                                    </p:animEffect>
                                  </p:childTnLst>
                                </p:cTn>
                              </p:par>
                            </p:childTnLst>
                          </p:cTn>
                        </p:par>
                        <p:par>
                          <p:cTn id="71" fill="hold">
                            <p:stCondLst>
                              <p:cond delay="8000"/>
                            </p:stCondLst>
                            <p:childTnLst>
                              <p:par>
                                <p:cTn id="72" presetID="23" presetClass="entr" presetSubtype="3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strVal val="4*#ppt_w"/>
                                          </p:val>
                                        </p:tav>
                                        <p:tav tm="100000">
                                          <p:val>
                                            <p:strVal val="#ppt_w"/>
                                          </p:val>
                                        </p:tav>
                                      </p:tavLst>
                                    </p:anim>
                                    <p:anim calcmode="lin" valueType="num">
                                      <p:cBhvr>
                                        <p:cTn id="75" dur="500" fill="hold"/>
                                        <p:tgtEl>
                                          <p:spTgt spid="14"/>
                                        </p:tgtEl>
                                        <p:attrNameLst>
                                          <p:attrName>ppt_h</p:attrName>
                                        </p:attrNameLst>
                                      </p:cBhvr>
                                      <p:tavLst>
                                        <p:tav tm="0">
                                          <p:val>
                                            <p:strVal val="4*#ppt_h"/>
                                          </p:val>
                                        </p:tav>
                                        <p:tav tm="100000">
                                          <p:val>
                                            <p:strVal val="#ppt_h"/>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childTnLst>
                          </p:cTn>
                        </p:par>
                        <p:par>
                          <p:cTn id="80" fill="hold">
                            <p:stCondLst>
                              <p:cond delay="9000"/>
                            </p:stCondLst>
                            <p:childTnLst>
                              <p:par>
                                <p:cTn id="81" presetID="22" presetClass="entr" presetSubtype="1"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up)">
                                      <p:cBhvr>
                                        <p:cTn id="8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P spid="9" grpId="0"/>
      <p:bldP spid="10" grpId="0" animBg="1"/>
      <p:bldP spid="11" grpId="0" animBg="1"/>
      <p:bldP spid="12" grpId="0" animBg="1"/>
      <p:bldP spid="13" grpId="0" animBg="1"/>
      <p:bldP spid="14" grpId="0" animBg="1"/>
      <p:bldP spid="15" grpId="0"/>
      <p:bldP spid="16" grpId="0"/>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37" name="椭圆 36"/>
          <p:cNvSpPr/>
          <p:nvPr/>
        </p:nvSpPr>
        <p:spPr>
          <a:xfrm>
            <a:off x="1215281" y="1544317"/>
            <a:ext cx="2156490" cy="2156412"/>
          </a:xfrm>
          <a:prstGeom prst="ellips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38" name="椭圆 37"/>
          <p:cNvSpPr/>
          <p:nvPr/>
        </p:nvSpPr>
        <p:spPr>
          <a:xfrm>
            <a:off x="1085714" y="1414754"/>
            <a:ext cx="2415626" cy="2415539"/>
          </a:xfrm>
          <a:prstGeom prst="ellipse">
            <a:avLst/>
          </a:prstGeom>
          <a:noFill/>
          <a:ln>
            <a:solidFill>
              <a:srgbClr val="052E6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39" name="矩形 38"/>
          <p:cNvSpPr/>
          <p:nvPr/>
        </p:nvSpPr>
        <p:spPr>
          <a:xfrm>
            <a:off x="1353567" y="2073043"/>
            <a:ext cx="1879918" cy="1179211"/>
          </a:xfrm>
          <a:prstGeom prst="rect">
            <a:avLst/>
          </a:prstGeom>
        </p:spPr>
        <p:txBody>
          <a:bodyPr wrap="square" lIns="109517" tIns="54758" rIns="109517" bIns="54758">
            <a:spAutoFit/>
          </a:bodyPr>
          <a:lstStyle/>
          <a:p>
            <a:pPr lvl="0" algn="ctr"/>
            <a:r>
              <a:rPr lang="zh-CN" altLang="en-US" sz="2890" b="1" dirty="0">
                <a:solidFill>
                  <a:schemeClr val="bg1"/>
                </a:solidFill>
                <a:latin typeface="微软雅黑" panose="020B0503020204020204" pitchFamily="34" charset="-122"/>
                <a:ea typeface="微软雅黑" panose="020B0503020204020204" pitchFamily="34" charset="-122"/>
              </a:rPr>
              <a:t>应用领域</a:t>
            </a:r>
            <a:endParaRPr lang="en-US" altLang="zh-CN" sz="2890" b="1" dirty="0">
              <a:solidFill>
                <a:schemeClr val="bg1"/>
              </a:solidFill>
              <a:latin typeface="微软雅黑" panose="020B0503020204020204" pitchFamily="34" charset="-122"/>
              <a:ea typeface="微软雅黑" panose="020B0503020204020204" pitchFamily="34" charset="-122"/>
            </a:endParaRPr>
          </a:p>
          <a:p>
            <a:pPr algn="ctr">
              <a:spcBef>
                <a:spcPts val="1440"/>
              </a:spcBef>
            </a:pPr>
            <a:r>
              <a:rPr lang="zh-CN" altLang="en-US" sz="1445"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445" dirty="0">
              <a:solidFill>
                <a:schemeClr val="bg1"/>
              </a:solidFill>
              <a:latin typeface="微软雅黑" panose="020B0503020204020204" pitchFamily="34" charset="-122"/>
              <a:ea typeface="微软雅黑" panose="020B0503020204020204" pitchFamily="34" charset="-122"/>
            </a:endParaRPr>
          </a:p>
        </p:txBody>
      </p:sp>
      <p:sp>
        <p:nvSpPr>
          <p:cNvPr id="40" name="文本框 7"/>
          <p:cNvSpPr txBox="1">
            <a:spLocks noChangeArrowheads="1"/>
          </p:cNvSpPr>
          <p:nvPr/>
        </p:nvSpPr>
        <p:spPr bwMode="auto">
          <a:xfrm>
            <a:off x="1208524" y="4088705"/>
            <a:ext cx="2170007" cy="124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17" tIns="54758" rIns="109517" bIns="5475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665" b="1" dirty="0">
                <a:latin typeface="微软雅黑" panose="020B0503020204020204" pitchFamily="34" charset="-122"/>
              </a:rPr>
              <a:t>添加文本信息</a:t>
            </a:r>
            <a:endParaRPr lang="en-US" altLang="zh-CN" sz="1665" b="1" dirty="0">
              <a:latin typeface="微软雅黑" panose="020B0503020204020204" pitchFamily="34" charset="-122"/>
            </a:endParaRPr>
          </a:p>
          <a:p>
            <a:pPr algn="ctr">
              <a:lnSpc>
                <a:spcPct val="150000"/>
              </a:lnSpc>
              <a:spcBef>
                <a:spcPts val="360"/>
              </a:spcBef>
            </a:pPr>
            <a:r>
              <a:rPr lang="zh-CN" altLang="en-US" sz="1445" dirty="0">
                <a:latin typeface="微软雅黑" panose="020B0503020204020204" pitchFamily="34" charset="-122"/>
              </a:rPr>
              <a:t>添加对图片的说明文字添加对图片的说明文字</a:t>
            </a:r>
            <a:endParaRPr lang="zh-CN" altLang="en-US" sz="1445" dirty="0">
              <a:latin typeface="微软雅黑" panose="020B0503020204020204" pitchFamily="34" charset="-122"/>
            </a:endParaRPr>
          </a:p>
        </p:txBody>
      </p:sp>
      <p:sp>
        <p:nvSpPr>
          <p:cNvPr id="41" name="椭圆 40"/>
          <p:cNvSpPr/>
          <p:nvPr/>
        </p:nvSpPr>
        <p:spPr>
          <a:xfrm>
            <a:off x="4004834" y="1544317"/>
            <a:ext cx="2156490" cy="2156412"/>
          </a:xfrm>
          <a:prstGeom prst="ellips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42" name="椭圆 41"/>
          <p:cNvSpPr/>
          <p:nvPr/>
        </p:nvSpPr>
        <p:spPr>
          <a:xfrm>
            <a:off x="3875266" y="1414754"/>
            <a:ext cx="2415626" cy="2415539"/>
          </a:xfrm>
          <a:prstGeom prst="ellipse">
            <a:avLst/>
          </a:prstGeom>
          <a:noFill/>
          <a:ln>
            <a:solidFill>
              <a:srgbClr val="052E6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43" name="矩形 42"/>
          <p:cNvSpPr/>
          <p:nvPr/>
        </p:nvSpPr>
        <p:spPr>
          <a:xfrm>
            <a:off x="4143119" y="2073043"/>
            <a:ext cx="1879918" cy="1179211"/>
          </a:xfrm>
          <a:prstGeom prst="rect">
            <a:avLst/>
          </a:prstGeom>
        </p:spPr>
        <p:txBody>
          <a:bodyPr wrap="square" lIns="109517" tIns="54758" rIns="109517" bIns="54758">
            <a:spAutoFit/>
          </a:bodyPr>
          <a:lstStyle/>
          <a:p>
            <a:pPr lvl="0" algn="ctr"/>
            <a:r>
              <a:rPr lang="zh-CN" altLang="en-US" sz="2890" b="1" dirty="0">
                <a:solidFill>
                  <a:schemeClr val="bg1"/>
                </a:solidFill>
                <a:latin typeface="微软雅黑" panose="020B0503020204020204" pitchFamily="34" charset="-122"/>
                <a:ea typeface="微软雅黑" panose="020B0503020204020204" pitchFamily="34" charset="-122"/>
              </a:rPr>
              <a:t>商务领域</a:t>
            </a:r>
            <a:endParaRPr lang="en-US" altLang="zh-CN" sz="2890" b="1" dirty="0">
              <a:solidFill>
                <a:schemeClr val="bg1"/>
              </a:solidFill>
              <a:latin typeface="微软雅黑" panose="020B0503020204020204" pitchFamily="34" charset="-122"/>
              <a:ea typeface="微软雅黑" panose="020B0503020204020204" pitchFamily="34" charset="-122"/>
            </a:endParaRPr>
          </a:p>
          <a:p>
            <a:pPr algn="ctr">
              <a:spcBef>
                <a:spcPts val="1440"/>
              </a:spcBef>
            </a:pPr>
            <a:r>
              <a:rPr lang="zh-CN" altLang="en-US" sz="1445"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445" dirty="0">
              <a:solidFill>
                <a:schemeClr val="bg1"/>
              </a:solidFill>
              <a:latin typeface="微软雅黑" panose="020B0503020204020204" pitchFamily="34" charset="-122"/>
              <a:ea typeface="微软雅黑" panose="020B0503020204020204" pitchFamily="34" charset="-122"/>
            </a:endParaRPr>
          </a:p>
        </p:txBody>
      </p:sp>
      <p:sp>
        <p:nvSpPr>
          <p:cNvPr id="44" name="文本框 7"/>
          <p:cNvSpPr txBox="1">
            <a:spLocks noChangeArrowheads="1"/>
          </p:cNvSpPr>
          <p:nvPr/>
        </p:nvSpPr>
        <p:spPr bwMode="auto">
          <a:xfrm>
            <a:off x="3998075" y="4088705"/>
            <a:ext cx="2170007" cy="124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17" tIns="54758" rIns="109517" bIns="5475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665" b="1" dirty="0">
                <a:latin typeface="微软雅黑" panose="020B0503020204020204" pitchFamily="34" charset="-122"/>
              </a:rPr>
              <a:t>添加文本信息</a:t>
            </a:r>
            <a:endParaRPr lang="en-US" altLang="zh-CN" sz="1665" b="1" dirty="0">
              <a:latin typeface="微软雅黑" panose="020B0503020204020204" pitchFamily="34" charset="-122"/>
            </a:endParaRPr>
          </a:p>
          <a:p>
            <a:pPr algn="ctr">
              <a:lnSpc>
                <a:spcPct val="150000"/>
              </a:lnSpc>
              <a:spcBef>
                <a:spcPts val="360"/>
              </a:spcBef>
            </a:pPr>
            <a:r>
              <a:rPr lang="zh-CN" altLang="en-US" sz="1445" dirty="0">
                <a:latin typeface="微软雅黑" panose="020B0503020204020204" pitchFamily="34" charset="-122"/>
              </a:rPr>
              <a:t>添加对图片的说明文字添加对图片的说明文字</a:t>
            </a:r>
            <a:endParaRPr lang="zh-CN" altLang="en-US" sz="1445" dirty="0">
              <a:latin typeface="微软雅黑" panose="020B0503020204020204" pitchFamily="34" charset="-122"/>
            </a:endParaRPr>
          </a:p>
        </p:txBody>
      </p:sp>
      <p:sp>
        <p:nvSpPr>
          <p:cNvPr id="45" name="椭圆 44"/>
          <p:cNvSpPr/>
          <p:nvPr/>
        </p:nvSpPr>
        <p:spPr>
          <a:xfrm>
            <a:off x="6794387" y="1544317"/>
            <a:ext cx="2156490" cy="2156412"/>
          </a:xfrm>
          <a:prstGeom prst="ellips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46" name="椭圆 45"/>
          <p:cNvSpPr/>
          <p:nvPr/>
        </p:nvSpPr>
        <p:spPr>
          <a:xfrm>
            <a:off x="6664819" y="1414754"/>
            <a:ext cx="2415626" cy="2415539"/>
          </a:xfrm>
          <a:prstGeom prst="ellipse">
            <a:avLst/>
          </a:prstGeom>
          <a:noFill/>
          <a:ln>
            <a:solidFill>
              <a:srgbClr val="052E6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47" name="矩形 46"/>
          <p:cNvSpPr/>
          <p:nvPr/>
        </p:nvSpPr>
        <p:spPr>
          <a:xfrm>
            <a:off x="6932671" y="2073043"/>
            <a:ext cx="1879918" cy="1179211"/>
          </a:xfrm>
          <a:prstGeom prst="rect">
            <a:avLst/>
          </a:prstGeom>
        </p:spPr>
        <p:txBody>
          <a:bodyPr wrap="square" lIns="109517" tIns="54758" rIns="109517" bIns="54758">
            <a:spAutoFit/>
          </a:bodyPr>
          <a:lstStyle/>
          <a:p>
            <a:pPr lvl="0" algn="ctr"/>
            <a:r>
              <a:rPr lang="zh-CN" altLang="en-US" sz="2890" b="1" dirty="0">
                <a:solidFill>
                  <a:schemeClr val="bg1"/>
                </a:solidFill>
                <a:latin typeface="微软雅黑" panose="020B0503020204020204" pitchFamily="34" charset="-122"/>
                <a:ea typeface="微软雅黑" panose="020B0503020204020204" pitchFamily="34" charset="-122"/>
              </a:rPr>
              <a:t>服务领域</a:t>
            </a:r>
            <a:endParaRPr lang="en-US" altLang="zh-CN" sz="2890" b="1" dirty="0">
              <a:solidFill>
                <a:schemeClr val="bg1"/>
              </a:solidFill>
              <a:latin typeface="微软雅黑" panose="020B0503020204020204" pitchFamily="34" charset="-122"/>
              <a:ea typeface="微软雅黑" panose="020B0503020204020204" pitchFamily="34" charset="-122"/>
            </a:endParaRPr>
          </a:p>
          <a:p>
            <a:pPr algn="ctr">
              <a:spcBef>
                <a:spcPts val="1440"/>
              </a:spcBef>
            </a:pPr>
            <a:r>
              <a:rPr lang="zh-CN" altLang="en-US" sz="1445"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445" dirty="0">
              <a:solidFill>
                <a:schemeClr val="bg1"/>
              </a:solidFill>
              <a:latin typeface="微软雅黑" panose="020B0503020204020204" pitchFamily="34" charset="-122"/>
              <a:ea typeface="微软雅黑" panose="020B0503020204020204" pitchFamily="34" charset="-122"/>
            </a:endParaRPr>
          </a:p>
        </p:txBody>
      </p:sp>
      <p:sp>
        <p:nvSpPr>
          <p:cNvPr id="48" name="文本框 7"/>
          <p:cNvSpPr txBox="1">
            <a:spLocks noChangeArrowheads="1"/>
          </p:cNvSpPr>
          <p:nvPr/>
        </p:nvSpPr>
        <p:spPr bwMode="auto">
          <a:xfrm>
            <a:off x="6787628" y="4088705"/>
            <a:ext cx="2170007" cy="124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17" tIns="54758" rIns="109517" bIns="5475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665" b="1" dirty="0">
                <a:latin typeface="微软雅黑" panose="020B0503020204020204" pitchFamily="34" charset="-122"/>
              </a:rPr>
              <a:t>添加文本信息</a:t>
            </a:r>
            <a:endParaRPr lang="en-US" altLang="zh-CN" sz="1665" b="1" dirty="0">
              <a:latin typeface="微软雅黑" panose="020B0503020204020204" pitchFamily="34" charset="-122"/>
            </a:endParaRPr>
          </a:p>
          <a:p>
            <a:pPr algn="ctr">
              <a:lnSpc>
                <a:spcPct val="150000"/>
              </a:lnSpc>
              <a:spcBef>
                <a:spcPts val="360"/>
              </a:spcBef>
            </a:pPr>
            <a:r>
              <a:rPr lang="zh-CN" altLang="en-US" sz="1445" dirty="0">
                <a:latin typeface="微软雅黑" panose="020B0503020204020204" pitchFamily="34" charset="-122"/>
              </a:rPr>
              <a:t>添加对图片的说明文字添加对图片的说明文字</a:t>
            </a:r>
            <a:endParaRPr lang="zh-CN" altLang="en-US" sz="1445" dirty="0">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heel(1)">
                                      <p:cBhvr>
                                        <p:cTn id="18" dur="750"/>
                                        <p:tgtEl>
                                          <p:spTgt spid="38"/>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up)">
                                      <p:cBhvr>
                                        <p:cTn id="31" dur="500"/>
                                        <p:tgtEl>
                                          <p:spTgt spid="40"/>
                                        </p:tgtEl>
                                      </p:cBhvr>
                                    </p:animEffect>
                                  </p:childTnLst>
                                </p:cTn>
                              </p:par>
                            </p:childTnLst>
                          </p:cTn>
                        </p:par>
                        <p:par>
                          <p:cTn id="32" fill="hold">
                            <p:stCondLst>
                              <p:cond delay="3000"/>
                            </p:stCondLst>
                            <p:childTnLst>
                              <p:par>
                                <p:cTn id="33" presetID="21" presetClass="entr" presetSubtype="1"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heel(1)">
                                      <p:cBhvr>
                                        <p:cTn id="35" dur="750"/>
                                        <p:tgtEl>
                                          <p:spTgt spid="42"/>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down)">
                                      <p:cBhvr>
                                        <p:cTn id="45" dur="500"/>
                                        <p:tgtEl>
                                          <p:spTgt spid="43"/>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up)">
                                      <p:cBhvr>
                                        <p:cTn id="48" dur="500"/>
                                        <p:tgtEl>
                                          <p:spTgt spid="44"/>
                                        </p:tgtEl>
                                      </p:cBhvr>
                                    </p:animEffect>
                                  </p:childTnLst>
                                </p:cTn>
                              </p:par>
                            </p:childTnLst>
                          </p:cTn>
                        </p:par>
                        <p:par>
                          <p:cTn id="49" fill="hold">
                            <p:stCondLst>
                              <p:cond delay="5000"/>
                            </p:stCondLst>
                            <p:childTnLst>
                              <p:par>
                                <p:cTn id="50" presetID="21" presetClass="entr" presetSubtype="1"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heel(1)">
                                      <p:cBhvr>
                                        <p:cTn id="52" dur="750"/>
                                        <p:tgtEl>
                                          <p:spTgt spid="46"/>
                                        </p:tgtEl>
                                      </p:cBhvr>
                                    </p:animEffect>
                                  </p:childTnLst>
                                </p:cTn>
                              </p:par>
                            </p:childTnLst>
                          </p:cTn>
                        </p:par>
                        <p:par>
                          <p:cTn id="53" fill="hold">
                            <p:stCondLst>
                              <p:cond delay="600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6500"/>
                            </p:stCondLst>
                            <p:childTnLst>
                              <p:par>
                                <p:cTn id="60" presetID="22" presetClass="entr" presetSubtype="4"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wipe(down)">
                                      <p:cBhvr>
                                        <p:cTn id="62" dur="500"/>
                                        <p:tgtEl>
                                          <p:spTgt spid="4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up)">
                                      <p:cBhvr>
                                        <p:cTn id="6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7" grpId="0" animBg="1"/>
      <p:bldP spid="38" grpId="0" animBg="1"/>
      <p:bldP spid="39" grpId="0"/>
      <p:bldP spid="40" grpId="0"/>
      <p:bldP spid="41" grpId="0" animBg="1"/>
      <p:bldP spid="42" grpId="0" animBg="1"/>
      <p:bldP spid="43" grpId="0"/>
      <p:bldP spid="44" grpId="0"/>
      <p:bldP spid="45" grpId="0" animBg="1"/>
      <p:bldP spid="46" grpId="0" animBg="1"/>
      <p:bldP spid="47"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34552" r="5689" b="10406"/>
          <a:stretch>
            <a:fillRect/>
          </a:stretch>
        </p:blipFill>
        <p:spPr>
          <a:xfrm>
            <a:off x="7821328" y="1567529"/>
            <a:ext cx="1725000" cy="1724939"/>
          </a:xfrm>
          <a:prstGeom prst="ellipse">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25939" r="7361"/>
          <a:stretch>
            <a:fillRect/>
          </a:stretch>
        </p:blipFill>
        <p:spPr>
          <a:xfrm>
            <a:off x="403003" y="1567529"/>
            <a:ext cx="1725000" cy="1724939"/>
          </a:xfrm>
          <a:prstGeom prst="ellipse">
            <a:avLst/>
          </a:pr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26100"/>
          <a:stretch>
            <a:fillRect/>
          </a:stretch>
        </p:blipFill>
        <p:spPr>
          <a:xfrm>
            <a:off x="2875778" y="1567529"/>
            <a:ext cx="1725000" cy="1724939"/>
          </a:xfrm>
          <a:prstGeom prst="ellipse">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33500"/>
          <a:stretch>
            <a:fillRect/>
          </a:stretch>
        </p:blipFill>
        <p:spPr>
          <a:xfrm>
            <a:off x="5348552" y="1567529"/>
            <a:ext cx="1725000" cy="1724939"/>
          </a:xfrm>
          <a:prstGeom prst="ellipse">
            <a:avLst/>
          </a:prstGeom>
        </p:spPr>
      </p:pic>
      <p:grpSp>
        <p:nvGrpSpPr>
          <p:cNvPr id="9" name="组合 8"/>
          <p:cNvGrpSpPr/>
          <p:nvPr/>
        </p:nvGrpSpPr>
        <p:grpSpPr>
          <a:xfrm>
            <a:off x="228816" y="3551427"/>
            <a:ext cx="2073377" cy="1207591"/>
            <a:chOff x="714375" y="2919239"/>
            <a:chExt cx="1420813" cy="1008112"/>
          </a:xfrm>
        </p:grpSpPr>
        <p:sp>
          <p:nvSpPr>
            <p:cNvPr id="10"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zh-CN" altLang="en-US" sz="1890" dirty="0">
                  <a:latin typeface="Arial" panose="020B0604020202020204" pitchFamily="34" charset="0"/>
                </a:rPr>
                <a:t>无名氏</a:t>
              </a:r>
              <a:endParaRPr lang="zh-CN" altLang="en-US" sz="1890" dirty="0">
                <a:latin typeface="Arial" panose="020B0604020202020204" pitchFamily="34" charset="0"/>
              </a:endParaRPr>
            </a:p>
          </p:txBody>
        </p:sp>
        <p:sp>
          <p:nvSpPr>
            <p:cNvPr id="11" name="文本框 8"/>
            <p:cNvSpPr txBox="1">
              <a:spLocks noChangeArrowheads="1"/>
            </p:cNvSpPr>
            <p:nvPr/>
          </p:nvSpPr>
          <p:spPr bwMode="auto">
            <a:xfrm>
              <a:off x="797842" y="3314527"/>
              <a:ext cx="1253878"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30000"/>
                </a:lnSpc>
              </a:pPr>
              <a:r>
                <a:rPr lang="zh-CN" altLang="en-US" sz="1445" dirty="0">
                  <a:latin typeface="微软雅黑" panose="020B0503020204020204" pitchFamily="34" charset="-122"/>
                </a:rPr>
                <a:t>单击此处添加对图片的说明文字</a:t>
              </a:r>
              <a:endParaRPr lang="zh-CN" altLang="en-US" sz="1445" dirty="0">
                <a:latin typeface="微软雅黑" panose="020B0503020204020204" pitchFamily="34" charset="-122"/>
              </a:endParaRPr>
            </a:p>
          </p:txBody>
        </p:sp>
      </p:grpSp>
      <p:grpSp>
        <p:nvGrpSpPr>
          <p:cNvPr id="12" name="组合 11"/>
          <p:cNvGrpSpPr/>
          <p:nvPr/>
        </p:nvGrpSpPr>
        <p:grpSpPr>
          <a:xfrm>
            <a:off x="614097" y="4802124"/>
            <a:ext cx="1302820" cy="215617"/>
            <a:chOff x="859943" y="4191950"/>
            <a:chExt cx="1087571" cy="180000"/>
          </a:xfrm>
        </p:grpSpPr>
        <p:grpSp>
          <p:nvGrpSpPr>
            <p:cNvPr id="13" name="组合 12"/>
            <p:cNvGrpSpPr>
              <a:grpSpLocks noChangeAspect="1"/>
            </p:cNvGrpSpPr>
            <p:nvPr/>
          </p:nvGrpSpPr>
          <p:grpSpPr>
            <a:xfrm>
              <a:off x="1436007" y="4191950"/>
              <a:ext cx="223475" cy="180000"/>
              <a:chOff x="3304457" y="-231998"/>
              <a:chExt cx="576064" cy="463996"/>
            </a:xfrm>
          </p:grpSpPr>
          <p:sp>
            <p:nvSpPr>
              <p:cNvPr id="23" name="圆角矩形 22"/>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24"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14" name="组合 13"/>
            <p:cNvGrpSpPr>
              <a:grpSpLocks noChangeAspect="1"/>
            </p:cNvGrpSpPr>
            <p:nvPr/>
          </p:nvGrpSpPr>
          <p:grpSpPr>
            <a:xfrm>
              <a:off x="1147975" y="4191950"/>
              <a:ext cx="223475" cy="180000"/>
              <a:chOff x="2350396" y="383407"/>
              <a:chExt cx="576064" cy="463996"/>
            </a:xfrm>
          </p:grpSpPr>
          <p:sp>
            <p:nvSpPr>
              <p:cNvPr id="21" name="圆角矩形 20"/>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22"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15" name="组合 14"/>
            <p:cNvGrpSpPr>
              <a:grpSpLocks noChangeAspect="1"/>
            </p:cNvGrpSpPr>
            <p:nvPr/>
          </p:nvGrpSpPr>
          <p:grpSpPr>
            <a:xfrm>
              <a:off x="859943" y="4191950"/>
              <a:ext cx="223475" cy="180000"/>
              <a:chOff x="971600" y="107504"/>
              <a:chExt cx="576064" cy="463996"/>
            </a:xfrm>
          </p:grpSpPr>
          <p:sp>
            <p:nvSpPr>
              <p:cNvPr id="19" name="圆角矩形 18"/>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20"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16" name="组合 15"/>
            <p:cNvGrpSpPr>
              <a:grpSpLocks noChangeAspect="1"/>
            </p:cNvGrpSpPr>
            <p:nvPr/>
          </p:nvGrpSpPr>
          <p:grpSpPr>
            <a:xfrm>
              <a:off x="1724039" y="4191950"/>
              <a:ext cx="223475" cy="180000"/>
              <a:chOff x="5180856" y="-282649"/>
              <a:chExt cx="576064" cy="463996"/>
            </a:xfrm>
          </p:grpSpPr>
          <p:sp>
            <p:nvSpPr>
              <p:cNvPr id="17" name="圆角矩形 16"/>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18"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chemeClr val="bg1"/>
                  </a:solidFill>
                </a:endParaRPr>
              </a:p>
            </p:txBody>
          </p:sp>
        </p:grpSp>
      </p:grpSp>
      <p:sp>
        <p:nvSpPr>
          <p:cNvPr id="25" name="椭圆 24"/>
          <p:cNvSpPr>
            <a:spLocks noChangeAspect="1"/>
          </p:cNvSpPr>
          <p:nvPr/>
        </p:nvSpPr>
        <p:spPr>
          <a:xfrm>
            <a:off x="1696706" y="1481272"/>
            <a:ext cx="517500" cy="517482"/>
          </a:xfrm>
          <a:prstGeom prst="ellipse">
            <a:avLst/>
          </a:prstGeom>
          <a:solidFill>
            <a:srgbClr val="052E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椭圆 25"/>
          <p:cNvSpPr>
            <a:spLocks noChangeAspect="1"/>
          </p:cNvSpPr>
          <p:nvPr/>
        </p:nvSpPr>
        <p:spPr>
          <a:xfrm>
            <a:off x="4140747" y="1481272"/>
            <a:ext cx="517500" cy="517482"/>
          </a:xfrm>
          <a:prstGeom prst="ellipse">
            <a:avLst/>
          </a:prstGeom>
          <a:solidFill>
            <a:srgbClr val="052E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7" name="椭圆 26"/>
          <p:cNvSpPr>
            <a:spLocks noChangeAspect="1"/>
          </p:cNvSpPr>
          <p:nvPr/>
        </p:nvSpPr>
        <p:spPr>
          <a:xfrm>
            <a:off x="6584788" y="1481272"/>
            <a:ext cx="517500" cy="517482"/>
          </a:xfrm>
          <a:prstGeom prst="ellipse">
            <a:avLst/>
          </a:prstGeom>
          <a:solidFill>
            <a:srgbClr val="052E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8" name="椭圆 27"/>
          <p:cNvSpPr>
            <a:spLocks noChangeAspect="1"/>
          </p:cNvSpPr>
          <p:nvPr/>
        </p:nvSpPr>
        <p:spPr>
          <a:xfrm>
            <a:off x="9028828" y="1481272"/>
            <a:ext cx="517500" cy="517482"/>
          </a:xfrm>
          <a:prstGeom prst="ellipse">
            <a:avLst/>
          </a:prstGeom>
          <a:solidFill>
            <a:srgbClr val="052E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rPr>
              <a:t>4</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701589" y="3551427"/>
            <a:ext cx="2073377" cy="1207591"/>
            <a:chOff x="714375" y="2919239"/>
            <a:chExt cx="1420813" cy="1008112"/>
          </a:xfrm>
        </p:grpSpPr>
        <p:sp>
          <p:nvSpPr>
            <p:cNvPr id="30"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zh-CN" altLang="en-US" sz="1890" dirty="0">
                  <a:latin typeface="Arial" panose="020B0604020202020204" pitchFamily="34" charset="0"/>
                </a:rPr>
                <a:t>无名氏</a:t>
              </a:r>
              <a:endParaRPr lang="zh-CN" altLang="en-US" sz="1890" dirty="0">
                <a:latin typeface="Arial" panose="020B0604020202020204" pitchFamily="34" charset="0"/>
              </a:endParaRPr>
            </a:p>
          </p:txBody>
        </p:sp>
        <p:sp>
          <p:nvSpPr>
            <p:cNvPr id="31" name="文本框 8"/>
            <p:cNvSpPr txBox="1">
              <a:spLocks noChangeArrowheads="1"/>
            </p:cNvSpPr>
            <p:nvPr/>
          </p:nvSpPr>
          <p:spPr bwMode="auto">
            <a:xfrm>
              <a:off x="797842" y="3314527"/>
              <a:ext cx="1253878"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30000"/>
                </a:lnSpc>
              </a:pPr>
              <a:r>
                <a:rPr lang="zh-CN" altLang="en-US" sz="1445" dirty="0">
                  <a:latin typeface="微软雅黑" panose="020B0503020204020204" pitchFamily="34" charset="-122"/>
                </a:rPr>
                <a:t>单击此处添加对图片的说明文字</a:t>
              </a:r>
              <a:endParaRPr lang="zh-CN" altLang="en-US" sz="1445" dirty="0">
                <a:latin typeface="微软雅黑" panose="020B0503020204020204" pitchFamily="34" charset="-122"/>
              </a:endParaRPr>
            </a:p>
          </p:txBody>
        </p:sp>
      </p:grpSp>
      <p:grpSp>
        <p:nvGrpSpPr>
          <p:cNvPr id="32" name="组合 31"/>
          <p:cNvGrpSpPr/>
          <p:nvPr/>
        </p:nvGrpSpPr>
        <p:grpSpPr>
          <a:xfrm>
            <a:off x="3086871" y="4802124"/>
            <a:ext cx="1302820" cy="215617"/>
            <a:chOff x="2924172" y="4191950"/>
            <a:chExt cx="1087571" cy="180000"/>
          </a:xfrm>
        </p:grpSpPr>
        <p:grpSp>
          <p:nvGrpSpPr>
            <p:cNvPr id="33" name="组合 32"/>
            <p:cNvGrpSpPr>
              <a:grpSpLocks noChangeAspect="1"/>
            </p:cNvGrpSpPr>
            <p:nvPr/>
          </p:nvGrpSpPr>
          <p:grpSpPr>
            <a:xfrm>
              <a:off x="3500236" y="4191950"/>
              <a:ext cx="223475" cy="180000"/>
              <a:chOff x="3304457" y="-231998"/>
              <a:chExt cx="576064" cy="463996"/>
            </a:xfrm>
          </p:grpSpPr>
          <p:sp>
            <p:nvSpPr>
              <p:cNvPr id="43" name="圆角矩形 42"/>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44"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34" name="组合 33"/>
            <p:cNvGrpSpPr>
              <a:grpSpLocks noChangeAspect="1"/>
            </p:cNvGrpSpPr>
            <p:nvPr/>
          </p:nvGrpSpPr>
          <p:grpSpPr>
            <a:xfrm>
              <a:off x="3212204" y="4191950"/>
              <a:ext cx="223475" cy="180000"/>
              <a:chOff x="2350396" y="383407"/>
              <a:chExt cx="576064" cy="463996"/>
            </a:xfrm>
          </p:grpSpPr>
          <p:sp>
            <p:nvSpPr>
              <p:cNvPr id="41" name="圆角矩形 40"/>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42"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35" name="组合 34"/>
            <p:cNvGrpSpPr>
              <a:grpSpLocks noChangeAspect="1"/>
            </p:cNvGrpSpPr>
            <p:nvPr/>
          </p:nvGrpSpPr>
          <p:grpSpPr>
            <a:xfrm>
              <a:off x="2924172" y="4191950"/>
              <a:ext cx="223475" cy="180000"/>
              <a:chOff x="971600" y="107504"/>
              <a:chExt cx="576064" cy="463996"/>
            </a:xfrm>
          </p:grpSpPr>
          <p:sp>
            <p:nvSpPr>
              <p:cNvPr id="39" name="圆角矩形 38"/>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40"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36" name="组合 35"/>
            <p:cNvGrpSpPr>
              <a:grpSpLocks noChangeAspect="1"/>
            </p:cNvGrpSpPr>
            <p:nvPr/>
          </p:nvGrpSpPr>
          <p:grpSpPr>
            <a:xfrm>
              <a:off x="3788268" y="4191950"/>
              <a:ext cx="223475" cy="180000"/>
              <a:chOff x="5180856" y="-282649"/>
              <a:chExt cx="576064" cy="463996"/>
            </a:xfrm>
          </p:grpSpPr>
          <p:sp>
            <p:nvSpPr>
              <p:cNvPr id="37" name="圆角矩形 36"/>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38"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chemeClr val="bg1"/>
                  </a:solidFill>
                </a:endParaRPr>
              </a:p>
            </p:txBody>
          </p:sp>
        </p:grpSp>
      </p:grpSp>
      <p:grpSp>
        <p:nvGrpSpPr>
          <p:cNvPr id="45" name="组合 44"/>
          <p:cNvGrpSpPr/>
          <p:nvPr/>
        </p:nvGrpSpPr>
        <p:grpSpPr>
          <a:xfrm>
            <a:off x="5174365" y="3551427"/>
            <a:ext cx="2073377" cy="1207591"/>
            <a:chOff x="714375" y="2919239"/>
            <a:chExt cx="1420813" cy="1008112"/>
          </a:xfrm>
        </p:grpSpPr>
        <p:sp>
          <p:nvSpPr>
            <p:cNvPr id="46"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zh-CN" altLang="en-US" sz="1890" dirty="0">
                  <a:latin typeface="Arial" panose="020B0604020202020204" pitchFamily="34" charset="0"/>
                </a:rPr>
                <a:t>无名氏</a:t>
              </a:r>
              <a:endParaRPr lang="zh-CN" altLang="en-US" sz="1890" dirty="0">
                <a:latin typeface="Arial" panose="020B0604020202020204" pitchFamily="34" charset="0"/>
              </a:endParaRPr>
            </a:p>
          </p:txBody>
        </p:sp>
        <p:sp>
          <p:nvSpPr>
            <p:cNvPr id="47" name="文本框 8"/>
            <p:cNvSpPr txBox="1">
              <a:spLocks noChangeArrowheads="1"/>
            </p:cNvSpPr>
            <p:nvPr/>
          </p:nvSpPr>
          <p:spPr bwMode="auto">
            <a:xfrm>
              <a:off x="797842" y="3314527"/>
              <a:ext cx="1253878"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30000"/>
                </a:lnSpc>
              </a:pPr>
              <a:r>
                <a:rPr lang="zh-CN" altLang="en-US" sz="1445" dirty="0">
                  <a:latin typeface="微软雅黑" panose="020B0503020204020204" pitchFamily="34" charset="-122"/>
                </a:rPr>
                <a:t>单击此处添加对图片的说明文字</a:t>
              </a:r>
              <a:endParaRPr lang="zh-CN" altLang="en-US" sz="1445" dirty="0">
                <a:latin typeface="微软雅黑" panose="020B0503020204020204" pitchFamily="34" charset="-122"/>
              </a:endParaRPr>
            </a:p>
          </p:txBody>
        </p:sp>
      </p:grpSp>
      <p:grpSp>
        <p:nvGrpSpPr>
          <p:cNvPr id="48" name="组合 47"/>
          <p:cNvGrpSpPr/>
          <p:nvPr/>
        </p:nvGrpSpPr>
        <p:grpSpPr>
          <a:xfrm>
            <a:off x="5559644" y="4802124"/>
            <a:ext cx="1302820" cy="215617"/>
            <a:chOff x="4988401" y="4191950"/>
            <a:chExt cx="1087571" cy="180000"/>
          </a:xfrm>
        </p:grpSpPr>
        <p:grpSp>
          <p:nvGrpSpPr>
            <p:cNvPr id="49" name="组合 48"/>
            <p:cNvGrpSpPr>
              <a:grpSpLocks noChangeAspect="1"/>
            </p:cNvGrpSpPr>
            <p:nvPr/>
          </p:nvGrpSpPr>
          <p:grpSpPr>
            <a:xfrm>
              <a:off x="5564465" y="4191950"/>
              <a:ext cx="223475" cy="180000"/>
              <a:chOff x="3304457" y="-231998"/>
              <a:chExt cx="576064" cy="463996"/>
            </a:xfrm>
          </p:grpSpPr>
          <p:sp>
            <p:nvSpPr>
              <p:cNvPr id="59" name="圆角矩形 58"/>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60"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50" name="组合 49"/>
            <p:cNvGrpSpPr>
              <a:grpSpLocks noChangeAspect="1"/>
            </p:cNvGrpSpPr>
            <p:nvPr/>
          </p:nvGrpSpPr>
          <p:grpSpPr>
            <a:xfrm>
              <a:off x="5276433" y="4191950"/>
              <a:ext cx="223475" cy="180000"/>
              <a:chOff x="2350396" y="383407"/>
              <a:chExt cx="576064" cy="463996"/>
            </a:xfrm>
          </p:grpSpPr>
          <p:sp>
            <p:nvSpPr>
              <p:cNvPr id="57" name="圆角矩形 56"/>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58"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51" name="组合 50"/>
            <p:cNvGrpSpPr>
              <a:grpSpLocks noChangeAspect="1"/>
            </p:cNvGrpSpPr>
            <p:nvPr/>
          </p:nvGrpSpPr>
          <p:grpSpPr>
            <a:xfrm>
              <a:off x="4988401" y="4191950"/>
              <a:ext cx="223475" cy="180000"/>
              <a:chOff x="971600" y="107504"/>
              <a:chExt cx="576064" cy="463996"/>
            </a:xfrm>
          </p:grpSpPr>
          <p:sp>
            <p:nvSpPr>
              <p:cNvPr id="55" name="圆角矩形 54"/>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56"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52" name="组合 51"/>
            <p:cNvGrpSpPr>
              <a:grpSpLocks noChangeAspect="1"/>
            </p:cNvGrpSpPr>
            <p:nvPr/>
          </p:nvGrpSpPr>
          <p:grpSpPr>
            <a:xfrm>
              <a:off x="5852497" y="4191950"/>
              <a:ext cx="223475" cy="180000"/>
              <a:chOff x="5180856" y="-282649"/>
              <a:chExt cx="576064" cy="463996"/>
            </a:xfrm>
          </p:grpSpPr>
          <p:sp>
            <p:nvSpPr>
              <p:cNvPr id="53" name="圆角矩形 52"/>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54"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chemeClr val="bg1"/>
                  </a:solidFill>
                </a:endParaRPr>
              </a:p>
            </p:txBody>
          </p:sp>
        </p:grpSp>
      </p:grpSp>
      <p:grpSp>
        <p:nvGrpSpPr>
          <p:cNvPr id="61" name="组合 60"/>
          <p:cNvGrpSpPr/>
          <p:nvPr/>
        </p:nvGrpSpPr>
        <p:grpSpPr>
          <a:xfrm>
            <a:off x="7647139" y="3551427"/>
            <a:ext cx="2073377" cy="1207591"/>
            <a:chOff x="714375" y="2919239"/>
            <a:chExt cx="1420813" cy="1008112"/>
          </a:xfrm>
        </p:grpSpPr>
        <p:sp>
          <p:nvSpPr>
            <p:cNvPr id="62"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zh-CN" altLang="en-US" sz="1890" dirty="0">
                  <a:latin typeface="Arial" panose="020B0604020202020204" pitchFamily="34" charset="0"/>
                </a:rPr>
                <a:t>无名氏</a:t>
              </a:r>
              <a:endParaRPr lang="zh-CN" altLang="en-US" sz="1890" dirty="0">
                <a:latin typeface="Arial" panose="020B0604020202020204" pitchFamily="34" charset="0"/>
              </a:endParaRPr>
            </a:p>
          </p:txBody>
        </p:sp>
        <p:sp>
          <p:nvSpPr>
            <p:cNvPr id="63" name="文本框 8"/>
            <p:cNvSpPr txBox="1">
              <a:spLocks noChangeArrowheads="1"/>
            </p:cNvSpPr>
            <p:nvPr/>
          </p:nvSpPr>
          <p:spPr bwMode="auto">
            <a:xfrm>
              <a:off x="797842" y="3314527"/>
              <a:ext cx="1253878" cy="6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lnSpc>
                  <a:spcPct val="130000"/>
                </a:lnSpc>
              </a:pPr>
              <a:r>
                <a:rPr lang="zh-CN" altLang="en-US" sz="1445" dirty="0">
                  <a:latin typeface="微软雅黑" panose="020B0503020204020204" pitchFamily="34" charset="-122"/>
                </a:rPr>
                <a:t>单击此处添加对图片的说明文字</a:t>
              </a:r>
              <a:endParaRPr lang="zh-CN" altLang="en-US" sz="1445" dirty="0">
                <a:latin typeface="微软雅黑" panose="020B0503020204020204" pitchFamily="34" charset="-122"/>
              </a:endParaRPr>
            </a:p>
          </p:txBody>
        </p:sp>
      </p:grpSp>
      <p:grpSp>
        <p:nvGrpSpPr>
          <p:cNvPr id="64" name="组合 63"/>
          <p:cNvGrpSpPr/>
          <p:nvPr/>
        </p:nvGrpSpPr>
        <p:grpSpPr>
          <a:xfrm>
            <a:off x="8032421" y="4802124"/>
            <a:ext cx="1302820" cy="215617"/>
            <a:chOff x="7052631" y="4191950"/>
            <a:chExt cx="1087571" cy="180000"/>
          </a:xfrm>
        </p:grpSpPr>
        <p:grpSp>
          <p:nvGrpSpPr>
            <p:cNvPr id="65" name="组合 64"/>
            <p:cNvGrpSpPr>
              <a:grpSpLocks noChangeAspect="1"/>
            </p:cNvGrpSpPr>
            <p:nvPr/>
          </p:nvGrpSpPr>
          <p:grpSpPr>
            <a:xfrm>
              <a:off x="7628695" y="4191950"/>
              <a:ext cx="223475" cy="180000"/>
              <a:chOff x="3304457" y="-231998"/>
              <a:chExt cx="576064" cy="463996"/>
            </a:xfrm>
          </p:grpSpPr>
          <p:sp>
            <p:nvSpPr>
              <p:cNvPr id="75" name="圆角矩形 74"/>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76"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66" name="组合 65"/>
            <p:cNvGrpSpPr>
              <a:grpSpLocks noChangeAspect="1"/>
            </p:cNvGrpSpPr>
            <p:nvPr/>
          </p:nvGrpSpPr>
          <p:grpSpPr>
            <a:xfrm>
              <a:off x="7340663" y="4191950"/>
              <a:ext cx="223475" cy="180000"/>
              <a:chOff x="2350396" y="383407"/>
              <a:chExt cx="576064" cy="463996"/>
            </a:xfrm>
          </p:grpSpPr>
          <p:sp>
            <p:nvSpPr>
              <p:cNvPr id="73" name="圆角矩形 72"/>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74"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67" name="组合 66"/>
            <p:cNvGrpSpPr>
              <a:grpSpLocks noChangeAspect="1"/>
            </p:cNvGrpSpPr>
            <p:nvPr/>
          </p:nvGrpSpPr>
          <p:grpSpPr>
            <a:xfrm>
              <a:off x="7052631" y="4191950"/>
              <a:ext cx="223475" cy="180000"/>
              <a:chOff x="971600" y="107504"/>
              <a:chExt cx="576064" cy="463996"/>
            </a:xfrm>
          </p:grpSpPr>
          <p:sp>
            <p:nvSpPr>
              <p:cNvPr id="71" name="圆角矩形 70"/>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72"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bg1"/>
                  </a:solidFill>
                </a:endParaRPr>
              </a:p>
            </p:txBody>
          </p:sp>
        </p:grpSp>
        <p:grpSp>
          <p:nvGrpSpPr>
            <p:cNvPr id="68" name="组合 67"/>
            <p:cNvGrpSpPr>
              <a:grpSpLocks noChangeAspect="1"/>
            </p:cNvGrpSpPr>
            <p:nvPr/>
          </p:nvGrpSpPr>
          <p:grpSpPr>
            <a:xfrm>
              <a:off x="7916727" y="4191950"/>
              <a:ext cx="223475" cy="180000"/>
              <a:chOff x="5180856" y="-282649"/>
              <a:chExt cx="576064" cy="463996"/>
            </a:xfrm>
          </p:grpSpPr>
          <p:sp>
            <p:nvSpPr>
              <p:cNvPr id="69" name="圆角矩形 68"/>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endParaRPr>
              </a:p>
            </p:txBody>
          </p:sp>
          <p:sp>
            <p:nvSpPr>
              <p:cNvPr id="70"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Scale>
                                      <p:cBhvr>
                                        <p:cTn id="1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6"/>
                                        </p:tgtEl>
                                        <p:attrNameLst>
                                          <p:attrName>ppt_x</p:attrName>
                                          <p:attrName>ppt_y</p:attrName>
                                        </p:attrNameLst>
                                      </p:cBhvr>
                                    </p:animMotion>
                                    <p:animEffect transition="in" filter="fade">
                                      <p:cBhvr>
                                        <p:cTn id="20" dur="1000"/>
                                        <p:tgtEl>
                                          <p:spTgt spid="6"/>
                                        </p:tgtEl>
                                      </p:cBhvr>
                                    </p:animEffect>
                                  </p:childTnLst>
                                </p:cTn>
                              </p:par>
                              <p:par>
                                <p:cTn id="21" presetID="15"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5"/>
                                        </p:tgtEl>
                                        <p:attrNameLst>
                                          <p:attrName>ppt_y</p:attrName>
                                        </p:attrNameLst>
                                      </p:cBhvr>
                                      <p:tavLst>
                                        <p:tav tm="0" fmla="#ppt_y+(sin(-2*pi*(1-$))*-#ppt_x+cos(-2*pi*(1-$))*(1-#ppt_y))*(1-$)">
                                          <p:val>
                                            <p:fltVal val="0"/>
                                          </p:val>
                                        </p:tav>
                                        <p:tav tm="100000">
                                          <p:val>
                                            <p:fltVal val="1"/>
                                          </p:val>
                                        </p:tav>
                                      </p:tavLst>
                                    </p:anim>
                                  </p:childTnLst>
                                </p:cTn>
                              </p:par>
                              <p:par>
                                <p:cTn id="27" presetID="52" presetClass="entr" presetSubtype="0" fill="hold" nodeType="withEffect">
                                  <p:stCondLst>
                                    <p:cond delay="250"/>
                                  </p:stCondLst>
                                  <p:childTnLst>
                                    <p:set>
                                      <p:cBhvr>
                                        <p:cTn id="28" dur="1" fill="hold">
                                          <p:stCondLst>
                                            <p:cond delay="0"/>
                                          </p:stCondLst>
                                        </p:cTn>
                                        <p:tgtEl>
                                          <p:spTgt spid="7"/>
                                        </p:tgtEl>
                                        <p:attrNameLst>
                                          <p:attrName>style.visibility</p:attrName>
                                        </p:attrNameLst>
                                      </p:cBhvr>
                                      <p:to>
                                        <p:strVal val="visible"/>
                                      </p:to>
                                    </p:set>
                                    <p:animScale>
                                      <p:cBhvr>
                                        <p:cTn id="2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7"/>
                                        </p:tgtEl>
                                        <p:attrNameLst>
                                          <p:attrName>ppt_x</p:attrName>
                                          <p:attrName>ppt_y</p:attrName>
                                        </p:attrNameLst>
                                      </p:cBhvr>
                                    </p:animMotion>
                                    <p:animEffect transition="in" filter="fade">
                                      <p:cBhvr>
                                        <p:cTn id="31" dur="1000"/>
                                        <p:tgtEl>
                                          <p:spTgt spid="7"/>
                                        </p:tgtEl>
                                      </p:cBhvr>
                                    </p:animEffect>
                                  </p:childTnLst>
                                </p:cTn>
                              </p:par>
                              <p:par>
                                <p:cTn id="32" presetID="15" presetClass="entr" presetSubtype="0" fill="hold" grpId="0" nodeType="withEffect">
                                  <p:stCondLst>
                                    <p:cond delay="25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26"/>
                                        </p:tgtEl>
                                        <p:attrNameLst>
                                          <p:attrName>ppt_y</p:attrName>
                                        </p:attrNameLst>
                                      </p:cBhvr>
                                      <p:tavLst>
                                        <p:tav tm="0" fmla="#ppt_y+(sin(-2*pi*(1-$))*-#ppt_x+cos(-2*pi*(1-$))*(1-#ppt_y))*(1-$)">
                                          <p:val>
                                            <p:fltVal val="0"/>
                                          </p:val>
                                        </p:tav>
                                        <p:tav tm="100000">
                                          <p:val>
                                            <p:fltVal val="1"/>
                                          </p:val>
                                        </p:tav>
                                      </p:tavLst>
                                    </p:anim>
                                  </p:childTnLst>
                                </p:cTn>
                              </p:par>
                              <p:par>
                                <p:cTn id="38" presetID="52" presetClass="entr" presetSubtype="0" fill="hold" nodeType="withEffect">
                                  <p:stCondLst>
                                    <p:cond delay="500"/>
                                  </p:stCondLst>
                                  <p:childTnLst>
                                    <p:set>
                                      <p:cBhvr>
                                        <p:cTn id="39" dur="1" fill="hold">
                                          <p:stCondLst>
                                            <p:cond delay="0"/>
                                          </p:stCondLst>
                                        </p:cTn>
                                        <p:tgtEl>
                                          <p:spTgt spid="8"/>
                                        </p:tgtEl>
                                        <p:attrNameLst>
                                          <p:attrName>style.visibility</p:attrName>
                                        </p:attrNameLst>
                                      </p:cBhvr>
                                      <p:to>
                                        <p:strVal val="visible"/>
                                      </p:to>
                                    </p:set>
                                    <p:animScale>
                                      <p:cBhvr>
                                        <p:cTn id="4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8"/>
                                        </p:tgtEl>
                                        <p:attrNameLst>
                                          <p:attrName>ppt_x</p:attrName>
                                          <p:attrName>ppt_y</p:attrName>
                                        </p:attrNameLst>
                                      </p:cBhvr>
                                    </p:animMotion>
                                    <p:animEffect transition="in" filter="fade">
                                      <p:cBhvr>
                                        <p:cTn id="42" dur="1000"/>
                                        <p:tgtEl>
                                          <p:spTgt spid="8"/>
                                        </p:tgtEl>
                                      </p:cBhvr>
                                    </p:animEffect>
                                  </p:childTnLst>
                                </p:cTn>
                              </p:par>
                              <p:par>
                                <p:cTn id="43" presetID="15" presetClass="entr" presetSubtype="0" fill="hold" grpId="0" nodeType="withEffect">
                                  <p:stCondLst>
                                    <p:cond delay="500"/>
                                  </p:stCondLst>
                                  <p:childTnLst>
                                    <p:set>
                                      <p:cBhvr>
                                        <p:cTn id="44" dur="1" fill="hold">
                                          <p:stCondLst>
                                            <p:cond delay="0"/>
                                          </p:stCondLst>
                                        </p:cTn>
                                        <p:tgtEl>
                                          <p:spTgt spid="27"/>
                                        </p:tgtEl>
                                        <p:attrNameLst>
                                          <p:attrName>style.visibility</p:attrName>
                                        </p:attrNameLst>
                                      </p:cBhvr>
                                      <p:to>
                                        <p:strVal val="visible"/>
                                      </p:to>
                                    </p:set>
                                    <p:anim calcmode="lin" valueType="num">
                                      <p:cBhvr>
                                        <p:cTn id="45" dur="1000" fill="hold"/>
                                        <p:tgtEl>
                                          <p:spTgt spid="27"/>
                                        </p:tgtEl>
                                        <p:attrNameLst>
                                          <p:attrName>ppt_w</p:attrName>
                                        </p:attrNameLst>
                                      </p:cBhvr>
                                      <p:tavLst>
                                        <p:tav tm="0">
                                          <p:val>
                                            <p:fltVal val="0"/>
                                          </p:val>
                                        </p:tav>
                                        <p:tav tm="100000">
                                          <p:val>
                                            <p:strVal val="#ppt_w"/>
                                          </p:val>
                                        </p:tav>
                                      </p:tavLst>
                                    </p:anim>
                                    <p:anim calcmode="lin" valueType="num">
                                      <p:cBhvr>
                                        <p:cTn id="46" dur="1000" fill="hold"/>
                                        <p:tgtEl>
                                          <p:spTgt spid="27"/>
                                        </p:tgtEl>
                                        <p:attrNameLst>
                                          <p:attrName>ppt_h</p:attrName>
                                        </p:attrNameLst>
                                      </p:cBhvr>
                                      <p:tavLst>
                                        <p:tav tm="0">
                                          <p:val>
                                            <p:fltVal val="0"/>
                                          </p:val>
                                        </p:tav>
                                        <p:tav tm="100000">
                                          <p:val>
                                            <p:strVal val="#ppt_h"/>
                                          </p:val>
                                        </p:tav>
                                      </p:tavLst>
                                    </p:anim>
                                    <p:anim calcmode="lin" valueType="num">
                                      <p:cBhvr>
                                        <p:cTn id="47"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27"/>
                                        </p:tgtEl>
                                        <p:attrNameLst>
                                          <p:attrName>ppt_y</p:attrName>
                                        </p:attrNameLst>
                                      </p:cBhvr>
                                      <p:tavLst>
                                        <p:tav tm="0" fmla="#ppt_y+(sin(-2*pi*(1-$))*-#ppt_x+cos(-2*pi*(1-$))*(1-#ppt_y))*(1-$)">
                                          <p:val>
                                            <p:fltVal val="0"/>
                                          </p:val>
                                        </p:tav>
                                        <p:tav tm="100000">
                                          <p:val>
                                            <p:fltVal val="1"/>
                                          </p:val>
                                        </p:tav>
                                      </p:tavLst>
                                    </p:anim>
                                  </p:childTnLst>
                                </p:cTn>
                              </p:par>
                              <p:par>
                                <p:cTn id="49" presetID="52" presetClass="entr" presetSubtype="0" fill="hold" nodeType="withEffect">
                                  <p:stCondLst>
                                    <p:cond delay="750"/>
                                  </p:stCondLst>
                                  <p:childTnLst>
                                    <p:set>
                                      <p:cBhvr>
                                        <p:cTn id="50" dur="1" fill="hold">
                                          <p:stCondLst>
                                            <p:cond delay="0"/>
                                          </p:stCondLst>
                                        </p:cTn>
                                        <p:tgtEl>
                                          <p:spTgt spid="5"/>
                                        </p:tgtEl>
                                        <p:attrNameLst>
                                          <p:attrName>style.visibility</p:attrName>
                                        </p:attrNameLst>
                                      </p:cBhvr>
                                      <p:to>
                                        <p:strVal val="visible"/>
                                      </p:to>
                                    </p:set>
                                    <p:animScale>
                                      <p:cBhvr>
                                        <p:cTn id="5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5"/>
                                        </p:tgtEl>
                                        <p:attrNameLst>
                                          <p:attrName>ppt_x</p:attrName>
                                          <p:attrName>ppt_y</p:attrName>
                                        </p:attrNameLst>
                                      </p:cBhvr>
                                    </p:animMotion>
                                    <p:animEffect transition="in" filter="fade">
                                      <p:cBhvr>
                                        <p:cTn id="53" dur="1000"/>
                                        <p:tgtEl>
                                          <p:spTgt spid="5"/>
                                        </p:tgtEl>
                                      </p:cBhvr>
                                    </p:animEffect>
                                  </p:childTnLst>
                                </p:cTn>
                              </p:par>
                              <p:par>
                                <p:cTn id="54" presetID="15" presetClass="entr" presetSubtype="0" fill="hold" grpId="0" nodeType="withEffect">
                                  <p:stCondLst>
                                    <p:cond delay="750"/>
                                  </p:stCondLst>
                                  <p:childTnLst>
                                    <p:set>
                                      <p:cBhvr>
                                        <p:cTn id="55" dur="1" fill="hold">
                                          <p:stCondLst>
                                            <p:cond delay="0"/>
                                          </p:stCondLst>
                                        </p:cTn>
                                        <p:tgtEl>
                                          <p:spTgt spid="28"/>
                                        </p:tgtEl>
                                        <p:attrNameLst>
                                          <p:attrName>style.visibility</p:attrName>
                                        </p:attrNameLst>
                                      </p:cBhvr>
                                      <p:to>
                                        <p:strVal val="visible"/>
                                      </p:to>
                                    </p:set>
                                    <p:anim calcmode="lin" valueType="num">
                                      <p:cBhvr>
                                        <p:cTn id="56" dur="1000" fill="hold"/>
                                        <p:tgtEl>
                                          <p:spTgt spid="28"/>
                                        </p:tgtEl>
                                        <p:attrNameLst>
                                          <p:attrName>ppt_w</p:attrName>
                                        </p:attrNameLst>
                                      </p:cBhvr>
                                      <p:tavLst>
                                        <p:tav tm="0">
                                          <p:val>
                                            <p:fltVal val="0"/>
                                          </p:val>
                                        </p:tav>
                                        <p:tav tm="100000">
                                          <p:val>
                                            <p:strVal val="#ppt_w"/>
                                          </p:val>
                                        </p:tav>
                                      </p:tavLst>
                                    </p:anim>
                                    <p:anim calcmode="lin" valueType="num">
                                      <p:cBhvr>
                                        <p:cTn id="57" dur="1000" fill="hold"/>
                                        <p:tgtEl>
                                          <p:spTgt spid="28"/>
                                        </p:tgtEl>
                                        <p:attrNameLst>
                                          <p:attrName>ppt_h</p:attrName>
                                        </p:attrNameLst>
                                      </p:cBhvr>
                                      <p:tavLst>
                                        <p:tav tm="0">
                                          <p:val>
                                            <p:fltVal val="0"/>
                                          </p:val>
                                        </p:tav>
                                        <p:tav tm="100000">
                                          <p:val>
                                            <p:strVal val="#ppt_h"/>
                                          </p:val>
                                        </p:tav>
                                      </p:tavLst>
                                    </p:anim>
                                    <p:anim calcmode="lin" valueType="num">
                                      <p:cBhvr>
                                        <p:cTn id="58"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28"/>
                                        </p:tgtEl>
                                        <p:attrNameLst>
                                          <p:attrName>ppt_y</p:attrName>
                                        </p:attrNameLst>
                                      </p:cBhvr>
                                      <p:tavLst>
                                        <p:tav tm="0" fmla="#ppt_y+(sin(-2*pi*(1-$))*-#ppt_x+cos(-2*pi*(1-$))*(1-#ppt_y))*(1-$)">
                                          <p:val>
                                            <p:fltVal val="0"/>
                                          </p:val>
                                        </p:tav>
                                        <p:tav tm="100000">
                                          <p:val>
                                            <p:fltVal val="1"/>
                                          </p:val>
                                        </p:tav>
                                      </p:tavLst>
                                    </p:anim>
                                  </p:childTnLst>
                                </p:cTn>
                              </p:par>
                            </p:childTnLst>
                          </p:cTn>
                        </p:par>
                        <p:par>
                          <p:cTn id="60" fill="hold">
                            <p:stCondLst>
                              <p:cond delay="2000"/>
                            </p:stCondLst>
                            <p:childTnLst>
                              <p:par>
                                <p:cTn id="61" presetID="47" presetClass="entr" presetSubtype="0"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750"/>
                                        <p:tgtEl>
                                          <p:spTgt spid="9"/>
                                        </p:tgtEl>
                                      </p:cBhvr>
                                    </p:animEffect>
                                    <p:anim calcmode="lin" valueType="num">
                                      <p:cBhvr>
                                        <p:cTn id="64" dur="750" fill="hold"/>
                                        <p:tgtEl>
                                          <p:spTgt spid="9"/>
                                        </p:tgtEl>
                                        <p:attrNameLst>
                                          <p:attrName>ppt_x</p:attrName>
                                        </p:attrNameLst>
                                      </p:cBhvr>
                                      <p:tavLst>
                                        <p:tav tm="0">
                                          <p:val>
                                            <p:strVal val="#ppt_x"/>
                                          </p:val>
                                        </p:tav>
                                        <p:tav tm="100000">
                                          <p:val>
                                            <p:strVal val="#ppt_x"/>
                                          </p:val>
                                        </p:tav>
                                      </p:tavLst>
                                    </p:anim>
                                    <p:anim calcmode="lin" valueType="num">
                                      <p:cBhvr>
                                        <p:cTn id="65" dur="750" fill="hold"/>
                                        <p:tgtEl>
                                          <p:spTgt spid="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750"/>
                                        <p:tgtEl>
                                          <p:spTgt spid="12"/>
                                        </p:tgtEl>
                                      </p:cBhvr>
                                    </p:animEffect>
                                    <p:anim calcmode="lin" valueType="num">
                                      <p:cBhvr>
                                        <p:cTn id="69" dur="750" fill="hold"/>
                                        <p:tgtEl>
                                          <p:spTgt spid="12"/>
                                        </p:tgtEl>
                                        <p:attrNameLst>
                                          <p:attrName>ppt_x</p:attrName>
                                        </p:attrNameLst>
                                      </p:cBhvr>
                                      <p:tavLst>
                                        <p:tav tm="0">
                                          <p:val>
                                            <p:strVal val="#ppt_x"/>
                                          </p:val>
                                        </p:tav>
                                        <p:tav tm="100000">
                                          <p:val>
                                            <p:strVal val="#ppt_x"/>
                                          </p:val>
                                        </p:tav>
                                      </p:tavLst>
                                    </p:anim>
                                    <p:anim calcmode="lin" valueType="num">
                                      <p:cBhvr>
                                        <p:cTn id="70" dur="750" fill="hold"/>
                                        <p:tgtEl>
                                          <p:spTgt spid="12"/>
                                        </p:tgtEl>
                                        <p:attrNameLst>
                                          <p:attrName>ppt_y</p:attrName>
                                        </p:attrNameLst>
                                      </p:cBhvr>
                                      <p:tavLst>
                                        <p:tav tm="0">
                                          <p:val>
                                            <p:strVal val="#ppt_y+.1"/>
                                          </p:val>
                                        </p:tav>
                                        <p:tav tm="100000">
                                          <p:val>
                                            <p:strVal val="#ppt_y"/>
                                          </p:val>
                                        </p:tav>
                                      </p:tavLst>
                                    </p:anim>
                                  </p:childTnLst>
                                </p:cTn>
                              </p:par>
                            </p:childTnLst>
                          </p:cTn>
                        </p:par>
                        <p:par>
                          <p:cTn id="71" fill="hold">
                            <p:stCondLst>
                              <p:cond delay="3000"/>
                            </p:stCondLst>
                            <p:childTnLst>
                              <p:par>
                                <p:cTn id="72" presetID="47" presetClass="entr" presetSubtype="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750"/>
                                        <p:tgtEl>
                                          <p:spTgt spid="29"/>
                                        </p:tgtEl>
                                      </p:cBhvr>
                                    </p:animEffect>
                                    <p:anim calcmode="lin" valueType="num">
                                      <p:cBhvr>
                                        <p:cTn id="75" dur="750" fill="hold"/>
                                        <p:tgtEl>
                                          <p:spTgt spid="29"/>
                                        </p:tgtEl>
                                        <p:attrNameLst>
                                          <p:attrName>ppt_x</p:attrName>
                                        </p:attrNameLst>
                                      </p:cBhvr>
                                      <p:tavLst>
                                        <p:tav tm="0">
                                          <p:val>
                                            <p:strVal val="#ppt_x"/>
                                          </p:val>
                                        </p:tav>
                                        <p:tav tm="100000">
                                          <p:val>
                                            <p:strVal val="#ppt_x"/>
                                          </p:val>
                                        </p:tav>
                                      </p:tavLst>
                                    </p:anim>
                                    <p:anim calcmode="lin" valueType="num">
                                      <p:cBhvr>
                                        <p:cTn id="76" dur="75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750"/>
                                        <p:tgtEl>
                                          <p:spTgt spid="32"/>
                                        </p:tgtEl>
                                      </p:cBhvr>
                                    </p:animEffect>
                                    <p:anim calcmode="lin" valueType="num">
                                      <p:cBhvr>
                                        <p:cTn id="80" dur="750" fill="hold"/>
                                        <p:tgtEl>
                                          <p:spTgt spid="32"/>
                                        </p:tgtEl>
                                        <p:attrNameLst>
                                          <p:attrName>ppt_x</p:attrName>
                                        </p:attrNameLst>
                                      </p:cBhvr>
                                      <p:tavLst>
                                        <p:tav tm="0">
                                          <p:val>
                                            <p:strVal val="#ppt_x"/>
                                          </p:val>
                                        </p:tav>
                                        <p:tav tm="100000">
                                          <p:val>
                                            <p:strVal val="#ppt_x"/>
                                          </p:val>
                                        </p:tav>
                                      </p:tavLst>
                                    </p:anim>
                                    <p:anim calcmode="lin" valueType="num">
                                      <p:cBhvr>
                                        <p:cTn id="81" dur="750" fill="hold"/>
                                        <p:tgtEl>
                                          <p:spTgt spid="32"/>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7" presetClass="entr" presetSubtype="0" fill="hold"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750"/>
                                        <p:tgtEl>
                                          <p:spTgt spid="45"/>
                                        </p:tgtEl>
                                      </p:cBhvr>
                                    </p:animEffect>
                                    <p:anim calcmode="lin" valueType="num">
                                      <p:cBhvr>
                                        <p:cTn id="86" dur="750" fill="hold"/>
                                        <p:tgtEl>
                                          <p:spTgt spid="45"/>
                                        </p:tgtEl>
                                        <p:attrNameLst>
                                          <p:attrName>ppt_x</p:attrName>
                                        </p:attrNameLst>
                                      </p:cBhvr>
                                      <p:tavLst>
                                        <p:tav tm="0">
                                          <p:val>
                                            <p:strVal val="#ppt_x"/>
                                          </p:val>
                                        </p:tav>
                                        <p:tav tm="100000">
                                          <p:val>
                                            <p:strVal val="#ppt_x"/>
                                          </p:val>
                                        </p:tav>
                                      </p:tavLst>
                                    </p:anim>
                                    <p:anim calcmode="lin" valueType="num">
                                      <p:cBhvr>
                                        <p:cTn id="87" dur="750" fill="hold"/>
                                        <p:tgtEl>
                                          <p:spTgt spid="45"/>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fade">
                                      <p:cBhvr>
                                        <p:cTn id="90" dur="750"/>
                                        <p:tgtEl>
                                          <p:spTgt spid="48"/>
                                        </p:tgtEl>
                                      </p:cBhvr>
                                    </p:animEffect>
                                    <p:anim calcmode="lin" valueType="num">
                                      <p:cBhvr>
                                        <p:cTn id="91" dur="750" fill="hold"/>
                                        <p:tgtEl>
                                          <p:spTgt spid="48"/>
                                        </p:tgtEl>
                                        <p:attrNameLst>
                                          <p:attrName>ppt_x</p:attrName>
                                        </p:attrNameLst>
                                      </p:cBhvr>
                                      <p:tavLst>
                                        <p:tav tm="0">
                                          <p:val>
                                            <p:strVal val="#ppt_x"/>
                                          </p:val>
                                        </p:tav>
                                        <p:tav tm="100000">
                                          <p:val>
                                            <p:strVal val="#ppt_x"/>
                                          </p:val>
                                        </p:tav>
                                      </p:tavLst>
                                    </p:anim>
                                    <p:anim calcmode="lin" valueType="num">
                                      <p:cBhvr>
                                        <p:cTn id="92" dur="750" fill="hold"/>
                                        <p:tgtEl>
                                          <p:spTgt spid="48"/>
                                        </p:tgtEl>
                                        <p:attrNameLst>
                                          <p:attrName>ppt_y</p:attrName>
                                        </p:attrNameLst>
                                      </p:cBhvr>
                                      <p:tavLst>
                                        <p:tav tm="0">
                                          <p:val>
                                            <p:strVal val="#ppt_y+.1"/>
                                          </p:val>
                                        </p:tav>
                                        <p:tav tm="100000">
                                          <p:val>
                                            <p:strVal val="#ppt_y"/>
                                          </p:val>
                                        </p:tav>
                                      </p:tavLst>
                                    </p:anim>
                                  </p:childTnLst>
                                </p:cTn>
                              </p:par>
                            </p:childTnLst>
                          </p:cTn>
                        </p:par>
                        <p:par>
                          <p:cTn id="93" fill="hold">
                            <p:stCondLst>
                              <p:cond delay="5000"/>
                            </p:stCondLst>
                            <p:childTnLst>
                              <p:par>
                                <p:cTn id="94" presetID="47" presetClass="entr" presetSubtype="0" fill="hold" nodeType="afterEffect">
                                  <p:stCondLst>
                                    <p:cond delay="0"/>
                                  </p:stCondLst>
                                  <p:childTnLst>
                                    <p:set>
                                      <p:cBhvr>
                                        <p:cTn id="95" dur="1" fill="hold">
                                          <p:stCondLst>
                                            <p:cond delay="0"/>
                                          </p:stCondLst>
                                        </p:cTn>
                                        <p:tgtEl>
                                          <p:spTgt spid="61"/>
                                        </p:tgtEl>
                                        <p:attrNameLst>
                                          <p:attrName>style.visibility</p:attrName>
                                        </p:attrNameLst>
                                      </p:cBhvr>
                                      <p:to>
                                        <p:strVal val="visible"/>
                                      </p:to>
                                    </p:set>
                                    <p:animEffect transition="in" filter="fade">
                                      <p:cBhvr>
                                        <p:cTn id="96" dur="750"/>
                                        <p:tgtEl>
                                          <p:spTgt spid="61"/>
                                        </p:tgtEl>
                                      </p:cBhvr>
                                    </p:animEffect>
                                    <p:anim calcmode="lin" valueType="num">
                                      <p:cBhvr>
                                        <p:cTn id="97" dur="750" fill="hold"/>
                                        <p:tgtEl>
                                          <p:spTgt spid="61"/>
                                        </p:tgtEl>
                                        <p:attrNameLst>
                                          <p:attrName>ppt_x</p:attrName>
                                        </p:attrNameLst>
                                      </p:cBhvr>
                                      <p:tavLst>
                                        <p:tav tm="0">
                                          <p:val>
                                            <p:strVal val="#ppt_x"/>
                                          </p:val>
                                        </p:tav>
                                        <p:tav tm="100000">
                                          <p:val>
                                            <p:strVal val="#ppt_x"/>
                                          </p:val>
                                        </p:tav>
                                      </p:tavLst>
                                    </p:anim>
                                    <p:anim calcmode="lin" valueType="num">
                                      <p:cBhvr>
                                        <p:cTn id="98" dur="750" fill="hold"/>
                                        <p:tgtEl>
                                          <p:spTgt spid="6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fade">
                                      <p:cBhvr>
                                        <p:cTn id="101" dur="750"/>
                                        <p:tgtEl>
                                          <p:spTgt spid="64"/>
                                        </p:tgtEl>
                                      </p:cBhvr>
                                    </p:animEffect>
                                    <p:anim calcmode="lin" valueType="num">
                                      <p:cBhvr>
                                        <p:cTn id="102" dur="750" fill="hold"/>
                                        <p:tgtEl>
                                          <p:spTgt spid="64"/>
                                        </p:tgtEl>
                                        <p:attrNameLst>
                                          <p:attrName>ppt_x</p:attrName>
                                        </p:attrNameLst>
                                      </p:cBhvr>
                                      <p:tavLst>
                                        <p:tav tm="0">
                                          <p:val>
                                            <p:strVal val="#ppt_x"/>
                                          </p:val>
                                        </p:tav>
                                        <p:tav tm="100000">
                                          <p:val>
                                            <p:strVal val="#ppt_x"/>
                                          </p:val>
                                        </p:tav>
                                      </p:tavLst>
                                    </p:anim>
                                    <p:anim calcmode="lin" valueType="num">
                                      <p:cBhvr>
                                        <p:cTn id="103" dur="75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5" grpId="0" animBg="1"/>
      <p:bldP spid="26" grpId="0" animBg="1"/>
      <p:bldP spid="27"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l="25939" r="7361"/>
          <a:stretch>
            <a:fillRect/>
          </a:stretch>
        </p:blipFill>
        <p:spPr>
          <a:xfrm>
            <a:off x="830446" y="1296773"/>
            <a:ext cx="2906626" cy="2906521"/>
          </a:xfrm>
          <a:prstGeom prst="ellipse">
            <a:avLst/>
          </a:prstGeom>
        </p:spPr>
      </p:pic>
      <p:grpSp>
        <p:nvGrpSpPr>
          <p:cNvPr id="18" name="组合 17"/>
          <p:cNvGrpSpPr/>
          <p:nvPr/>
        </p:nvGrpSpPr>
        <p:grpSpPr>
          <a:xfrm>
            <a:off x="1247010" y="4315752"/>
            <a:ext cx="2073377" cy="840548"/>
            <a:chOff x="714375" y="2919239"/>
            <a:chExt cx="1420813" cy="701700"/>
          </a:xfrm>
        </p:grpSpPr>
        <p:sp>
          <p:nvSpPr>
            <p:cNvPr id="19" name="文本框 7"/>
            <p:cNvSpPr txBox="1">
              <a:spLocks noChangeArrowheads="1"/>
            </p:cNvSpPr>
            <p:nvPr/>
          </p:nvSpPr>
          <p:spPr bwMode="auto">
            <a:xfrm>
              <a:off x="714375" y="2919239"/>
              <a:ext cx="1420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zh-CN" altLang="en-US" sz="1890" dirty="0">
                  <a:latin typeface="Arial" panose="020B0604020202020204" pitchFamily="34" charset="0"/>
                </a:rPr>
                <a:t>无名氏</a:t>
              </a:r>
              <a:endParaRPr lang="zh-CN" altLang="en-US" sz="1890" dirty="0">
                <a:latin typeface="Arial" panose="020B0604020202020204" pitchFamily="34" charset="0"/>
              </a:endParaRPr>
            </a:p>
          </p:txBody>
        </p:sp>
        <p:sp>
          <p:nvSpPr>
            <p:cNvPr id="20" name="文本框 8"/>
            <p:cNvSpPr txBox="1">
              <a:spLocks noChangeArrowheads="1"/>
            </p:cNvSpPr>
            <p:nvPr/>
          </p:nvSpPr>
          <p:spPr bwMode="auto">
            <a:xfrm>
              <a:off x="797842" y="3314527"/>
              <a:ext cx="1253878" cy="3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en-US" altLang="zh-CN" sz="1445" dirty="0">
                  <a:latin typeface="微软雅黑" panose="020B0503020204020204" pitchFamily="34" charset="-122"/>
                </a:rPr>
                <a:t>CEO&amp;</a:t>
              </a:r>
              <a:r>
                <a:rPr lang="zh-CN" altLang="en-US" sz="1445" dirty="0">
                  <a:latin typeface="微软雅黑" panose="020B0503020204020204" pitchFamily="34" charset="-122"/>
                </a:rPr>
                <a:t>企业创世人</a:t>
              </a:r>
              <a:endParaRPr lang="zh-CN" altLang="en-US" sz="1445" dirty="0">
                <a:latin typeface="微软雅黑" panose="020B0503020204020204" pitchFamily="34" charset="-122"/>
              </a:endParaRPr>
            </a:p>
          </p:txBody>
        </p:sp>
      </p:grpSp>
      <p:grpSp>
        <p:nvGrpSpPr>
          <p:cNvPr id="21" name="组合 20"/>
          <p:cNvGrpSpPr/>
          <p:nvPr/>
        </p:nvGrpSpPr>
        <p:grpSpPr>
          <a:xfrm>
            <a:off x="1632290" y="5178317"/>
            <a:ext cx="1302820" cy="215617"/>
            <a:chOff x="1362606" y="4299942"/>
            <a:chExt cx="1087571" cy="180000"/>
          </a:xfrm>
        </p:grpSpPr>
        <p:grpSp>
          <p:nvGrpSpPr>
            <p:cNvPr id="22" name="组合 21"/>
            <p:cNvGrpSpPr>
              <a:grpSpLocks noChangeAspect="1"/>
            </p:cNvGrpSpPr>
            <p:nvPr/>
          </p:nvGrpSpPr>
          <p:grpSpPr>
            <a:xfrm>
              <a:off x="1938670" y="4299942"/>
              <a:ext cx="223475" cy="180000"/>
              <a:chOff x="3304457" y="-231998"/>
              <a:chExt cx="576064" cy="463996"/>
            </a:xfrm>
          </p:grpSpPr>
          <p:sp>
            <p:nvSpPr>
              <p:cNvPr id="32" name="圆角矩形 31"/>
              <p:cNvSpPr/>
              <p:nvPr/>
            </p:nvSpPr>
            <p:spPr>
              <a:xfrm>
                <a:off x="3304457" y="-231998"/>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3"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tx1"/>
                  </a:solidFill>
                </a:endParaRPr>
              </a:p>
            </p:txBody>
          </p:sp>
        </p:grpSp>
        <p:grpSp>
          <p:nvGrpSpPr>
            <p:cNvPr id="23" name="组合 22"/>
            <p:cNvGrpSpPr>
              <a:grpSpLocks noChangeAspect="1"/>
            </p:cNvGrpSpPr>
            <p:nvPr/>
          </p:nvGrpSpPr>
          <p:grpSpPr>
            <a:xfrm>
              <a:off x="1650638" y="4299942"/>
              <a:ext cx="223475" cy="180000"/>
              <a:chOff x="2350396" y="383407"/>
              <a:chExt cx="576064" cy="463996"/>
            </a:xfrm>
          </p:grpSpPr>
          <p:sp>
            <p:nvSpPr>
              <p:cNvPr id="30" name="圆角矩形 29"/>
              <p:cNvSpPr/>
              <p:nvPr/>
            </p:nvSpPr>
            <p:spPr>
              <a:xfrm>
                <a:off x="2350396" y="383407"/>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31"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tx1"/>
                  </a:solidFill>
                </a:endParaRPr>
              </a:p>
            </p:txBody>
          </p:sp>
        </p:grpSp>
        <p:grpSp>
          <p:nvGrpSpPr>
            <p:cNvPr id="24" name="组合 23"/>
            <p:cNvGrpSpPr>
              <a:grpSpLocks noChangeAspect="1"/>
            </p:cNvGrpSpPr>
            <p:nvPr/>
          </p:nvGrpSpPr>
          <p:grpSpPr>
            <a:xfrm>
              <a:off x="1362606" y="4299942"/>
              <a:ext cx="223475" cy="180000"/>
              <a:chOff x="971600" y="107504"/>
              <a:chExt cx="576064" cy="463996"/>
            </a:xfrm>
          </p:grpSpPr>
          <p:sp>
            <p:nvSpPr>
              <p:cNvPr id="28" name="圆角矩形 27"/>
              <p:cNvSpPr/>
              <p:nvPr/>
            </p:nvSpPr>
            <p:spPr>
              <a:xfrm>
                <a:off x="971600" y="107504"/>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29"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dirty="0">
                  <a:solidFill>
                    <a:schemeClr val="tx1"/>
                  </a:solidFill>
                </a:endParaRPr>
              </a:p>
            </p:txBody>
          </p:sp>
        </p:grpSp>
        <p:grpSp>
          <p:nvGrpSpPr>
            <p:cNvPr id="25" name="组合 24"/>
            <p:cNvGrpSpPr>
              <a:grpSpLocks noChangeAspect="1"/>
            </p:cNvGrpSpPr>
            <p:nvPr/>
          </p:nvGrpSpPr>
          <p:grpSpPr>
            <a:xfrm>
              <a:off x="2226702" y="4299942"/>
              <a:ext cx="223475" cy="180000"/>
              <a:chOff x="5180856" y="-282649"/>
              <a:chExt cx="576064" cy="463996"/>
            </a:xfrm>
          </p:grpSpPr>
          <p:sp>
            <p:nvSpPr>
              <p:cNvPr id="26" name="圆角矩形 25"/>
              <p:cNvSpPr/>
              <p:nvPr/>
            </p:nvSpPr>
            <p:spPr>
              <a:xfrm>
                <a:off x="5180856" y="-282649"/>
                <a:ext cx="576064" cy="4639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27"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chemeClr val="tx1"/>
                  </a:solidFill>
                </a:endParaRPr>
              </a:p>
            </p:txBody>
          </p:sp>
        </p:grpSp>
      </p:grpSp>
      <p:sp>
        <p:nvSpPr>
          <p:cNvPr id="34" name="圆角矩形 33"/>
          <p:cNvSpPr/>
          <p:nvPr/>
        </p:nvSpPr>
        <p:spPr>
          <a:xfrm>
            <a:off x="4528022" y="1508283"/>
            <a:ext cx="4743750" cy="215617"/>
          </a:xfrm>
          <a:prstGeom prst="roundRect">
            <a:avLst>
              <a:gd name="adj" fmla="val 50000"/>
            </a:avLst>
          </a:prstGeom>
          <a:solidFill>
            <a:srgbClr val="5BBAF6"/>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35" name="圆角矩形 34"/>
          <p:cNvSpPr/>
          <p:nvPr/>
        </p:nvSpPr>
        <p:spPr>
          <a:xfrm>
            <a:off x="4528022" y="3046514"/>
            <a:ext cx="4743750" cy="215617"/>
          </a:xfrm>
          <a:prstGeom prst="roundRect">
            <a:avLst>
              <a:gd name="adj" fmla="val 50000"/>
            </a:avLst>
          </a:prstGeom>
          <a:solidFill>
            <a:srgbClr val="5BBAF6"/>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36" name="圆角矩形 35"/>
          <p:cNvSpPr/>
          <p:nvPr/>
        </p:nvSpPr>
        <p:spPr>
          <a:xfrm>
            <a:off x="4528022" y="3815627"/>
            <a:ext cx="4571250" cy="215617"/>
          </a:xfrm>
          <a:prstGeom prst="roundRect">
            <a:avLst>
              <a:gd name="adj" fmla="val 50000"/>
            </a:avLst>
          </a:prstGeom>
          <a:solidFill>
            <a:srgbClr val="5BBAF6"/>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37" name="圆角矩形 36"/>
          <p:cNvSpPr/>
          <p:nvPr/>
        </p:nvSpPr>
        <p:spPr>
          <a:xfrm>
            <a:off x="4528022" y="2277398"/>
            <a:ext cx="4743750" cy="215617"/>
          </a:xfrm>
          <a:prstGeom prst="roundRect">
            <a:avLst>
              <a:gd name="adj" fmla="val 50000"/>
            </a:avLst>
          </a:prstGeom>
          <a:solidFill>
            <a:srgbClr val="5BBAF6"/>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38" name="圆角矩形 37"/>
          <p:cNvSpPr/>
          <p:nvPr/>
        </p:nvSpPr>
        <p:spPr>
          <a:xfrm>
            <a:off x="4528021" y="1508283"/>
            <a:ext cx="4355626" cy="215617"/>
          </a:xfrm>
          <a:prstGeom prst="roundRect">
            <a:avLst>
              <a:gd name="adj" fmla="val 50000"/>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39" name="圆角矩形 38"/>
          <p:cNvSpPr/>
          <p:nvPr/>
        </p:nvSpPr>
        <p:spPr>
          <a:xfrm>
            <a:off x="4528020" y="2277398"/>
            <a:ext cx="3924376" cy="215617"/>
          </a:xfrm>
          <a:prstGeom prst="roundRect">
            <a:avLst>
              <a:gd name="adj" fmla="val 50000"/>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40" name="圆角矩形 39"/>
          <p:cNvSpPr/>
          <p:nvPr/>
        </p:nvSpPr>
        <p:spPr>
          <a:xfrm>
            <a:off x="4528022" y="3046514"/>
            <a:ext cx="2673750" cy="215617"/>
          </a:xfrm>
          <a:prstGeom prst="roundRect">
            <a:avLst>
              <a:gd name="adj" fmla="val 50000"/>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41" name="圆角矩形 40"/>
          <p:cNvSpPr/>
          <p:nvPr/>
        </p:nvSpPr>
        <p:spPr>
          <a:xfrm>
            <a:off x="4528020" y="3815627"/>
            <a:ext cx="3924376" cy="215617"/>
          </a:xfrm>
          <a:prstGeom prst="roundRect">
            <a:avLst>
              <a:gd name="adj" fmla="val 50000"/>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solidFill>
            </a:endParaRPr>
          </a:p>
        </p:txBody>
      </p:sp>
      <p:sp>
        <p:nvSpPr>
          <p:cNvPr id="42" name="TextBox 41"/>
          <p:cNvSpPr txBox="1"/>
          <p:nvPr/>
        </p:nvSpPr>
        <p:spPr>
          <a:xfrm>
            <a:off x="9272300" y="1394885"/>
            <a:ext cx="1121374" cy="401306"/>
          </a:xfrm>
          <a:prstGeom prst="rect">
            <a:avLst/>
          </a:prstGeom>
          <a:noFill/>
        </p:spPr>
        <p:txBody>
          <a:bodyPr wrap="square" lIns="109517" tIns="54758" rIns="109517" bIns="54758" rtlCol="0">
            <a:spAutoFit/>
          </a:bodyPr>
          <a:lstStyle/>
          <a:p>
            <a:r>
              <a:rPr lang="en-US" altLang="zh-CN" sz="1890" dirty="0">
                <a:latin typeface="Arial Unicode MS" panose="020B0604020202020204" pitchFamily="34" charset="-122"/>
                <a:ea typeface="Arial Unicode MS" panose="020B0604020202020204" pitchFamily="34" charset="-122"/>
                <a:cs typeface="Arial Unicode MS" panose="020B0604020202020204" pitchFamily="34" charset="-122"/>
              </a:rPr>
              <a:t>95%</a:t>
            </a:r>
            <a:endParaRPr lang="zh-CN" altLang="en-US" sz="189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3" name="TextBox 42"/>
          <p:cNvSpPr txBox="1"/>
          <p:nvPr/>
        </p:nvSpPr>
        <p:spPr>
          <a:xfrm>
            <a:off x="9272300" y="2163999"/>
            <a:ext cx="1121374" cy="401306"/>
          </a:xfrm>
          <a:prstGeom prst="rect">
            <a:avLst/>
          </a:prstGeom>
          <a:noFill/>
        </p:spPr>
        <p:txBody>
          <a:bodyPr wrap="square" lIns="109517" tIns="54758" rIns="109517" bIns="54758" rtlCol="0">
            <a:spAutoFit/>
          </a:bodyPr>
          <a:lstStyle/>
          <a:p>
            <a:r>
              <a:rPr lang="en-US" altLang="zh-CN" sz="1890" dirty="0">
                <a:latin typeface="Arial Unicode MS" panose="020B0604020202020204" pitchFamily="34" charset="-122"/>
                <a:ea typeface="Arial Unicode MS" panose="020B0604020202020204" pitchFamily="34" charset="-122"/>
                <a:cs typeface="Arial Unicode MS" panose="020B0604020202020204" pitchFamily="34" charset="-122"/>
              </a:rPr>
              <a:t>90%</a:t>
            </a:r>
            <a:endParaRPr lang="zh-CN" altLang="en-US" sz="189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4" name="TextBox 43"/>
          <p:cNvSpPr txBox="1"/>
          <p:nvPr/>
        </p:nvSpPr>
        <p:spPr>
          <a:xfrm>
            <a:off x="9272300" y="2933116"/>
            <a:ext cx="1121374" cy="401306"/>
          </a:xfrm>
          <a:prstGeom prst="rect">
            <a:avLst/>
          </a:prstGeom>
          <a:noFill/>
        </p:spPr>
        <p:txBody>
          <a:bodyPr wrap="square" lIns="109517" tIns="54758" rIns="109517" bIns="54758" rtlCol="0">
            <a:spAutoFit/>
          </a:bodyPr>
          <a:lstStyle/>
          <a:p>
            <a:r>
              <a:rPr lang="en-US" altLang="zh-CN" sz="1890" dirty="0">
                <a:latin typeface="Arial Unicode MS" panose="020B0604020202020204" pitchFamily="34" charset="-122"/>
                <a:ea typeface="Arial Unicode MS" panose="020B0604020202020204" pitchFamily="34" charset="-122"/>
                <a:cs typeface="Arial Unicode MS" panose="020B0604020202020204" pitchFamily="34" charset="-122"/>
              </a:rPr>
              <a:t>55%</a:t>
            </a:r>
            <a:endParaRPr lang="zh-CN" altLang="en-US" sz="189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5" name="TextBox 44"/>
          <p:cNvSpPr txBox="1"/>
          <p:nvPr/>
        </p:nvSpPr>
        <p:spPr>
          <a:xfrm>
            <a:off x="9272300" y="3702229"/>
            <a:ext cx="1121374" cy="401306"/>
          </a:xfrm>
          <a:prstGeom prst="rect">
            <a:avLst/>
          </a:prstGeom>
          <a:noFill/>
        </p:spPr>
        <p:txBody>
          <a:bodyPr wrap="square" lIns="109517" tIns="54758" rIns="109517" bIns="54758" rtlCol="0">
            <a:spAutoFit/>
          </a:bodyPr>
          <a:lstStyle/>
          <a:p>
            <a:r>
              <a:rPr lang="en-US" altLang="zh-CN" sz="1890" dirty="0">
                <a:latin typeface="Arial Unicode MS" panose="020B0604020202020204" pitchFamily="34" charset="-122"/>
                <a:ea typeface="Arial Unicode MS" panose="020B0604020202020204" pitchFamily="34" charset="-122"/>
                <a:cs typeface="Arial Unicode MS" panose="020B0604020202020204" pitchFamily="34" charset="-122"/>
              </a:rPr>
              <a:t>90%</a:t>
            </a:r>
            <a:endParaRPr lang="zh-CN" altLang="en-US" sz="1890"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6" name="TextBox 45"/>
          <p:cNvSpPr txBox="1"/>
          <p:nvPr/>
        </p:nvSpPr>
        <p:spPr>
          <a:xfrm>
            <a:off x="4528022" y="1124260"/>
            <a:ext cx="1121374" cy="401306"/>
          </a:xfrm>
          <a:prstGeom prst="rect">
            <a:avLst/>
          </a:prstGeom>
          <a:noFill/>
        </p:spPr>
        <p:txBody>
          <a:bodyPr wrap="square" lIns="109517" tIns="54758" rIns="109517" bIns="54758" rtlCol="0">
            <a:spAutoFit/>
          </a:bodyPr>
          <a:lstStyle/>
          <a:p>
            <a:r>
              <a:rPr lang="zh-CN" altLang="en-US" sz="1890" dirty="0">
                <a:latin typeface="微软雅黑" panose="020B0503020204020204" pitchFamily="34" charset="-122"/>
                <a:ea typeface="微软雅黑" panose="020B0503020204020204" pitchFamily="34" charset="-122"/>
              </a:rPr>
              <a:t>领导力</a:t>
            </a:r>
            <a:endParaRPr lang="zh-CN" altLang="en-US" sz="1890" dirty="0">
              <a:latin typeface="微软雅黑" panose="020B0503020204020204" pitchFamily="34" charset="-122"/>
              <a:ea typeface="微软雅黑" panose="020B0503020204020204" pitchFamily="34" charset="-122"/>
            </a:endParaRPr>
          </a:p>
        </p:txBody>
      </p:sp>
      <p:sp>
        <p:nvSpPr>
          <p:cNvPr id="47" name="TextBox 46"/>
          <p:cNvSpPr txBox="1"/>
          <p:nvPr/>
        </p:nvSpPr>
        <p:spPr>
          <a:xfrm>
            <a:off x="4528022" y="1874166"/>
            <a:ext cx="1466412" cy="401306"/>
          </a:xfrm>
          <a:prstGeom prst="rect">
            <a:avLst/>
          </a:prstGeom>
          <a:noFill/>
        </p:spPr>
        <p:txBody>
          <a:bodyPr wrap="square" lIns="109517" tIns="54758" rIns="109517" bIns="54758" rtlCol="0">
            <a:spAutoFit/>
          </a:bodyPr>
          <a:lstStyle/>
          <a:p>
            <a:r>
              <a:rPr lang="zh-CN" altLang="en-US" sz="1890" dirty="0">
                <a:latin typeface="微软雅黑" panose="020B0503020204020204" pitchFamily="34" charset="-122"/>
                <a:ea typeface="微软雅黑" panose="020B0503020204020204" pitchFamily="34" charset="-122"/>
              </a:rPr>
              <a:t>创作激情</a:t>
            </a:r>
            <a:endParaRPr lang="zh-CN" altLang="en-US" sz="1890" dirty="0">
              <a:latin typeface="微软雅黑" panose="020B0503020204020204" pitchFamily="34" charset="-122"/>
              <a:ea typeface="微软雅黑" panose="020B0503020204020204" pitchFamily="34" charset="-122"/>
            </a:endParaRPr>
          </a:p>
        </p:txBody>
      </p:sp>
      <p:sp>
        <p:nvSpPr>
          <p:cNvPr id="48" name="TextBox 47"/>
          <p:cNvSpPr txBox="1"/>
          <p:nvPr/>
        </p:nvSpPr>
        <p:spPr>
          <a:xfrm>
            <a:off x="4528022" y="2651140"/>
            <a:ext cx="1121374" cy="401306"/>
          </a:xfrm>
          <a:prstGeom prst="rect">
            <a:avLst/>
          </a:prstGeom>
          <a:noFill/>
        </p:spPr>
        <p:txBody>
          <a:bodyPr wrap="square" lIns="109517" tIns="54758" rIns="109517" bIns="54758" rtlCol="0">
            <a:spAutoFit/>
          </a:bodyPr>
          <a:lstStyle/>
          <a:p>
            <a:r>
              <a:rPr lang="zh-CN" altLang="en-US" sz="1890" dirty="0">
                <a:latin typeface="微软雅黑" panose="020B0503020204020204" pitchFamily="34" charset="-122"/>
                <a:ea typeface="微软雅黑" panose="020B0503020204020204" pitchFamily="34" charset="-122"/>
              </a:rPr>
              <a:t>运动量</a:t>
            </a:r>
            <a:endParaRPr lang="zh-CN" altLang="en-US" sz="1890" dirty="0">
              <a:latin typeface="微软雅黑" panose="020B0503020204020204" pitchFamily="34" charset="-122"/>
              <a:ea typeface="微软雅黑" panose="020B0503020204020204" pitchFamily="34" charset="-122"/>
            </a:endParaRPr>
          </a:p>
        </p:txBody>
      </p:sp>
      <p:sp>
        <p:nvSpPr>
          <p:cNvPr id="49" name="TextBox 48"/>
          <p:cNvSpPr txBox="1"/>
          <p:nvPr/>
        </p:nvSpPr>
        <p:spPr>
          <a:xfrm>
            <a:off x="4528022" y="3427449"/>
            <a:ext cx="1466412" cy="401306"/>
          </a:xfrm>
          <a:prstGeom prst="rect">
            <a:avLst/>
          </a:prstGeom>
          <a:noFill/>
        </p:spPr>
        <p:txBody>
          <a:bodyPr wrap="square" lIns="109517" tIns="54758" rIns="109517" bIns="54758" rtlCol="0">
            <a:spAutoFit/>
          </a:bodyPr>
          <a:lstStyle/>
          <a:p>
            <a:r>
              <a:rPr lang="zh-CN" altLang="en-US" sz="1890" dirty="0">
                <a:latin typeface="微软雅黑" panose="020B0503020204020204" pitchFamily="34" charset="-122"/>
                <a:ea typeface="微软雅黑" panose="020B0503020204020204" pitchFamily="34" charset="-122"/>
              </a:rPr>
              <a:t>工作热情</a:t>
            </a:r>
            <a:endParaRPr lang="zh-CN" altLang="en-US" sz="1890" dirty="0">
              <a:latin typeface="微软雅黑" panose="020B0503020204020204" pitchFamily="34" charset="-122"/>
              <a:ea typeface="微软雅黑" panose="020B0503020204020204" pitchFamily="34" charset="-122"/>
            </a:endParaRPr>
          </a:p>
        </p:txBody>
      </p:sp>
      <p:sp>
        <p:nvSpPr>
          <p:cNvPr id="50" name="文本框 7"/>
          <p:cNvSpPr txBox="1">
            <a:spLocks noChangeArrowheads="1"/>
          </p:cNvSpPr>
          <p:nvPr/>
        </p:nvSpPr>
        <p:spPr bwMode="auto">
          <a:xfrm>
            <a:off x="4513288" y="4360527"/>
            <a:ext cx="4931530" cy="124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17" tIns="54758" rIns="109517" bIns="5475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90" b="1" dirty="0">
                <a:latin typeface="微软雅黑" panose="020B0503020204020204" pitchFamily="34" charset="-122"/>
              </a:rPr>
              <a:t>添加文本信息</a:t>
            </a:r>
            <a:endParaRPr lang="en-US" altLang="zh-CN" sz="1890" b="1" dirty="0">
              <a:latin typeface="微软雅黑" panose="020B0503020204020204" pitchFamily="34" charset="-122"/>
            </a:endParaRPr>
          </a:p>
          <a:p>
            <a:pPr>
              <a:lnSpc>
                <a:spcPct val="150000"/>
              </a:lnSpc>
              <a:spcBef>
                <a:spcPts val="360"/>
              </a:spcBef>
            </a:pPr>
            <a:r>
              <a:rPr lang="zh-CN" altLang="en-US" sz="1445" dirty="0">
                <a:latin typeface="微软雅黑" panose="020B0503020204020204" pitchFamily="34" charset="-122"/>
              </a:rPr>
              <a:t>单击此处添加对图片的说明文字单击此处添加对图片的说明文字单击此处添加对图片的说明文字</a:t>
            </a:r>
            <a:endParaRPr lang="zh-CN" altLang="en-US" sz="1445" dirty="0">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heel(1)">
                                      <p:cBhvr>
                                        <p:cTn id="18" dur="1000"/>
                                        <p:tgtEl>
                                          <p:spTgt spid="17"/>
                                        </p:tgtEl>
                                      </p:cBhvr>
                                    </p:animEffect>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anim calcmode="lin" valueType="num">
                                      <p:cBhvr>
                                        <p:cTn id="23" dur="750" fill="hold"/>
                                        <p:tgtEl>
                                          <p:spTgt spid="18"/>
                                        </p:tgtEl>
                                        <p:attrNameLst>
                                          <p:attrName>ppt_x</p:attrName>
                                        </p:attrNameLst>
                                      </p:cBhvr>
                                      <p:tavLst>
                                        <p:tav tm="0">
                                          <p:val>
                                            <p:strVal val="#ppt_x"/>
                                          </p:val>
                                        </p:tav>
                                        <p:tav tm="100000">
                                          <p:val>
                                            <p:strVal val="#ppt_x"/>
                                          </p:val>
                                        </p:tav>
                                      </p:tavLst>
                                    </p:anim>
                                    <p:anim calcmode="lin" valueType="num">
                                      <p:cBhvr>
                                        <p:cTn id="24" dur="75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750"/>
                                        <p:tgtEl>
                                          <p:spTgt spid="21"/>
                                        </p:tgtEl>
                                      </p:cBhvr>
                                    </p:animEffect>
                                    <p:anim calcmode="lin" valueType="num">
                                      <p:cBhvr>
                                        <p:cTn id="28" dur="750" fill="hold"/>
                                        <p:tgtEl>
                                          <p:spTgt spid="21"/>
                                        </p:tgtEl>
                                        <p:attrNameLst>
                                          <p:attrName>ppt_x</p:attrName>
                                        </p:attrNameLst>
                                      </p:cBhvr>
                                      <p:tavLst>
                                        <p:tav tm="0">
                                          <p:val>
                                            <p:strVal val="#ppt_x"/>
                                          </p:val>
                                        </p:tav>
                                        <p:tav tm="100000">
                                          <p:val>
                                            <p:strVal val="#ppt_x"/>
                                          </p:val>
                                        </p:tav>
                                      </p:tavLst>
                                    </p:anim>
                                    <p:anim calcmode="lin" valueType="num">
                                      <p:cBhvr>
                                        <p:cTn id="29" dur="75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750"/>
                                        <p:tgtEl>
                                          <p:spTgt spid="34"/>
                                        </p:tgtEl>
                                      </p:cBhvr>
                                    </p:animEffect>
                                  </p:childTnLst>
                                </p:cTn>
                              </p:par>
                              <p:par>
                                <p:cTn id="34" presetID="22" presetClass="entr" presetSubtype="8" fill="hold" grpId="0" nodeType="withEffect">
                                  <p:stCondLst>
                                    <p:cond delay="150"/>
                                  </p:stCondLst>
                                  <p:childTnLst>
                                    <p:set>
                                      <p:cBhvr>
                                        <p:cTn id="35" dur="1" fill="hold">
                                          <p:stCondLst>
                                            <p:cond delay="0"/>
                                          </p:stCondLst>
                                        </p:cTn>
                                        <p:tgtEl>
                                          <p:spTgt spid="38"/>
                                        </p:tgtEl>
                                        <p:attrNameLst>
                                          <p:attrName>style.visibility</p:attrName>
                                        </p:attrNameLst>
                                      </p:cBhvr>
                                      <p:to>
                                        <p:strVal val="visible"/>
                                      </p:to>
                                    </p:set>
                                    <p:animEffect transition="in" filter="wipe(left)">
                                      <p:cBhvr>
                                        <p:cTn id="36" dur="750"/>
                                        <p:tgtEl>
                                          <p:spTgt spid="38"/>
                                        </p:tgtEl>
                                      </p:cBhvr>
                                    </p:animEffect>
                                  </p:childTnLst>
                                </p:cTn>
                              </p:par>
                              <p:par>
                                <p:cTn id="37" presetID="22" presetClass="entr" presetSubtype="8" fill="hold" grpId="0" nodeType="withEffect">
                                  <p:stCondLst>
                                    <p:cond delay="15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par>
                                <p:cTn id="40" presetID="22" presetClass="entr" presetSubtype="8" fill="hold" grpId="0" nodeType="withEffect">
                                  <p:stCondLst>
                                    <p:cond delay="15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par>
                                <p:cTn id="43" presetID="22" presetClass="entr" presetSubtype="8" fill="hold" grpId="0" nodeType="withEffect">
                                  <p:stCondLst>
                                    <p:cond delay="25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750"/>
                                        <p:tgtEl>
                                          <p:spTgt spid="37"/>
                                        </p:tgtEl>
                                      </p:cBhvr>
                                    </p:animEffect>
                                  </p:childTnLst>
                                </p:cTn>
                              </p:par>
                              <p:par>
                                <p:cTn id="46" presetID="22" presetClass="entr" presetSubtype="8" fill="hold" grpId="0" nodeType="withEffect">
                                  <p:stCondLst>
                                    <p:cond delay="4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75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par>
                                <p:cTn id="52" presetID="22" presetClass="entr" presetSubtype="8" fill="hold" grpId="0" nodeType="withEffect">
                                  <p:stCondLst>
                                    <p:cond delay="40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par>
                                <p:cTn id="55" presetID="22" presetClass="entr" presetSubtype="8" fill="hold" grpId="0" nodeType="withEffect">
                                  <p:stCondLst>
                                    <p:cond delay="50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750"/>
                                        <p:tgtEl>
                                          <p:spTgt spid="35"/>
                                        </p:tgtEl>
                                      </p:cBhvr>
                                    </p:animEffect>
                                  </p:childTnLst>
                                </p:cTn>
                              </p:par>
                              <p:par>
                                <p:cTn id="58" presetID="22" presetClass="entr" presetSubtype="8" fill="hold" grpId="0" nodeType="withEffect">
                                  <p:stCondLst>
                                    <p:cond delay="65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750"/>
                                        <p:tgtEl>
                                          <p:spTgt spid="40"/>
                                        </p:tgtEl>
                                      </p:cBhvr>
                                    </p:animEffect>
                                  </p:childTnLst>
                                </p:cTn>
                              </p:par>
                              <p:par>
                                <p:cTn id="61" presetID="22" presetClass="entr" presetSubtype="8" fill="hold" grpId="0" nodeType="withEffect">
                                  <p:stCondLst>
                                    <p:cond delay="650"/>
                                  </p:stCondLst>
                                  <p:childTnLst>
                                    <p:set>
                                      <p:cBhvr>
                                        <p:cTn id="62" dur="1" fill="hold">
                                          <p:stCondLst>
                                            <p:cond delay="0"/>
                                          </p:stCondLst>
                                        </p:cTn>
                                        <p:tgtEl>
                                          <p:spTgt spid="48"/>
                                        </p:tgtEl>
                                        <p:attrNameLst>
                                          <p:attrName>style.visibility</p:attrName>
                                        </p:attrNameLst>
                                      </p:cBhvr>
                                      <p:to>
                                        <p:strVal val="visible"/>
                                      </p:to>
                                    </p:set>
                                    <p:animEffect transition="in" filter="wipe(left)">
                                      <p:cBhvr>
                                        <p:cTn id="63" dur="500"/>
                                        <p:tgtEl>
                                          <p:spTgt spid="48"/>
                                        </p:tgtEl>
                                      </p:cBhvr>
                                    </p:animEffect>
                                  </p:childTnLst>
                                </p:cTn>
                              </p:par>
                              <p:par>
                                <p:cTn id="64" presetID="22" presetClass="entr" presetSubtype="8" fill="hold" grpId="0" nodeType="withEffect">
                                  <p:stCondLst>
                                    <p:cond delay="650"/>
                                  </p:stCondLst>
                                  <p:childTnLst>
                                    <p:set>
                                      <p:cBhvr>
                                        <p:cTn id="65" dur="1" fill="hold">
                                          <p:stCondLst>
                                            <p:cond delay="0"/>
                                          </p:stCondLst>
                                        </p:cTn>
                                        <p:tgtEl>
                                          <p:spTgt spid="44"/>
                                        </p:tgtEl>
                                        <p:attrNameLst>
                                          <p:attrName>style.visibility</p:attrName>
                                        </p:attrNameLst>
                                      </p:cBhvr>
                                      <p:to>
                                        <p:strVal val="visible"/>
                                      </p:to>
                                    </p:set>
                                    <p:animEffect transition="in" filter="wipe(left)">
                                      <p:cBhvr>
                                        <p:cTn id="66" dur="500"/>
                                        <p:tgtEl>
                                          <p:spTgt spid="44"/>
                                        </p:tgtEl>
                                      </p:cBhvr>
                                    </p:animEffect>
                                  </p:childTnLst>
                                </p:cTn>
                              </p:par>
                              <p:par>
                                <p:cTn id="67" presetID="22" presetClass="entr" presetSubtype="8" fill="hold" grpId="0" nodeType="withEffect">
                                  <p:stCondLst>
                                    <p:cond delay="75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750"/>
                                        <p:tgtEl>
                                          <p:spTgt spid="36"/>
                                        </p:tgtEl>
                                      </p:cBhvr>
                                    </p:animEffect>
                                  </p:childTnLst>
                                </p:cTn>
                              </p:par>
                              <p:par>
                                <p:cTn id="70" presetID="22" presetClass="entr" presetSubtype="8" fill="hold" grpId="0" nodeType="withEffect">
                                  <p:stCondLst>
                                    <p:cond delay="9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750"/>
                                        <p:tgtEl>
                                          <p:spTgt spid="41"/>
                                        </p:tgtEl>
                                      </p:cBhvr>
                                    </p:animEffect>
                                  </p:childTnLst>
                                </p:cTn>
                              </p:par>
                              <p:par>
                                <p:cTn id="73" presetID="22" presetClass="entr" presetSubtype="8" fill="hold" grpId="0" nodeType="withEffect">
                                  <p:stCondLst>
                                    <p:cond delay="90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par>
                                <p:cTn id="76" presetID="22" presetClass="entr" presetSubtype="8" fill="hold" grpId="0" nodeType="withEffect">
                                  <p:stCondLst>
                                    <p:cond delay="900"/>
                                  </p:stCondLst>
                                  <p:childTnLst>
                                    <p:set>
                                      <p:cBhvr>
                                        <p:cTn id="77" dur="1" fill="hold">
                                          <p:stCondLst>
                                            <p:cond delay="0"/>
                                          </p:stCondLst>
                                        </p:cTn>
                                        <p:tgtEl>
                                          <p:spTgt spid="45"/>
                                        </p:tgtEl>
                                        <p:attrNameLst>
                                          <p:attrName>style.visibility</p:attrName>
                                        </p:attrNameLst>
                                      </p:cBhvr>
                                      <p:to>
                                        <p:strVal val="visible"/>
                                      </p:to>
                                    </p:set>
                                    <p:animEffect transition="in" filter="wipe(left)">
                                      <p:cBhvr>
                                        <p:cTn id="78" dur="500"/>
                                        <p:tgtEl>
                                          <p:spTgt spid="45"/>
                                        </p:tgtEl>
                                      </p:cBhvr>
                                    </p:animEffect>
                                  </p:childTnLst>
                                </p:cTn>
                              </p:par>
                            </p:childTnLst>
                          </p:cTn>
                        </p:par>
                        <p:par>
                          <p:cTn id="79" fill="hold">
                            <p:stCondLst>
                              <p:cond delay="4000"/>
                            </p:stCondLst>
                            <p:childTnLst>
                              <p:par>
                                <p:cTn id="80" presetID="22" presetClass="entr" presetSubtype="8" fill="hold" grpId="0"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wipe(left)">
                                      <p:cBhvr>
                                        <p:cTn id="8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p:bldP spid="45" grpId="0"/>
      <p:bldP spid="46" grpId="0"/>
      <p:bldP spid="47" grpId="0"/>
      <p:bldP spid="48"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pSp>
        <p:nvGrpSpPr>
          <p:cNvPr id="51" name="组合 50"/>
          <p:cNvGrpSpPr/>
          <p:nvPr/>
        </p:nvGrpSpPr>
        <p:grpSpPr>
          <a:xfrm>
            <a:off x="759520" y="2519551"/>
            <a:ext cx="4787293" cy="666823"/>
            <a:chOff x="892721" y="2787931"/>
            <a:chExt cx="4823002" cy="671797"/>
          </a:xfrm>
        </p:grpSpPr>
        <p:sp>
          <p:nvSpPr>
            <p:cNvPr id="52" name="矩形 51"/>
            <p:cNvSpPr/>
            <p:nvPr/>
          </p:nvSpPr>
          <p:spPr>
            <a:xfrm>
              <a:off x="960517" y="3163892"/>
              <a:ext cx="4755206" cy="29583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80">
                <a:latin typeface="微软雅黑" panose="020B0503020204020204" pitchFamily="34" charset="-122"/>
                <a:ea typeface="微软雅黑" panose="020B0503020204020204" pitchFamily="34" charset="-122"/>
              </a:endParaRPr>
            </a:p>
          </p:txBody>
        </p:sp>
        <p:sp>
          <p:nvSpPr>
            <p:cNvPr id="53" name="矩形 52"/>
            <p:cNvSpPr/>
            <p:nvPr/>
          </p:nvSpPr>
          <p:spPr>
            <a:xfrm>
              <a:off x="960517" y="3163893"/>
              <a:ext cx="2377603" cy="295835"/>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80">
                <a:latin typeface="微软雅黑" panose="020B0503020204020204" pitchFamily="34" charset="-122"/>
                <a:ea typeface="微软雅黑" panose="020B0503020204020204" pitchFamily="34" charset="-122"/>
              </a:endParaRPr>
            </a:p>
          </p:txBody>
        </p:sp>
        <p:sp>
          <p:nvSpPr>
            <p:cNvPr id="54" name="文本框 12"/>
            <p:cNvSpPr txBox="1"/>
            <p:nvPr/>
          </p:nvSpPr>
          <p:spPr>
            <a:xfrm>
              <a:off x="892721" y="2787931"/>
              <a:ext cx="1297383" cy="368664"/>
            </a:xfrm>
            <a:prstGeom prst="rect">
              <a:avLst/>
            </a:prstGeom>
            <a:noFill/>
          </p:spPr>
          <p:txBody>
            <a:bodyPr wrap="square" rtlCol="0">
              <a:spAutoFit/>
            </a:bodyPr>
            <a:lstStyle/>
            <a:p>
              <a:r>
                <a:rPr lang="zh-CN" altLang="en-US" sz="1780" dirty="0">
                  <a:solidFill>
                    <a:srgbClr val="6E6C67"/>
                  </a:solidFill>
                  <a:latin typeface="微软雅黑" panose="020B0503020204020204" pitchFamily="34" charset="-122"/>
                  <a:ea typeface="微软雅黑" panose="020B0503020204020204" pitchFamily="34" charset="-122"/>
                </a:rPr>
                <a:t>第二季度</a:t>
              </a:r>
              <a:endParaRPr lang="zh-CN" altLang="en-US" sz="1780" dirty="0">
                <a:solidFill>
                  <a:srgbClr val="6E6C67"/>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759520" y="3407678"/>
            <a:ext cx="4787296" cy="665738"/>
            <a:chOff x="892721" y="3773469"/>
            <a:chExt cx="4823017" cy="670705"/>
          </a:xfrm>
        </p:grpSpPr>
        <p:sp>
          <p:nvSpPr>
            <p:cNvPr id="56" name="矩形 55"/>
            <p:cNvSpPr/>
            <p:nvPr/>
          </p:nvSpPr>
          <p:spPr>
            <a:xfrm>
              <a:off x="960519" y="4148339"/>
              <a:ext cx="4755219" cy="29583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80">
                <a:latin typeface="微软雅黑" panose="020B0503020204020204" pitchFamily="34" charset="-122"/>
                <a:ea typeface="微软雅黑" panose="020B0503020204020204" pitchFamily="34" charset="-122"/>
              </a:endParaRPr>
            </a:p>
          </p:txBody>
        </p:sp>
        <p:sp>
          <p:nvSpPr>
            <p:cNvPr id="57" name="文本框 13"/>
            <p:cNvSpPr txBox="1"/>
            <p:nvPr/>
          </p:nvSpPr>
          <p:spPr>
            <a:xfrm>
              <a:off x="892721" y="3773469"/>
              <a:ext cx="1297383" cy="368664"/>
            </a:xfrm>
            <a:prstGeom prst="rect">
              <a:avLst/>
            </a:prstGeom>
            <a:noFill/>
          </p:spPr>
          <p:txBody>
            <a:bodyPr wrap="square" rtlCol="0">
              <a:spAutoFit/>
            </a:bodyPr>
            <a:lstStyle/>
            <a:p>
              <a:r>
                <a:rPr lang="zh-CN" altLang="en-US" sz="1780" dirty="0">
                  <a:solidFill>
                    <a:srgbClr val="6E6C67"/>
                  </a:solidFill>
                  <a:latin typeface="微软雅黑" panose="020B0503020204020204" pitchFamily="34" charset="-122"/>
                  <a:ea typeface="微软雅黑" panose="020B0503020204020204" pitchFamily="34" charset="-122"/>
                </a:rPr>
                <a:t>第三季度</a:t>
              </a:r>
              <a:endParaRPr lang="zh-CN" altLang="en-US" sz="1780" dirty="0">
                <a:solidFill>
                  <a:srgbClr val="6E6C67"/>
                </a:solidFill>
                <a:latin typeface="微软雅黑" panose="020B0503020204020204" pitchFamily="34" charset="-122"/>
                <a:ea typeface="微软雅黑" panose="020B0503020204020204" pitchFamily="34" charset="-122"/>
              </a:endParaRPr>
            </a:p>
          </p:txBody>
        </p:sp>
        <p:sp>
          <p:nvSpPr>
            <p:cNvPr id="58" name="矩形 57"/>
            <p:cNvSpPr/>
            <p:nvPr/>
          </p:nvSpPr>
          <p:spPr>
            <a:xfrm>
              <a:off x="960517" y="4148339"/>
              <a:ext cx="3128684" cy="295835"/>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8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759520" y="4242287"/>
            <a:ext cx="4787296" cy="702167"/>
            <a:chOff x="892721" y="4726501"/>
            <a:chExt cx="4823007" cy="707404"/>
          </a:xfrm>
        </p:grpSpPr>
        <p:sp>
          <p:nvSpPr>
            <p:cNvPr id="60" name="矩形 59"/>
            <p:cNvSpPr/>
            <p:nvPr/>
          </p:nvSpPr>
          <p:spPr>
            <a:xfrm>
              <a:off x="960519" y="5138070"/>
              <a:ext cx="4755209" cy="29583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80">
                <a:latin typeface="微软雅黑" panose="020B0503020204020204" pitchFamily="34" charset="-122"/>
                <a:ea typeface="微软雅黑" panose="020B0503020204020204" pitchFamily="34" charset="-122"/>
              </a:endParaRPr>
            </a:p>
          </p:txBody>
        </p:sp>
        <p:sp>
          <p:nvSpPr>
            <p:cNvPr id="61" name="文本框 14"/>
            <p:cNvSpPr txBox="1"/>
            <p:nvPr/>
          </p:nvSpPr>
          <p:spPr>
            <a:xfrm>
              <a:off x="892721" y="4726501"/>
              <a:ext cx="1632138" cy="368663"/>
            </a:xfrm>
            <a:prstGeom prst="rect">
              <a:avLst/>
            </a:prstGeom>
            <a:noFill/>
          </p:spPr>
          <p:txBody>
            <a:bodyPr wrap="square" rtlCol="0">
              <a:spAutoFit/>
            </a:bodyPr>
            <a:lstStyle/>
            <a:p>
              <a:r>
                <a:rPr lang="zh-CN" altLang="en-US" sz="1780" dirty="0">
                  <a:solidFill>
                    <a:schemeClr val="tx1">
                      <a:lumMod val="75000"/>
                      <a:lumOff val="25000"/>
                    </a:schemeClr>
                  </a:solidFill>
                  <a:latin typeface="微软雅黑" panose="020B0503020204020204" pitchFamily="34" charset="-122"/>
                  <a:ea typeface="微软雅黑" panose="020B0503020204020204" pitchFamily="34" charset="-122"/>
                </a:rPr>
                <a:t>第四季度</a:t>
              </a:r>
              <a:endParaRPr lang="zh-CN" altLang="en-US" sz="178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960516" y="5138070"/>
              <a:ext cx="3989540" cy="295835"/>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80">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759521" y="1657368"/>
            <a:ext cx="4787294" cy="667368"/>
            <a:chOff x="892721" y="1795773"/>
            <a:chExt cx="4823001" cy="672345"/>
          </a:xfrm>
        </p:grpSpPr>
        <p:sp>
          <p:nvSpPr>
            <p:cNvPr id="64" name="矩形 63"/>
            <p:cNvSpPr/>
            <p:nvPr/>
          </p:nvSpPr>
          <p:spPr>
            <a:xfrm>
              <a:off x="960517" y="2174748"/>
              <a:ext cx="4755205" cy="2933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80">
                <a:latin typeface="微软雅黑" panose="020B0503020204020204" pitchFamily="34" charset="-122"/>
                <a:ea typeface="微软雅黑" panose="020B0503020204020204" pitchFamily="34" charset="-122"/>
              </a:endParaRPr>
            </a:p>
          </p:txBody>
        </p:sp>
        <p:sp>
          <p:nvSpPr>
            <p:cNvPr id="65" name="矩形 64"/>
            <p:cNvSpPr/>
            <p:nvPr/>
          </p:nvSpPr>
          <p:spPr>
            <a:xfrm>
              <a:off x="960517" y="2172284"/>
              <a:ext cx="3738283" cy="295834"/>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80">
                <a:latin typeface="微软雅黑" panose="020B0503020204020204" pitchFamily="34" charset="-122"/>
                <a:ea typeface="微软雅黑" panose="020B0503020204020204" pitchFamily="34" charset="-122"/>
              </a:endParaRPr>
            </a:p>
          </p:txBody>
        </p:sp>
        <p:sp>
          <p:nvSpPr>
            <p:cNvPr id="66" name="文本框 11"/>
            <p:cNvSpPr txBox="1"/>
            <p:nvPr/>
          </p:nvSpPr>
          <p:spPr>
            <a:xfrm>
              <a:off x="892721" y="1795773"/>
              <a:ext cx="1297383" cy="368663"/>
            </a:xfrm>
            <a:prstGeom prst="rect">
              <a:avLst/>
            </a:prstGeom>
            <a:noFill/>
          </p:spPr>
          <p:txBody>
            <a:bodyPr wrap="square" rtlCol="0">
              <a:spAutoFit/>
            </a:bodyPr>
            <a:lstStyle/>
            <a:p>
              <a:r>
                <a:rPr lang="zh-CN" altLang="en-US" sz="1780" dirty="0">
                  <a:solidFill>
                    <a:srgbClr val="6E6C67"/>
                  </a:solidFill>
                  <a:latin typeface="微软雅黑" panose="020B0503020204020204" pitchFamily="34" charset="-122"/>
                  <a:ea typeface="微软雅黑" panose="020B0503020204020204" pitchFamily="34" charset="-122"/>
                </a:rPr>
                <a:t>第一季度</a:t>
              </a:r>
              <a:endParaRPr lang="zh-CN" altLang="en-US" sz="1780" dirty="0">
                <a:solidFill>
                  <a:srgbClr val="6E6C67"/>
                </a:solidFill>
                <a:latin typeface="微软雅黑" panose="020B0503020204020204" pitchFamily="34" charset="-122"/>
                <a:ea typeface="微软雅黑" panose="020B0503020204020204" pitchFamily="34" charset="-122"/>
              </a:endParaRPr>
            </a:p>
          </p:txBody>
        </p:sp>
      </p:grpSp>
      <p:sp>
        <p:nvSpPr>
          <p:cNvPr id="67" name="圆角矩形标注 66"/>
          <p:cNvSpPr/>
          <p:nvPr/>
        </p:nvSpPr>
        <p:spPr>
          <a:xfrm rot="21600000">
            <a:off x="4322238" y="1657368"/>
            <a:ext cx="773770" cy="253857"/>
          </a:xfrm>
          <a:prstGeom prst="wedgeRoundRectCallout">
            <a:avLst>
              <a:gd name="adj1" fmla="val -21633"/>
              <a:gd name="adj2" fmla="val 78997"/>
              <a:gd name="adj3" fmla="val 1666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80%</a:t>
            </a:r>
            <a:endParaRPr lang="zh-CN" altLang="en-US" sz="2000" dirty="0"/>
          </a:p>
        </p:txBody>
      </p:sp>
      <p:sp>
        <p:nvSpPr>
          <p:cNvPr id="68" name="圆角矩形标注 67"/>
          <p:cNvSpPr/>
          <p:nvPr/>
        </p:nvSpPr>
        <p:spPr>
          <a:xfrm rot="21600000">
            <a:off x="2963686" y="2519550"/>
            <a:ext cx="773770" cy="253857"/>
          </a:xfrm>
          <a:prstGeom prst="wedgeRoundRectCallout">
            <a:avLst>
              <a:gd name="adj1" fmla="val -21633"/>
              <a:gd name="adj2" fmla="val 78997"/>
              <a:gd name="adj3" fmla="val 1666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50%</a:t>
            </a:r>
            <a:endParaRPr lang="zh-CN" altLang="en-US" sz="2000" dirty="0"/>
          </a:p>
        </p:txBody>
      </p:sp>
      <p:sp>
        <p:nvSpPr>
          <p:cNvPr id="69" name="圆角矩形标注 68"/>
          <p:cNvSpPr/>
          <p:nvPr/>
        </p:nvSpPr>
        <p:spPr>
          <a:xfrm rot="21600000">
            <a:off x="3733849" y="3407678"/>
            <a:ext cx="773770" cy="253857"/>
          </a:xfrm>
          <a:prstGeom prst="wedgeRoundRectCallout">
            <a:avLst>
              <a:gd name="adj1" fmla="val -21633"/>
              <a:gd name="adj2" fmla="val 78997"/>
              <a:gd name="adj3" fmla="val 1666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65%</a:t>
            </a:r>
            <a:endParaRPr lang="zh-CN" altLang="en-US" sz="2000" dirty="0"/>
          </a:p>
        </p:txBody>
      </p:sp>
      <p:sp>
        <p:nvSpPr>
          <p:cNvPr id="70" name="圆角矩形标注 69"/>
          <p:cNvSpPr/>
          <p:nvPr/>
        </p:nvSpPr>
        <p:spPr>
          <a:xfrm rot="21600000">
            <a:off x="4590183" y="4290553"/>
            <a:ext cx="773770" cy="253857"/>
          </a:xfrm>
          <a:prstGeom prst="wedgeRoundRectCallout">
            <a:avLst>
              <a:gd name="adj1" fmla="val -21633"/>
              <a:gd name="adj2" fmla="val 78997"/>
              <a:gd name="adj3" fmla="val 1666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t>90%</a:t>
            </a:r>
            <a:endParaRPr lang="zh-CN" altLang="en-US" sz="2000" dirty="0"/>
          </a:p>
        </p:txBody>
      </p:sp>
      <p:sp>
        <p:nvSpPr>
          <p:cNvPr id="71" name="左大括号 70"/>
          <p:cNvSpPr/>
          <p:nvPr/>
        </p:nvSpPr>
        <p:spPr>
          <a:xfrm>
            <a:off x="6484077" y="1838338"/>
            <a:ext cx="320000" cy="3360000"/>
          </a:xfrm>
          <a:prstGeom prst="leftBrace">
            <a:avLst>
              <a:gd name="adj1" fmla="val 19041"/>
              <a:gd name="adj2" fmla="val 50000"/>
            </a:avLst>
          </a:prstGeom>
          <a:ln>
            <a:solidFill>
              <a:srgbClr val="052E6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p>
        </p:txBody>
      </p:sp>
      <p:sp>
        <p:nvSpPr>
          <p:cNvPr id="72" name="文本框 7"/>
          <p:cNvSpPr txBox="1">
            <a:spLocks noChangeArrowheads="1"/>
          </p:cNvSpPr>
          <p:nvPr/>
        </p:nvSpPr>
        <p:spPr bwMode="auto">
          <a:xfrm>
            <a:off x="6804112" y="1778909"/>
            <a:ext cx="2560284" cy="918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pPr>
            <a:r>
              <a:rPr lang="zh-CN" altLang="en-US" sz="1555" b="1" dirty="0">
                <a:solidFill>
                  <a:schemeClr val="tx1">
                    <a:lumMod val="85000"/>
                    <a:lumOff val="15000"/>
                  </a:schemeClr>
                </a:solidFill>
                <a:latin typeface="微软雅黑" panose="020B0503020204020204" pitchFamily="34" charset="-122"/>
              </a:rPr>
              <a:t>第一季度情况</a:t>
            </a:r>
            <a:endParaRPr lang="en-US" altLang="zh-CN" sz="1555" b="1" dirty="0">
              <a:solidFill>
                <a:schemeClr val="tx1">
                  <a:lumMod val="85000"/>
                  <a:lumOff val="15000"/>
                </a:schemeClr>
              </a:solidFill>
              <a:latin typeface="微软雅黑" panose="020B0503020204020204" pitchFamily="34" charset="-122"/>
            </a:endParaRPr>
          </a:p>
          <a:p>
            <a:pPr>
              <a:lnSpc>
                <a:spcPct val="120000"/>
              </a:lnSpc>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73" name="文本框 7"/>
          <p:cNvSpPr txBox="1">
            <a:spLocks noChangeArrowheads="1"/>
          </p:cNvSpPr>
          <p:nvPr/>
        </p:nvSpPr>
        <p:spPr bwMode="auto">
          <a:xfrm>
            <a:off x="6804112" y="2632337"/>
            <a:ext cx="2560284" cy="918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20000"/>
              </a:lnSpc>
            </a:pPr>
            <a:r>
              <a:rPr lang="zh-CN" altLang="en-US" sz="1555" b="1" dirty="0">
                <a:solidFill>
                  <a:schemeClr val="tx1">
                    <a:lumMod val="85000"/>
                    <a:lumOff val="15000"/>
                  </a:schemeClr>
                </a:solidFill>
                <a:latin typeface="微软雅黑" panose="020B0503020204020204" pitchFamily="34" charset="-122"/>
              </a:rPr>
              <a:t>第二季度情况</a:t>
            </a:r>
            <a:endParaRPr lang="en-US" altLang="zh-CN" sz="1555" b="1" dirty="0">
              <a:solidFill>
                <a:schemeClr val="tx1">
                  <a:lumMod val="85000"/>
                  <a:lumOff val="15000"/>
                </a:schemeClr>
              </a:solidFill>
              <a:latin typeface="微软雅黑" panose="020B0503020204020204" pitchFamily="34" charset="-122"/>
            </a:endParaRPr>
          </a:p>
          <a:p>
            <a:pPr>
              <a:lnSpc>
                <a:spcPct val="120000"/>
              </a:lnSpc>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74" name="文本框 7"/>
          <p:cNvSpPr txBox="1">
            <a:spLocks noChangeArrowheads="1"/>
          </p:cNvSpPr>
          <p:nvPr/>
        </p:nvSpPr>
        <p:spPr bwMode="auto">
          <a:xfrm>
            <a:off x="6804112" y="3485765"/>
            <a:ext cx="2560284" cy="918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20000"/>
              </a:lnSpc>
            </a:pPr>
            <a:r>
              <a:rPr lang="zh-CN" altLang="en-US" sz="1555" b="1" dirty="0">
                <a:solidFill>
                  <a:schemeClr val="tx1">
                    <a:lumMod val="85000"/>
                    <a:lumOff val="15000"/>
                  </a:schemeClr>
                </a:solidFill>
                <a:latin typeface="微软雅黑" panose="020B0503020204020204" pitchFamily="34" charset="-122"/>
              </a:rPr>
              <a:t>第三季度情况</a:t>
            </a:r>
            <a:endParaRPr lang="en-US" altLang="zh-CN" sz="1555" b="1" dirty="0">
              <a:solidFill>
                <a:schemeClr val="tx1">
                  <a:lumMod val="85000"/>
                  <a:lumOff val="15000"/>
                </a:schemeClr>
              </a:solidFill>
              <a:latin typeface="微软雅黑" panose="020B0503020204020204" pitchFamily="34" charset="-122"/>
            </a:endParaRPr>
          </a:p>
          <a:p>
            <a:pPr>
              <a:lnSpc>
                <a:spcPct val="120000"/>
              </a:lnSpc>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75" name="文本框 7"/>
          <p:cNvSpPr txBox="1">
            <a:spLocks noChangeArrowheads="1"/>
          </p:cNvSpPr>
          <p:nvPr/>
        </p:nvSpPr>
        <p:spPr bwMode="auto">
          <a:xfrm>
            <a:off x="6804112" y="4339194"/>
            <a:ext cx="2560284" cy="918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20000"/>
              </a:lnSpc>
            </a:pPr>
            <a:r>
              <a:rPr lang="zh-CN" altLang="en-US" sz="1555" b="1" dirty="0">
                <a:solidFill>
                  <a:schemeClr val="tx1">
                    <a:lumMod val="85000"/>
                    <a:lumOff val="15000"/>
                  </a:schemeClr>
                </a:solidFill>
                <a:latin typeface="微软雅黑" panose="020B0503020204020204" pitchFamily="34" charset="-122"/>
              </a:rPr>
              <a:t>第四季度情况</a:t>
            </a:r>
            <a:endParaRPr lang="en-US" altLang="zh-CN" sz="1555" b="1" dirty="0">
              <a:solidFill>
                <a:schemeClr val="tx1">
                  <a:lumMod val="85000"/>
                  <a:lumOff val="15000"/>
                </a:schemeClr>
              </a:solidFill>
              <a:latin typeface="微软雅黑" panose="020B0503020204020204" pitchFamily="34" charset="-122"/>
            </a:endParaRPr>
          </a:p>
          <a:p>
            <a:pPr>
              <a:lnSpc>
                <a:spcPct val="120000"/>
              </a:lnSpc>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8" fill="hold" nodeType="afterEffect" p14:presetBounceEnd="14000">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14:bounceEnd="14000">
                                          <p:cBhvr additive="base">
                                            <p:cTn id="18" dur="500" fill="hold"/>
                                            <p:tgtEl>
                                              <p:spTgt spid="63"/>
                                            </p:tgtEl>
                                            <p:attrNameLst>
                                              <p:attrName>ppt_x</p:attrName>
                                            </p:attrNameLst>
                                          </p:cBhvr>
                                          <p:tavLst>
                                            <p:tav tm="0">
                                              <p:val>
                                                <p:strVal val="0-#ppt_w/2"/>
                                              </p:val>
                                            </p:tav>
                                            <p:tav tm="100000">
                                              <p:val>
                                                <p:strVal val="#ppt_x"/>
                                              </p:val>
                                            </p:tav>
                                          </p:tavLst>
                                        </p:anim>
                                        <p:anim calcmode="lin" valueType="num" p14:bounceEnd="14000">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14:presetBounceEnd="14000">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14:bounceEnd="14000">
                                          <p:cBhvr additive="base">
                                            <p:cTn id="23" dur="500" fill="hold"/>
                                            <p:tgtEl>
                                              <p:spTgt spid="51"/>
                                            </p:tgtEl>
                                            <p:attrNameLst>
                                              <p:attrName>ppt_x</p:attrName>
                                            </p:attrNameLst>
                                          </p:cBhvr>
                                          <p:tavLst>
                                            <p:tav tm="0">
                                              <p:val>
                                                <p:strVal val="0-#ppt_w/2"/>
                                              </p:val>
                                            </p:tav>
                                            <p:tav tm="100000">
                                              <p:val>
                                                <p:strVal val="#ppt_x"/>
                                              </p:val>
                                            </p:tav>
                                          </p:tavLst>
                                        </p:anim>
                                        <p:anim calcmode="lin" valueType="num" p14:bounceEnd="14000">
                                          <p:cBhvr additive="base">
                                            <p:cTn id="24" dur="500" fill="hold"/>
                                            <p:tgtEl>
                                              <p:spTgt spid="5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14:presetBounceEnd="14000">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14:bounceEnd="14000">
                                          <p:cBhvr additive="base">
                                            <p:cTn id="28" dur="500" fill="hold"/>
                                            <p:tgtEl>
                                              <p:spTgt spid="55"/>
                                            </p:tgtEl>
                                            <p:attrNameLst>
                                              <p:attrName>ppt_x</p:attrName>
                                            </p:attrNameLst>
                                          </p:cBhvr>
                                          <p:tavLst>
                                            <p:tav tm="0">
                                              <p:val>
                                                <p:strVal val="0-#ppt_w/2"/>
                                              </p:val>
                                            </p:tav>
                                            <p:tav tm="100000">
                                              <p:val>
                                                <p:strVal val="#ppt_x"/>
                                              </p:val>
                                            </p:tav>
                                          </p:tavLst>
                                        </p:anim>
                                        <p:anim calcmode="lin" valueType="num" p14:bounceEnd="14000">
                                          <p:cBhvr additive="base">
                                            <p:cTn id="29" dur="500" fill="hold"/>
                                            <p:tgtEl>
                                              <p:spTgt spid="5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14:presetBounceEnd="14000">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14:bounceEnd="14000">
                                          <p:cBhvr additive="base">
                                            <p:cTn id="33" dur="500" fill="hold"/>
                                            <p:tgtEl>
                                              <p:spTgt spid="59"/>
                                            </p:tgtEl>
                                            <p:attrNameLst>
                                              <p:attrName>ppt_x</p:attrName>
                                            </p:attrNameLst>
                                          </p:cBhvr>
                                          <p:tavLst>
                                            <p:tav tm="0">
                                              <p:val>
                                                <p:strVal val="0-#ppt_w/2"/>
                                              </p:val>
                                            </p:tav>
                                            <p:tav tm="100000">
                                              <p:val>
                                                <p:strVal val="#ppt_x"/>
                                              </p:val>
                                            </p:tav>
                                          </p:tavLst>
                                        </p:anim>
                                        <p:anim calcmode="lin" valueType="num" p14:bounceEnd="14000">
                                          <p:cBhvr additive="base">
                                            <p:cTn id="34" dur="500" fill="hold"/>
                                            <p:tgtEl>
                                              <p:spTgt spid="5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47" presetClass="entr" presetSubtype="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1000"/>
                                            <p:tgtEl>
                                              <p:spTgt spid="68"/>
                                            </p:tgtEl>
                                          </p:cBhvr>
                                        </p:animEffect>
                                        <p:anim calcmode="lin" valueType="num">
                                          <p:cBhvr>
                                            <p:cTn id="44" dur="1000" fill="hold"/>
                                            <p:tgtEl>
                                              <p:spTgt spid="68"/>
                                            </p:tgtEl>
                                            <p:attrNameLst>
                                              <p:attrName>ppt_x</p:attrName>
                                            </p:attrNameLst>
                                          </p:cBhvr>
                                          <p:tavLst>
                                            <p:tav tm="0">
                                              <p:val>
                                                <p:strVal val="#ppt_x"/>
                                              </p:val>
                                            </p:tav>
                                            <p:tav tm="100000">
                                              <p:val>
                                                <p:strVal val="#ppt_x"/>
                                              </p:val>
                                            </p:tav>
                                          </p:tavLst>
                                        </p:anim>
                                        <p:anim calcmode="lin" valueType="num">
                                          <p:cBhvr>
                                            <p:cTn id="45" dur="1000" fill="hold"/>
                                            <p:tgtEl>
                                              <p:spTgt spid="6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1000"/>
                                            <p:tgtEl>
                                              <p:spTgt spid="69"/>
                                            </p:tgtEl>
                                          </p:cBhvr>
                                        </p:animEffect>
                                        <p:anim calcmode="lin" valueType="num">
                                          <p:cBhvr>
                                            <p:cTn id="49" dur="1000" fill="hold"/>
                                            <p:tgtEl>
                                              <p:spTgt spid="69"/>
                                            </p:tgtEl>
                                            <p:attrNameLst>
                                              <p:attrName>ppt_x</p:attrName>
                                            </p:attrNameLst>
                                          </p:cBhvr>
                                          <p:tavLst>
                                            <p:tav tm="0">
                                              <p:val>
                                                <p:strVal val="#ppt_x"/>
                                              </p:val>
                                            </p:tav>
                                            <p:tav tm="100000">
                                              <p:val>
                                                <p:strVal val="#ppt_x"/>
                                              </p:val>
                                            </p:tav>
                                          </p:tavLst>
                                        </p:anim>
                                        <p:anim calcmode="lin" valueType="num">
                                          <p:cBhvr>
                                            <p:cTn id="50" dur="1000" fill="hold"/>
                                            <p:tgtEl>
                                              <p:spTgt spid="69"/>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500"/>
                                      </p:stCondLst>
                                      <p:childTnLst>
                                        <p:set>
                                          <p:cBhvr>
                                            <p:cTn id="52" dur="1" fill="hold">
                                              <p:stCondLst>
                                                <p:cond delay="0"/>
                                              </p:stCondLst>
                                            </p:cTn>
                                            <p:tgtEl>
                                              <p:spTgt spid="70"/>
                                            </p:tgtEl>
                                            <p:attrNameLst>
                                              <p:attrName>style.visibility</p:attrName>
                                            </p:attrNameLst>
                                          </p:cBhvr>
                                          <p:to>
                                            <p:strVal val="visible"/>
                                          </p:to>
                                        </p:set>
                                        <p:animEffect transition="in" filter="fade">
                                          <p:cBhvr>
                                            <p:cTn id="53" dur="1000"/>
                                            <p:tgtEl>
                                              <p:spTgt spid="70"/>
                                            </p:tgtEl>
                                          </p:cBhvr>
                                        </p:animEffect>
                                        <p:anim calcmode="lin" valueType="num">
                                          <p:cBhvr>
                                            <p:cTn id="54" dur="1000" fill="hold"/>
                                            <p:tgtEl>
                                              <p:spTgt spid="70"/>
                                            </p:tgtEl>
                                            <p:attrNameLst>
                                              <p:attrName>ppt_x</p:attrName>
                                            </p:attrNameLst>
                                          </p:cBhvr>
                                          <p:tavLst>
                                            <p:tav tm="0">
                                              <p:val>
                                                <p:strVal val="#ppt_x"/>
                                              </p:val>
                                            </p:tav>
                                            <p:tav tm="100000">
                                              <p:val>
                                                <p:strVal val="#ppt_x"/>
                                              </p:val>
                                            </p:tav>
                                          </p:tavLst>
                                        </p:anim>
                                        <p:anim calcmode="lin" valueType="num">
                                          <p:cBhvr>
                                            <p:cTn id="55" dur="1000" fill="hold"/>
                                            <p:tgtEl>
                                              <p:spTgt spid="70"/>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16" presetClass="entr" presetSubtype="42"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barn(outHorizontal)">
                                          <p:cBhvr>
                                            <p:cTn id="59" dur="1000"/>
                                            <p:tgtEl>
                                              <p:spTgt spid="71"/>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wipe(left)">
                                          <p:cBhvr>
                                            <p:cTn id="63" dur="750"/>
                                            <p:tgtEl>
                                              <p:spTgt spid="72"/>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750"/>
                                            <p:tgtEl>
                                              <p:spTgt spid="73"/>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750"/>
                                            <p:tgtEl>
                                              <p:spTgt spid="74"/>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left)">
                                          <p:cBhvr>
                                            <p:cTn id="7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7" grpId="0" animBg="1"/>
          <p:bldP spid="68" grpId="0" animBg="1"/>
          <p:bldP spid="69" grpId="0" animBg="1"/>
          <p:bldP spid="70" grpId="0" animBg="1"/>
          <p:bldP spid="71" grpId="0" animBg="1"/>
          <p:bldP spid="72" grpId="0"/>
          <p:bldP spid="73" grpId="0"/>
          <p:bldP spid="74" grpId="0"/>
          <p:bldP spid="7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0-#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0-#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fill="hold"/>
                                            <p:tgtEl>
                                              <p:spTgt spid="55"/>
                                            </p:tgtEl>
                                            <p:attrNameLst>
                                              <p:attrName>ppt_x</p:attrName>
                                            </p:attrNameLst>
                                          </p:cBhvr>
                                          <p:tavLst>
                                            <p:tav tm="0">
                                              <p:val>
                                                <p:strVal val="0-#ppt_w/2"/>
                                              </p:val>
                                            </p:tav>
                                            <p:tav tm="100000">
                                              <p:val>
                                                <p:strVal val="#ppt_x"/>
                                              </p:val>
                                            </p:tav>
                                          </p:tavLst>
                                        </p:anim>
                                        <p:anim calcmode="lin" valueType="num">
                                          <p:cBhvr additive="base">
                                            <p:cTn id="29" dur="500" fill="hold"/>
                                            <p:tgtEl>
                                              <p:spTgt spid="5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500" fill="hold"/>
                                            <p:tgtEl>
                                              <p:spTgt spid="59"/>
                                            </p:tgtEl>
                                            <p:attrNameLst>
                                              <p:attrName>ppt_x</p:attrName>
                                            </p:attrNameLst>
                                          </p:cBhvr>
                                          <p:tavLst>
                                            <p:tav tm="0">
                                              <p:val>
                                                <p:strVal val="0-#ppt_w/2"/>
                                              </p:val>
                                            </p:tav>
                                            <p:tav tm="100000">
                                              <p:val>
                                                <p:strVal val="#ppt_x"/>
                                              </p:val>
                                            </p:tav>
                                          </p:tavLst>
                                        </p:anim>
                                        <p:anim calcmode="lin" valueType="num">
                                          <p:cBhvr additive="base">
                                            <p:cTn id="34" dur="500" fill="hold"/>
                                            <p:tgtEl>
                                              <p:spTgt spid="5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47" presetClass="entr" presetSubtype="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1000"/>
                                            <p:tgtEl>
                                              <p:spTgt spid="68"/>
                                            </p:tgtEl>
                                          </p:cBhvr>
                                        </p:animEffect>
                                        <p:anim calcmode="lin" valueType="num">
                                          <p:cBhvr>
                                            <p:cTn id="44" dur="1000" fill="hold"/>
                                            <p:tgtEl>
                                              <p:spTgt spid="68"/>
                                            </p:tgtEl>
                                            <p:attrNameLst>
                                              <p:attrName>ppt_x</p:attrName>
                                            </p:attrNameLst>
                                          </p:cBhvr>
                                          <p:tavLst>
                                            <p:tav tm="0">
                                              <p:val>
                                                <p:strVal val="#ppt_x"/>
                                              </p:val>
                                            </p:tav>
                                            <p:tav tm="100000">
                                              <p:val>
                                                <p:strVal val="#ppt_x"/>
                                              </p:val>
                                            </p:tav>
                                          </p:tavLst>
                                        </p:anim>
                                        <p:anim calcmode="lin" valueType="num">
                                          <p:cBhvr>
                                            <p:cTn id="45" dur="1000" fill="hold"/>
                                            <p:tgtEl>
                                              <p:spTgt spid="6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10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1000"/>
                                            <p:tgtEl>
                                              <p:spTgt spid="69"/>
                                            </p:tgtEl>
                                          </p:cBhvr>
                                        </p:animEffect>
                                        <p:anim calcmode="lin" valueType="num">
                                          <p:cBhvr>
                                            <p:cTn id="49" dur="1000" fill="hold"/>
                                            <p:tgtEl>
                                              <p:spTgt spid="69"/>
                                            </p:tgtEl>
                                            <p:attrNameLst>
                                              <p:attrName>ppt_x</p:attrName>
                                            </p:attrNameLst>
                                          </p:cBhvr>
                                          <p:tavLst>
                                            <p:tav tm="0">
                                              <p:val>
                                                <p:strVal val="#ppt_x"/>
                                              </p:val>
                                            </p:tav>
                                            <p:tav tm="100000">
                                              <p:val>
                                                <p:strVal val="#ppt_x"/>
                                              </p:val>
                                            </p:tav>
                                          </p:tavLst>
                                        </p:anim>
                                        <p:anim calcmode="lin" valueType="num">
                                          <p:cBhvr>
                                            <p:cTn id="50" dur="1000" fill="hold"/>
                                            <p:tgtEl>
                                              <p:spTgt spid="69"/>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1500"/>
                                      </p:stCondLst>
                                      <p:childTnLst>
                                        <p:set>
                                          <p:cBhvr>
                                            <p:cTn id="52" dur="1" fill="hold">
                                              <p:stCondLst>
                                                <p:cond delay="0"/>
                                              </p:stCondLst>
                                            </p:cTn>
                                            <p:tgtEl>
                                              <p:spTgt spid="70"/>
                                            </p:tgtEl>
                                            <p:attrNameLst>
                                              <p:attrName>style.visibility</p:attrName>
                                            </p:attrNameLst>
                                          </p:cBhvr>
                                          <p:to>
                                            <p:strVal val="visible"/>
                                          </p:to>
                                        </p:set>
                                        <p:animEffect transition="in" filter="fade">
                                          <p:cBhvr>
                                            <p:cTn id="53" dur="1000"/>
                                            <p:tgtEl>
                                              <p:spTgt spid="70"/>
                                            </p:tgtEl>
                                          </p:cBhvr>
                                        </p:animEffect>
                                        <p:anim calcmode="lin" valueType="num">
                                          <p:cBhvr>
                                            <p:cTn id="54" dur="1000" fill="hold"/>
                                            <p:tgtEl>
                                              <p:spTgt spid="70"/>
                                            </p:tgtEl>
                                            <p:attrNameLst>
                                              <p:attrName>ppt_x</p:attrName>
                                            </p:attrNameLst>
                                          </p:cBhvr>
                                          <p:tavLst>
                                            <p:tav tm="0">
                                              <p:val>
                                                <p:strVal val="#ppt_x"/>
                                              </p:val>
                                            </p:tav>
                                            <p:tav tm="100000">
                                              <p:val>
                                                <p:strVal val="#ppt_x"/>
                                              </p:val>
                                            </p:tav>
                                          </p:tavLst>
                                        </p:anim>
                                        <p:anim calcmode="lin" valueType="num">
                                          <p:cBhvr>
                                            <p:cTn id="55" dur="1000" fill="hold"/>
                                            <p:tgtEl>
                                              <p:spTgt spid="70"/>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16" presetClass="entr" presetSubtype="42"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barn(outHorizontal)">
                                          <p:cBhvr>
                                            <p:cTn id="59" dur="1000"/>
                                            <p:tgtEl>
                                              <p:spTgt spid="71"/>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wipe(left)">
                                          <p:cBhvr>
                                            <p:cTn id="63" dur="750"/>
                                            <p:tgtEl>
                                              <p:spTgt spid="72"/>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left)">
                                          <p:cBhvr>
                                            <p:cTn id="67" dur="750"/>
                                            <p:tgtEl>
                                              <p:spTgt spid="73"/>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750"/>
                                            <p:tgtEl>
                                              <p:spTgt spid="74"/>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left)">
                                          <p:cBhvr>
                                            <p:cTn id="7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7" grpId="0" animBg="1"/>
          <p:bldP spid="68" grpId="0" animBg="1"/>
          <p:bldP spid="69" grpId="0" animBg="1"/>
          <p:bldP spid="70" grpId="0" animBg="1"/>
          <p:bldP spid="71" grpId="0" animBg="1"/>
          <p:bldP spid="72" grpId="0"/>
          <p:bldP spid="73" grpId="0"/>
          <p:bldP spid="74" grpId="0"/>
          <p:bldP spid="7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aphicFrame>
        <p:nvGraphicFramePr>
          <p:cNvPr id="5" name="图表 4"/>
          <p:cNvGraphicFramePr/>
          <p:nvPr/>
        </p:nvGraphicFramePr>
        <p:xfrm>
          <a:off x="519493" y="1956117"/>
          <a:ext cx="5760640" cy="3331994"/>
        </p:xfrm>
        <a:graphic>
          <a:graphicData uri="http://schemas.openxmlformats.org/drawingml/2006/chart">
            <c:chart xmlns:c="http://schemas.openxmlformats.org/drawingml/2006/chart" xmlns:r="http://schemas.openxmlformats.org/officeDocument/2006/relationships" r:id="rId1"/>
          </a:graphicData>
        </a:graphic>
      </p:graphicFrame>
      <p:sp>
        <p:nvSpPr>
          <p:cNvPr id="6" name="矩形 5"/>
          <p:cNvSpPr/>
          <p:nvPr/>
        </p:nvSpPr>
        <p:spPr>
          <a:xfrm>
            <a:off x="679511" y="1327007"/>
            <a:ext cx="2960329" cy="400110"/>
          </a:xfrm>
          <a:prstGeom prst="rect">
            <a:avLst/>
          </a:prstGeom>
        </p:spPr>
        <p:txBody>
          <a:bodyPr wrap="square">
            <a:spAutoFit/>
          </a:bodyPr>
          <a:lstStyle/>
          <a:p>
            <a:pPr lvl="0"/>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单击此处添加文本信息</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7"/>
          <p:cNvSpPr txBox="1">
            <a:spLocks noChangeArrowheads="1"/>
          </p:cNvSpPr>
          <p:nvPr/>
        </p:nvSpPr>
        <p:spPr bwMode="auto">
          <a:xfrm>
            <a:off x="6200124" y="1737376"/>
            <a:ext cx="3200356" cy="115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pPr>
            <a:r>
              <a:rPr lang="en-US" altLang="zh-CN" sz="1555" b="1" dirty="0">
                <a:solidFill>
                  <a:schemeClr val="tx1">
                    <a:lumMod val="85000"/>
                    <a:lumOff val="15000"/>
                  </a:schemeClr>
                </a:solidFill>
                <a:latin typeface="微软雅黑" panose="020B0503020204020204" pitchFamily="34" charset="-122"/>
              </a:rPr>
              <a:t>A  </a:t>
            </a:r>
            <a:r>
              <a:rPr lang="zh-CN" altLang="en-US" sz="1555" b="1" dirty="0">
                <a:solidFill>
                  <a:schemeClr val="tx1">
                    <a:lumMod val="85000"/>
                    <a:lumOff val="15000"/>
                  </a:schemeClr>
                </a:solidFill>
                <a:latin typeface="微软雅黑" panose="020B0503020204020204" pitchFamily="34" charset="-122"/>
              </a:rPr>
              <a:t>图例一</a:t>
            </a:r>
            <a:endParaRPr lang="en-US" altLang="zh-CN" sz="1555" b="1" dirty="0">
              <a:solidFill>
                <a:schemeClr val="tx1">
                  <a:lumMod val="85000"/>
                  <a:lumOff val="15000"/>
                </a:schemeClr>
              </a:solidFill>
              <a:latin typeface="微软雅黑" panose="020B0503020204020204" pitchFamily="34" charset="-122"/>
            </a:endParaRPr>
          </a:p>
          <a:p>
            <a:pPr>
              <a:lnSpc>
                <a:spcPct val="120000"/>
              </a:lnSpc>
            </a:pPr>
            <a:r>
              <a:rPr lang="zh-CN" altLang="en-US" sz="1335" dirty="0">
                <a:solidFill>
                  <a:schemeClr val="tx1">
                    <a:lumMod val="85000"/>
                    <a:lumOff val="15000"/>
                  </a:schemeClr>
                </a:solidFill>
                <a:latin typeface="微软雅黑" panose="020B0503020204020204" pitchFamily="34" charset="-122"/>
              </a:rPr>
              <a:t>添加说明文字添加说明文字添加说明文字添加说明文字添加说明文字添加说明文字添加说明文字。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8" name="文本框 7"/>
          <p:cNvSpPr txBox="1">
            <a:spLocks noChangeArrowheads="1"/>
          </p:cNvSpPr>
          <p:nvPr/>
        </p:nvSpPr>
        <p:spPr bwMode="auto">
          <a:xfrm>
            <a:off x="6200124" y="2998280"/>
            <a:ext cx="3200356" cy="115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pPr>
            <a:r>
              <a:rPr lang="en-US" altLang="zh-CN" sz="1555" b="1" dirty="0">
                <a:solidFill>
                  <a:schemeClr val="tx1">
                    <a:lumMod val="85000"/>
                    <a:lumOff val="15000"/>
                  </a:schemeClr>
                </a:solidFill>
                <a:latin typeface="微软雅黑" panose="020B0503020204020204" pitchFamily="34" charset="-122"/>
              </a:rPr>
              <a:t>B  </a:t>
            </a:r>
            <a:r>
              <a:rPr lang="zh-CN" altLang="en-US" sz="1555" b="1" dirty="0">
                <a:solidFill>
                  <a:schemeClr val="tx1">
                    <a:lumMod val="85000"/>
                    <a:lumOff val="15000"/>
                  </a:schemeClr>
                </a:solidFill>
                <a:latin typeface="微软雅黑" panose="020B0503020204020204" pitchFamily="34" charset="-122"/>
              </a:rPr>
              <a:t>图例二</a:t>
            </a:r>
            <a:endParaRPr lang="en-US" altLang="zh-CN" sz="1555" b="1" dirty="0">
              <a:solidFill>
                <a:schemeClr val="tx1">
                  <a:lumMod val="85000"/>
                  <a:lumOff val="15000"/>
                </a:schemeClr>
              </a:solidFill>
              <a:latin typeface="微软雅黑" panose="020B0503020204020204" pitchFamily="34" charset="-122"/>
            </a:endParaRPr>
          </a:p>
          <a:p>
            <a:pPr>
              <a:lnSpc>
                <a:spcPct val="120000"/>
              </a:lnSpc>
            </a:pPr>
            <a:r>
              <a:rPr lang="zh-CN" altLang="en-US" sz="1335" dirty="0">
                <a:solidFill>
                  <a:schemeClr val="tx1">
                    <a:lumMod val="85000"/>
                    <a:lumOff val="15000"/>
                  </a:schemeClr>
                </a:solidFill>
                <a:latin typeface="微软雅黑" panose="020B0503020204020204" pitchFamily="34" charset="-122"/>
              </a:rPr>
              <a:t>添加说明文字添加说明文字添加说明文字添加说明文字添加说明文字添加说明文字添加说明文字。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9" name="文本框 7"/>
          <p:cNvSpPr txBox="1">
            <a:spLocks noChangeArrowheads="1"/>
          </p:cNvSpPr>
          <p:nvPr/>
        </p:nvSpPr>
        <p:spPr bwMode="auto">
          <a:xfrm>
            <a:off x="6200124" y="4259184"/>
            <a:ext cx="3200356" cy="115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pPr>
            <a:r>
              <a:rPr lang="en-US" altLang="zh-CN" sz="1555" b="1" dirty="0">
                <a:solidFill>
                  <a:schemeClr val="tx1">
                    <a:lumMod val="85000"/>
                    <a:lumOff val="15000"/>
                  </a:schemeClr>
                </a:solidFill>
                <a:latin typeface="微软雅黑" panose="020B0503020204020204" pitchFamily="34" charset="-122"/>
              </a:rPr>
              <a:t>C  </a:t>
            </a:r>
            <a:r>
              <a:rPr lang="zh-CN" altLang="en-US" sz="1555" b="1" dirty="0">
                <a:solidFill>
                  <a:schemeClr val="tx1">
                    <a:lumMod val="85000"/>
                    <a:lumOff val="15000"/>
                  </a:schemeClr>
                </a:solidFill>
                <a:latin typeface="微软雅黑" panose="020B0503020204020204" pitchFamily="34" charset="-122"/>
              </a:rPr>
              <a:t>图例三</a:t>
            </a:r>
            <a:endParaRPr lang="en-US" altLang="zh-CN" sz="1555" b="1" dirty="0">
              <a:solidFill>
                <a:schemeClr val="tx1">
                  <a:lumMod val="85000"/>
                  <a:lumOff val="15000"/>
                </a:schemeClr>
              </a:solidFill>
              <a:latin typeface="微软雅黑" panose="020B0503020204020204" pitchFamily="34" charset="-122"/>
            </a:endParaRPr>
          </a:p>
          <a:p>
            <a:pPr>
              <a:lnSpc>
                <a:spcPct val="120000"/>
              </a:lnSpc>
            </a:pPr>
            <a:r>
              <a:rPr lang="zh-CN" altLang="en-US" sz="1335" dirty="0">
                <a:solidFill>
                  <a:schemeClr val="tx1">
                    <a:lumMod val="85000"/>
                    <a:lumOff val="15000"/>
                  </a:schemeClr>
                </a:solidFill>
                <a:latin typeface="微软雅黑" panose="020B0503020204020204" pitchFamily="34" charset="-122"/>
              </a:rPr>
              <a:t>添加说明文字添加说明文字添加说明文字添加说明文字添加说明文字添加说明文字添加说明文字。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1000"/>
                                        <p:tgtEl>
                                          <p:spTgt spid="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1000"/>
                                        <p:tgtEl>
                                          <p:spTgt spid="8"/>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Graphic spid="5" grpId="0">
        <p:bldAsOne/>
      </p:bldGraphic>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pSp>
        <p:nvGrpSpPr>
          <p:cNvPr id="5" name="组合 4"/>
          <p:cNvGrpSpPr/>
          <p:nvPr/>
        </p:nvGrpSpPr>
        <p:grpSpPr>
          <a:xfrm rot="11762387">
            <a:off x="579223" y="1602774"/>
            <a:ext cx="1851541" cy="1851476"/>
            <a:chOff x="3779912" y="699542"/>
            <a:chExt cx="2088232" cy="2088232"/>
          </a:xfrm>
        </p:grpSpPr>
        <p:sp>
          <p:nvSpPr>
            <p:cNvPr id="6" name="同心圆 5"/>
            <p:cNvSpPr/>
            <p:nvPr/>
          </p:nvSpPr>
          <p:spPr>
            <a:xfrm>
              <a:off x="3780028" y="699658"/>
              <a:ext cx="2088000" cy="2088000"/>
            </a:xfrm>
            <a:prstGeom prst="donut">
              <a:avLst>
                <a:gd name="adj" fmla="val 1596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7" name="空心弧 6"/>
            <p:cNvSpPr/>
            <p:nvPr/>
          </p:nvSpPr>
          <p:spPr>
            <a:xfrm>
              <a:off x="3779912" y="699542"/>
              <a:ext cx="2088232" cy="2088232"/>
            </a:xfrm>
            <a:prstGeom prst="blockArc">
              <a:avLst>
                <a:gd name="adj1" fmla="val 4655426"/>
                <a:gd name="adj2" fmla="val 70197"/>
                <a:gd name="adj3" fmla="val 1595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grpSp>
      <p:grpSp>
        <p:nvGrpSpPr>
          <p:cNvPr id="8" name="组合 7"/>
          <p:cNvGrpSpPr/>
          <p:nvPr/>
        </p:nvGrpSpPr>
        <p:grpSpPr>
          <a:xfrm rot="11762387">
            <a:off x="2979490" y="1602774"/>
            <a:ext cx="1851541" cy="1851476"/>
            <a:chOff x="3779912" y="699542"/>
            <a:chExt cx="2088232" cy="2088232"/>
          </a:xfrm>
        </p:grpSpPr>
        <p:sp>
          <p:nvSpPr>
            <p:cNvPr id="9" name="同心圆 8"/>
            <p:cNvSpPr/>
            <p:nvPr/>
          </p:nvSpPr>
          <p:spPr>
            <a:xfrm>
              <a:off x="3780028" y="699658"/>
              <a:ext cx="2088000" cy="2088000"/>
            </a:xfrm>
            <a:prstGeom prst="donut">
              <a:avLst>
                <a:gd name="adj" fmla="val 1596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10" name="空心弧 9"/>
            <p:cNvSpPr/>
            <p:nvPr/>
          </p:nvSpPr>
          <p:spPr>
            <a:xfrm rot="20637613">
              <a:off x="3779912" y="699542"/>
              <a:ext cx="2088232" cy="2088232"/>
            </a:xfrm>
            <a:prstGeom prst="blockArc">
              <a:avLst>
                <a:gd name="adj1" fmla="val 7356113"/>
                <a:gd name="adj2" fmla="val 70197"/>
                <a:gd name="adj3" fmla="val 1595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grpSp>
      <p:grpSp>
        <p:nvGrpSpPr>
          <p:cNvPr id="11" name="组合 10"/>
          <p:cNvGrpSpPr/>
          <p:nvPr/>
        </p:nvGrpSpPr>
        <p:grpSpPr>
          <a:xfrm rot="11762387">
            <a:off x="5379756" y="1602774"/>
            <a:ext cx="1851541" cy="1851476"/>
            <a:chOff x="3779912" y="699542"/>
            <a:chExt cx="2088232" cy="2088232"/>
          </a:xfrm>
        </p:grpSpPr>
        <p:sp>
          <p:nvSpPr>
            <p:cNvPr id="12" name="同心圆 11"/>
            <p:cNvSpPr/>
            <p:nvPr/>
          </p:nvSpPr>
          <p:spPr>
            <a:xfrm>
              <a:off x="3780028" y="699658"/>
              <a:ext cx="2088000" cy="2088000"/>
            </a:xfrm>
            <a:prstGeom prst="donut">
              <a:avLst>
                <a:gd name="adj" fmla="val 1596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13" name="空心弧 12"/>
            <p:cNvSpPr/>
            <p:nvPr/>
          </p:nvSpPr>
          <p:spPr>
            <a:xfrm rot="19917613">
              <a:off x="3779912" y="699542"/>
              <a:ext cx="2088232" cy="2088232"/>
            </a:xfrm>
            <a:prstGeom prst="blockArc">
              <a:avLst>
                <a:gd name="adj1" fmla="val 8682750"/>
                <a:gd name="adj2" fmla="val 70197"/>
                <a:gd name="adj3" fmla="val 1595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grpSp>
      <p:grpSp>
        <p:nvGrpSpPr>
          <p:cNvPr id="14" name="组合 13"/>
          <p:cNvGrpSpPr/>
          <p:nvPr/>
        </p:nvGrpSpPr>
        <p:grpSpPr>
          <a:xfrm rot="11762387">
            <a:off x="7780023" y="1602774"/>
            <a:ext cx="1851541" cy="1851476"/>
            <a:chOff x="3779912" y="699542"/>
            <a:chExt cx="2088232" cy="2088232"/>
          </a:xfrm>
        </p:grpSpPr>
        <p:sp>
          <p:nvSpPr>
            <p:cNvPr id="15" name="同心圆 14"/>
            <p:cNvSpPr/>
            <p:nvPr/>
          </p:nvSpPr>
          <p:spPr>
            <a:xfrm>
              <a:off x="3780028" y="699658"/>
              <a:ext cx="2088000" cy="2088000"/>
            </a:xfrm>
            <a:prstGeom prst="donut">
              <a:avLst>
                <a:gd name="adj" fmla="val 1596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16" name="空心弧 15"/>
            <p:cNvSpPr/>
            <p:nvPr/>
          </p:nvSpPr>
          <p:spPr>
            <a:xfrm rot="20397613">
              <a:off x="3779912" y="699542"/>
              <a:ext cx="2088232" cy="2088232"/>
            </a:xfrm>
            <a:prstGeom prst="blockArc">
              <a:avLst>
                <a:gd name="adj1" fmla="val 10875196"/>
                <a:gd name="adj2" fmla="val 70197"/>
                <a:gd name="adj3" fmla="val 15957"/>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grpSp>
      <p:sp>
        <p:nvSpPr>
          <p:cNvPr id="17" name="TextBox 16"/>
          <p:cNvSpPr txBox="1"/>
          <p:nvPr/>
        </p:nvSpPr>
        <p:spPr>
          <a:xfrm>
            <a:off x="963141" y="2328311"/>
            <a:ext cx="1121374" cy="469595"/>
          </a:xfrm>
          <a:prstGeom prst="rect">
            <a:avLst/>
          </a:prstGeom>
          <a:noFill/>
        </p:spPr>
        <p:txBody>
          <a:bodyPr wrap="square" lIns="109517" tIns="54758" rIns="109517" bIns="54758" rtlCol="0">
            <a:spAutoFit/>
          </a:bodyPr>
          <a:lstStyle/>
          <a:p>
            <a:pPr algn="ctr"/>
            <a:r>
              <a:rPr lang="en-US" altLang="zh-CN" sz="2335" b="1" dirty="0">
                <a:latin typeface="Arial Unicode MS" panose="020B0604020202020204" pitchFamily="34" charset="-122"/>
                <a:ea typeface="Arial Unicode MS" panose="020B0604020202020204" pitchFamily="34" charset="-122"/>
                <a:cs typeface="Arial Unicode MS" panose="020B0604020202020204" pitchFamily="34" charset="-122"/>
              </a:rPr>
              <a:t>80%</a:t>
            </a:r>
            <a:endParaRPr lang="zh-CN" altLang="en-US" sz="2335"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TextBox 17"/>
          <p:cNvSpPr txBox="1"/>
          <p:nvPr/>
        </p:nvSpPr>
        <p:spPr>
          <a:xfrm>
            <a:off x="3344574" y="2328311"/>
            <a:ext cx="1121374" cy="469595"/>
          </a:xfrm>
          <a:prstGeom prst="rect">
            <a:avLst/>
          </a:prstGeom>
          <a:noFill/>
        </p:spPr>
        <p:txBody>
          <a:bodyPr wrap="square" lIns="109517" tIns="54758" rIns="109517" bIns="54758" rtlCol="0">
            <a:spAutoFit/>
          </a:bodyPr>
          <a:lstStyle/>
          <a:p>
            <a:pPr algn="ctr"/>
            <a:r>
              <a:rPr lang="en-US" altLang="zh-CN" sz="2335" b="1" dirty="0">
                <a:latin typeface="Arial Unicode MS" panose="020B0604020202020204" pitchFamily="34" charset="-122"/>
                <a:ea typeface="Arial Unicode MS" panose="020B0604020202020204" pitchFamily="34" charset="-122"/>
                <a:cs typeface="Arial Unicode MS" panose="020B0604020202020204" pitchFamily="34" charset="-122"/>
              </a:rPr>
              <a:t>70%</a:t>
            </a:r>
            <a:endParaRPr lang="zh-CN" altLang="en-US" sz="2335"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TextBox 18"/>
          <p:cNvSpPr txBox="1"/>
          <p:nvPr/>
        </p:nvSpPr>
        <p:spPr>
          <a:xfrm>
            <a:off x="5744842" y="2328311"/>
            <a:ext cx="1121374" cy="469595"/>
          </a:xfrm>
          <a:prstGeom prst="rect">
            <a:avLst/>
          </a:prstGeom>
          <a:noFill/>
        </p:spPr>
        <p:txBody>
          <a:bodyPr wrap="square" lIns="109517" tIns="54758" rIns="109517" bIns="54758" rtlCol="0">
            <a:spAutoFit/>
          </a:bodyPr>
          <a:lstStyle/>
          <a:p>
            <a:pPr algn="ctr"/>
            <a:r>
              <a:rPr lang="en-US" altLang="zh-CN" sz="2335" b="1" dirty="0">
                <a:latin typeface="Arial Unicode MS" panose="020B0604020202020204" pitchFamily="34" charset="-122"/>
                <a:ea typeface="Arial Unicode MS" panose="020B0604020202020204" pitchFamily="34" charset="-122"/>
                <a:cs typeface="Arial Unicode MS" panose="020B0604020202020204" pitchFamily="34" charset="-122"/>
              </a:rPr>
              <a:t>65%</a:t>
            </a:r>
            <a:endParaRPr lang="zh-CN" altLang="en-US" sz="2335"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TextBox 19"/>
          <p:cNvSpPr txBox="1"/>
          <p:nvPr/>
        </p:nvSpPr>
        <p:spPr>
          <a:xfrm>
            <a:off x="8139790" y="2328311"/>
            <a:ext cx="1121374" cy="469595"/>
          </a:xfrm>
          <a:prstGeom prst="rect">
            <a:avLst/>
          </a:prstGeom>
          <a:noFill/>
        </p:spPr>
        <p:txBody>
          <a:bodyPr wrap="square" lIns="109517" tIns="54758" rIns="109517" bIns="54758" rtlCol="0">
            <a:spAutoFit/>
          </a:bodyPr>
          <a:lstStyle/>
          <a:p>
            <a:pPr algn="ctr"/>
            <a:r>
              <a:rPr lang="en-US" altLang="zh-CN" sz="2335" b="1" dirty="0">
                <a:latin typeface="Arial Unicode MS" panose="020B0604020202020204" pitchFamily="34" charset="-122"/>
                <a:ea typeface="Arial Unicode MS" panose="020B0604020202020204" pitchFamily="34" charset="-122"/>
                <a:cs typeface="Arial Unicode MS" panose="020B0604020202020204" pitchFamily="34" charset="-122"/>
              </a:rPr>
              <a:t>55%</a:t>
            </a:r>
            <a:endParaRPr lang="zh-CN" altLang="en-US" sz="2335" b="1"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文本框 7"/>
          <p:cNvSpPr txBox="1">
            <a:spLocks noChangeArrowheads="1"/>
          </p:cNvSpPr>
          <p:nvPr/>
        </p:nvSpPr>
        <p:spPr bwMode="auto">
          <a:xfrm>
            <a:off x="438822" y="3622160"/>
            <a:ext cx="2170007" cy="124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17" tIns="54758" rIns="109517" bIns="5475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665" b="1" dirty="0">
                <a:latin typeface="微软雅黑" panose="020B0503020204020204" pitchFamily="34" charset="-122"/>
              </a:rPr>
              <a:t>添加文本信息</a:t>
            </a:r>
            <a:endParaRPr lang="en-US" altLang="zh-CN" sz="1665" b="1" dirty="0">
              <a:latin typeface="微软雅黑" panose="020B0503020204020204" pitchFamily="34" charset="-122"/>
            </a:endParaRPr>
          </a:p>
          <a:p>
            <a:pPr algn="ctr">
              <a:lnSpc>
                <a:spcPct val="150000"/>
              </a:lnSpc>
              <a:spcBef>
                <a:spcPts val="360"/>
              </a:spcBef>
            </a:pPr>
            <a:r>
              <a:rPr lang="zh-CN" altLang="en-US" sz="1445" dirty="0">
                <a:latin typeface="微软雅黑" panose="020B0503020204020204" pitchFamily="34" charset="-122"/>
              </a:rPr>
              <a:t>此处添加说明文字添加说明文字添加说明文字</a:t>
            </a:r>
            <a:endParaRPr lang="zh-CN" altLang="en-US" sz="1445" dirty="0">
              <a:latin typeface="微软雅黑" panose="020B0503020204020204" pitchFamily="34" charset="-122"/>
            </a:endParaRPr>
          </a:p>
        </p:txBody>
      </p:sp>
      <p:sp>
        <p:nvSpPr>
          <p:cNvPr id="22" name="文本框 7"/>
          <p:cNvSpPr txBox="1">
            <a:spLocks noChangeArrowheads="1"/>
          </p:cNvSpPr>
          <p:nvPr/>
        </p:nvSpPr>
        <p:spPr bwMode="auto">
          <a:xfrm>
            <a:off x="2831041" y="3622160"/>
            <a:ext cx="2170007" cy="124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17" tIns="54758" rIns="109517" bIns="5475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665" b="1" dirty="0">
                <a:latin typeface="微软雅黑" panose="020B0503020204020204" pitchFamily="34" charset="-122"/>
              </a:rPr>
              <a:t>添加文本信息</a:t>
            </a:r>
            <a:endParaRPr lang="en-US" altLang="zh-CN" sz="1665" b="1" dirty="0">
              <a:latin typeface="微软雅黑" panose="020B0503020204020204" pitchFamily="34" charset="-122"/>
            </a:endParaRPr>
          </a:p>
          <a:p>
            <a:pPr algn="ctr">
              <a:lnSpc>
                <a:spcPct val="150000"/>
              </a:lnSpc>
              <a:spcBef>
                <a:spcPts val="360"/>
              </a:spcBef>
            </a:pPr>
            <a:r>
              <a:rPr lang="zh-CN" altLang="en-US" sz="1445" dirty="0">
                <a:latin typeface="微软雅黑" panose="020B0503020204020204" pitchFamily="34" charset="-122"/>
              </a:rPr>
              <a:t>此处添加说明文字添加说明文字添加说明文字</a:t>
            </a:r>
            <a:endParaRPr lang="zh-CN" altLang="en-US" sz="1445" dirty="0">
              <a:latin typeface="微软雅黑" panose="020B0503020204020204" pitchFamily="34" charset="-122"/>
            </a:endParaRPr>
          </a:p>
        </p:txBody>
      </p:sp>
      <p:sp>
        <p:nvSpPr>
          <p:cNvPr id="23" name="文本框 7"/>
          <p:cNvSpPr txBox="1">
            <a:spLocks noChangeArrowheads="1"/>
          </p:cNvSpPr>
          <p:nvPr/>
        </p:nvSpPr>
        <p:spPr bwMode="auto">
          <a:xfrm>
            <a:off x="5223257" y="3622160"/>
            <a:ext cx="2170007" cy="124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17" tIns="54758" rIns="109517" bIns="5475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665" b="1" dirty="0">
                <a:latin typeface="微软雅黑" panose="020B0503020204020204" pitchFamily="34" charset="-122"/>
              </a:rPr>
              <a:t>添加文本信息</a:t>
            </a:r>
            <a:endParaRPr lang="en-US" altLang="zh-CN" sz="1665" b="1" dirty="0">
              <a:latin typeface="微软雅黑" panose="020B0503020204020204" pitchFamily="34" charset="-122"/>
            </a:endParaRPr>
          </a:p>
          <a:p>
            <a:pPr algn="ctr">
              <a:lnSpc>
                <a:spcPct val="150000"/>
              </a:lnSpc>
              <a:spcBef>
                <a:spcPts val="360"/>
              </a:spcBef>
            </a:pPr>
            <a:r>
              <a:rPr lang="zh-CN" altLang="en-US" sz="1445" dirty="0">
                <a:latin typeface="微软雅黑" panose="020B0503020204020204" pitchFamily="34" charset="-122"/>
              </a:rPr>
              <a:t>此处添加说明文字添加说明文字添加说明文字</a:t>
            </a:r>
            <a:endParaRPr lang="zh-CN" altLang="en-US" sz="1445" dirty="0">
              <a:latin typeface="微软雅黑" panose="020B0503020204020204" pitchFamily="34" charset="-122"/>
            </a:endParaRPr>
          </a:p>
        </p:txBody>
      </p:sp>
      <p:sp>
        <p:nvSpPr>
          <p:cNvPr id="24" name="文本框 7"/>
          <p:cNvSpPr txBox="1">
            <a:spLocks noChangeArrowheads="1"/>
          </p:cNvSpPr>
          <p:nvPr/>
        </p:nvSpPr>
        <p:spPr bwMode="auto">
          <a:xfrm>
            <a:off x="7615473" y="3622160"/>
            <a:ext cx="2170007" cy="124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17" tIns="54758" rIns="109517" bIns="5475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665" b="1" dirty="0">
                <a:latin typeface="微软雅黑" panose="020B0503020204020204" pitchFamily="34" charset="-122"/>
              </a:rPr>
              <a:t>添加文本信息</a:t>
            </a:r>
            <a:endParaRPr lang="en-US" altLang="zh-CN" sz="1665" b="1" dirty="0">
              <a:latin typeface="微软雅黑" panose="020B0503020204020204" pitchFamily="34" charset="-122"/>
            </a:endParaRPr>
          </a:p>
          <a:p>
            <a:pPr algn="ctr">
              <a:lnSpc>
                <a:spcPct val="150000"/>
              </a:lnSpc>
              <a:spcBef>
                <a:spcPts val="360"/>
              </a:spcBef>
            </a:pPr>
            <a:r>
              <a:rPr lang="zh-CN" altLang="en-US" sz="1445" dirty="0">
                <a:latin typeface="微软雅黑" panose="020B0503020204020204" pitchFamily="34" charset="-122"/>
              </a:rPr>
              <a:t>此处添加说明文字添加说明文字添加说明文字</a:t>
            </a:r>
            <a:endParaRPr lang="zh-CN" altLang="en-US" sz="1445" dirty="0">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1000"/>
                                        <p:tgtEl>
                                          <p:spTgt spid="5"/>
                                        </p:tgtEl>
                                      </p:cBhvr>
                                    </p:animEffect>
                                  </p:childTnLst>
                                </p:cTn>
                              </p:par>
                            </p:childTnLst>
                          </p:cTn>
                        </p:par>
                        <p:par>
                          <p:cTn id="19" fill="hold">
                            <p:stCondLst>
                              <p:cond delay="2000"/>
                            </p:stCondLst>
                            <p:childTnLst>
                              <p:par>
                                <p:cTn id="20" presetID="45"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450"/>
                                        <p:tgtEl>
                                          <p:spTgt spid="17"/>
                                        </p:tgtEl>
                                      </p:cBhvr>
                                    </p:animEffect>
                                    <p:anim calcmode="lin" valueType="num">
                                      <p:cBhvr>
                                        <p:cTn id="23" dur="450" fill="hold"/>
                                        <p:tgtEl>
                                          <p:spTgt spid="17"/>
                                        </p:tgtEl>
                                        <p:attrNameLst>
                                          <p:attrName>ppt_w</p:attrName>
                                        </p:attrNameLst>
                                      </p:cBhvr>
                                      <p:tavLst>
                                        <p:tav tm="0" fmla="#ppt_w*sin(2.5*pi*$)">
                                          <p:val>
                                            <p:fltVal val="0"/>
                                          </p:val>
                                        </p:tav>
                                        <p:tav tm="100000">
                                          <p:val>
                                            <p:fltVal val="1"/>
                                          </p:val>
                                        </p:tav>
                                      </p:tavLst>
                                    </p:anim>
                                    <p:anim calcmode="lin" valueType="num">
                                      <p:cBhvr>
                                        <p:cTn id="24" dur="450" fill="hold"/>
                                        <p:tgtEl>
                                          <p:spTgt spid="17"/>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p:stCondLst>
                              <p:cond delay="3000"/>
                            </p:stCondLst>
                            <p:childTnLst>
                              <p:par>
                                <p:cTn id="30" presetID="21" presetClass="entr" presetSubtype="1"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heel(1)">
                                      <p:cBhvr>
                                        <p:cTn id="32" dur="1000"/>
                                        <p:tgtEl>
                                          <p:spTgt spid="8"/>
                                        </p:tgtEl>
                                      </p:cBhvr>
                                    </p:animEffect>
                                  </p:childTnLst>
                                </p:cTn>
                              </p:par>
                            </p:childTnLst>
                          </p:cTn>
                        </p:par>
                        <p:par>
                          <p:cTn id="33" fill="hold">
                            <p:stCondLst>
                              <p:cond delay="4000"/>
                            </p:stCondLst>
                            <p:childTnLst>
                              <p:par>
                                <p:cTn id="34" presetID="45"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450"/>
                                        <p:tgtEl>
                                          <p:spTgt spid="18"/>
                                        </p:tgtEl>
                                      </p:cBhvr>
                                    </p:animEffect>
                                    <p:anim calcmode="lin" valueType="num">
                                      <p:cBhvr>
                                        <p:cTn id="37" dur="450" fill="hold"/>
                                        <p:tgtEl>
                                          <p:spTgt spid="18"/>
                                        </p:tgtEl>
                                        <p:attrNameLst>
                                          <p:attrName>ppt_w</p:attrName>
                                        </p:attrNameLst>
                                      </p:cBhvr>
                                      <p:tavLst>
                                        <p:tav tm="0" fmla="#ppt_w*sin(2.5*pi*$)">
                                          <p:val>
                                            <p:fltVal val="0"/>
                                          </p:val>
                                        </p:tav>
                                        <p:tav tm="100000">
                                          <p:val>
                                            <p:fltVal val="1"/>
                                          </p:val>
                                        </p:tav>
                                      </p:tavLst>
                                    </p:anim>
                                    <p:anim calcmode="lin" valueType="num">
                                      <p:cBhvr>
                                        <p:cTn id="38" dur="450" fill="hold"/>
                                        <p:tgtEl>
                                          <p:spTgt spid="18"/>
                                        </p:tgtEl>
                                        <p:attrNameLst>
                                          <p:attrName>ppt_h</p:attrName>
                                        </p:attrNameLst>
                                      </p:cBhvr>
                                      <p:tavLst>
                                        <p:tav tm="0">
                                          <p:val>
                                            <p:strVal val="#ppt_h"/>
                                          </p:val>
                                        </p:tav>
                                        <p:tav tm="100000">
                                          <p:val>
                                            <p:strVal val="#ppt_h"/>
                                          </p:val>
                                        </p:tav>
                                      </p:tavLst>
                                    </p:anim>
                                  </p:childTnLst>
                                </p:cTn>
                              </p:par>
                            </p:childTnLst>
                          </p:cTn>
                        </p:par>
                        <p:par>
                          <p:cTn id="39" fill="hold">
                            <p:stCondLst>
                              <p:cond delay="4500"/>
                            </p:stCondLst>
                            <p:childTnLst>
                              <p:par>
                                <p:cTn id="40" presetID="22" presetClass="entr" presetSubtype="1"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5000"/>
                            </p:stCondLst>
                            <p:childTnLst>
                              <p:par>
                                <p:cTn id="44" presetID="21" presetClass="entr" presetSubtype="1"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heel(1)">
                                      <p:cBhvr>
                                        <p:cTn id="46" dur="1000"/>
                                        <p:tgtEl>
                                          <p:spTgt spid="11"/>
                                        </p:tgtEl>
                                      </p:cBhvr>
                                    </p:animEffect>
                                  </p:childTnLst>
                                </p:cTn>
                              </p:par>
                            </p:childTnLst>
                          </p:cTn>
                        </p:par>
                        <p:par>
                          <p:cTn id="47" fill="hold">
                            <p:stCondLst>
                              <p:cond delay="6000"/>
                            </p:stCondLst>
                            <p:childTnLst>
                              <p:par>
                                <p:cTn id="48" presetID="45"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450"/>
                                        <p:tgtEl>
                                          <p:spTgt spid="19"/>
                                        </p:tgtEl>
                                      </p:cBhvr>
                                    </p:animEffect>
                                    <p:anim calcmode="lin" valueType="num">
                                      <p:cBhvr>
                                        <p:cTn id="51" dur="450" fill="hold"/>
                                        <p:tgtEl>
                                          <p:spTgt spid="19"/>
                                        </p:tgtEl>
                                        <p:attrNameLst>
                                          <p:attrName>ppt_w</p:attrName>
                                        </p:attrNameLst>
                                      </p:cBhvr>
                                      <p:tavLst>
                                        <p:tav tm="0" fmla="#ppt_w*sin(2.5*pi*$)">
                                          <p:val>
                                            <p:fltVal val="0"/>
                                          </p:val>
                                        </p:tav>
                                        <p:tav tm="100000">
                                          <p:val>
                                            <p:fltVal val="1"/>
                                          </p:val>
                                        </p:tav>
                                      </p:tavLst>
                                    </p:anim>
                                    <p:anim calcmode="lin" valueType="num">
                                      <p:cBhvr>
                                        <p:cTn id="52" dur="450" fill="hold"/>
                                        <p:tgtEl>
                                          <p:spTgt spid="19"/>
                                        </p:tgtEl>
                                        <p:attrNameLst>
                                          <p:attrName>ppt_h</p:attrName>
                                        </p:attrNameLst>
                                      </p:cBhvr>
                                      <p:tavLst>
                                        <p:tav tm="0">
                                          <p:val>
                                            <p:strVal val="#ppt_h"/>
                                          </p:val>
                                        </p:tav>
                                        <p:tav tm="100000">
                                          <p:val>
                                            <p:strVal val="#ppt_h"/>
                                          </p:val>
                                        </p:tav>
                                      </p:tavLst>
                                    </p:anim>
                                  </p:childTnLst>
                                </p:cTn>
                              </p:par>
                            </p:childTnLst>
                          </p:cTn>
                        </p:par>
                        <p:par>
                          <p:cTn id="53" fill="hold">
                            <p:stCondLst>
                              <p:cond delay="6500"/>
                            </p:stCondLst>
                            <p:childTnLst>
                              <p:par>
                                <p:cTn id="54" presetID="22" presetClass="entr" presetSubtype="1"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up)">
                                      <p:cBhvr>
                                        <p:cTn id="56" dur="500"/>
                                        <p:tgtEl>
                                          <p:spTgt spid="23"/>
                                        </p:tgtEl>
                                      </p:cBhvr>
                                    </p:animEffect>
                                  </p:childTnLst>
                                </p:cTn>
                              </p:par>
                            </p:childTnLst>
                          </p:cTn>
                        </p:par>
                        <p:par>
                          <p:cTn id="57" fill="hold">
                            <p:stCondLst>
                              <p:cond delay="7000"/>
                            </p:stCondLst>
                            <p:childTnLst>
                              <p:par>
                                <p:cTn id="58" presetID="21" presetClass="entr" presetSubtype="1"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heel(1)">
                                      <p:cBhvr>
                                        <p:cTn id="60" dur="1000"/>
                                        <p:tgtEl>
                                          <p:spTgt spid="14"/>
                                        </p:tgtEl>
                                      </p:cBhvr>
                                    </p:animEffect>
                                  </p:childTnLst>
                                </p:cTn>
                              </p:par>
                            </p:childTnLst>
                          </p:cTn>
                        </p:par>
                        <p:par>
                          <p:cTn id="61" fill="hold">
                            <p:stCondLst>
                              <p:cond delay="8000"/>
                            </p:stCondLst>
                            <p:childTnLst>
                              <p:par>
                                <p:cTn id="62" presetID="45"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450"/>
                                        <p:tgtEl>
                                          <p:spTgt spid="20"/>
                                        </p:tgtEl>
                                      </p:cBhvr>
                                    </p:animEffect>
                                    <p:anim calcmode="lin" valueType="num">
                                      <p:cBhvr>
                                        <p:cTn id="65" dur="450" fill="hold"/>
                                        <p:tgtEl>
                                          <p:spTgt spid="20"/>
                                        </p:tgtEl>
                                        <p:attrNameLst>
                                          <p:attrName>ppt_w</p:attrName>
                                        </p:attrNameLst>
                                      </p:cBhvr>
                                      <p:tavLst>
                                        <p:tav tm="0" fmla="#ppt_w*sin(2.5*pi*$)">
                                          <p:val>
                                            <p:fltVal val="0"/>
                                          </p:val>
                                        </p:tav>
                                        <p:tav tm="100000">
                                          <p:val>
                                            <p:fltVal val="1"/>
                                          </p:val>
                                        </p:tav>
                                      </p:tavLst>
                                    </p:anim>
                                    <p:anim calcmode="lin" valueType="num">
                                      <p:cBhvr>
                                        <p:cTn id="66" dur="450" fill="hold"/>
                                        <p:tgtEl>
                                          <p:spTgt spid="20"/>
                                        </p:tgtEl>
                                        <p:attrNameLst>
                                          <p:attrName>ppt_h</p:attrName>
                                        </p:attrNameLst>
                                      </p:cBhvr>
                                      <p:tavLst>
                                        <p:tav tm="0">
                                          <p:val>
                                            <p:strVal val="#ppt_h"/>
                                          </p:val>
                                        </p:tav>
                                        <p:tav tm="100000">
                                          <p:val>
                                            <p:strVal val="#ppt_h"/>
                                          </p:val>
                                        </p:tav>
                                      </p:tavLst>
                                    </p:anim>
                                  </p:childTnLst>
                                </p:cTn>
                              </p:par>
                            </p:childTnLst>
                          </p:cTn>
                        </p:par>
                        <p:par>
                          <p:cTn id="67" fill="hold">
                            <p:stCondLst>
                              <p:cond delay="8500"/>
                            </p:stCondLst>
                            <p:childTnLst>
                              <p:par>
                                <p:cTn id="68" presetID="22" presetClass="entr" presetSubtype="1"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up)">
                                      <p:cBhvr>
                                        <p:cTn id="7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7" grpId="0"/>
      <p:bldP spid="18" grpId="0"/>
      <p:bldP spid="19" grpId="0"/>
      <p:bldP spid="20" grpId="0"/>
      <p:bldP spid="21" grpId="0"/>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6" name="任意多边形 14"/>
          <p:cNvSpPr>
            <a:spLocks noChangeArrowheads="1"/>
          </p:cNvSpPr>
          <p:nvPr/>
        </p:nvSpPr>
        <p:spPr bwMode="auto">
          <a:xfrm rot="1723431">
            <a:off x="3060021" y="2882823"/>
            <a:ext cx="2017889" cy="1488722"/>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rgbClr val="052E65"/>
          </a:solidFill>
          <a:ln w="25400" cmpd="sng">
            <a:solidFill>
              <a:srgbClr val="FFFFFF"/>
            </a:solidFill>
            <a:miter lim="800000"/>
          </a:ln>
        </p:spPr>
        <p:txBody>
          <a:bodyPr lIns="2650067" tIns="1408290" rIns="148449" bIns="1792110" anchor="ctr"/>
          <a:lstStyle/>
          <a:p>
            <a:pPr algn="ctr">
              <a:lnSpc>
                <a:spcPct val="90000"/>
              </a:lnSpc>
              <a:spcAft>
                <a:spcPct val="35000"/>
              </a:spcAft>
            </a:pPr>
            <a:endParaRPr lang="zh-CN" altLang="en-US" sz="4220">
              <a:solidFill>
                <a:srgbClr val="FFFFFF"/>
              </a:solidFill>
              <a:latin typeface="Calibri" panose="020F0502020204030204" charset="0"/>
              <a:sym typeface="宋体" panose="02010600030101010101" pitchFamily="2" charset="-122"/>
            </a:endParaRPr>
          </a:p>
        </p:txBody>
      </p:sp>
      <p:sp>
        <p:nvSpPr>
          <p:cNvPr id="27" name="任意多边形 15"/>
          <p:cNvSpPr>
            <a:spLocks noChangeArrowheads="1"/>
          </p:cNvSpPr>
          <p:nvPr/>
        </p:nvSpPr>
        <p:spPr bwMode="auto">
          <a:xfrm rot="1723431">
            <a:off x="1001564" y="1376463"/>
            <a:ext cx="4039306" cy="4039306"/>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052E65"/>
          </a:solidFill>
          <a:ln w="25400" cmpd="sng">
            <a:solidFill>
              <a:srgbClr val="FFFFFF"/>
            </a:solidFill>
            <a:miter lim="800000"/>
          </a:ln>
        </p:spPr>
        <p:txBody>
          <a:bodyPr lIns="2493433" tIns="2312811" rIns="416278" bIns="867833" anchor="ctr"/>
          <a:lstStyle/>
          <a:p>
            <a:pPr algn="ctr">
              <a:lnSpc>
                <a:spcPct val="90000"/>
              </a:lnSpc>
              <a:spcAft>
                <a:spcPct val="35000"/>
              </a:spcAft>
            </a:pPr>
            <a:endParaRPr lang="zh-CN" altLang="en-US" sz="4335">
              <a:solidFill>
                <a:srgbClr val="FFFFFF"/>
              </a:solidFill>
              <a:latin typeface="Calibri" panose="020F0502020204030204" charset="0"/>
              <a:sym typeface="宋体" panose="02010600030101010101" pitchFamily="2" charset="-122"/>
            </a:endParaRPr>
          </a:p>
        </p:txBody>
      </p:sp>
      <p:sp>
        <p:nvSpPr>
          <p:cNvPr id="28" name="任意多边形 16"/>
          <p:cNvSpPr>
            <a:spLocks noChangeArrowheads="1"/>
          </p:cNvSpPr>
          <p:nvPr/>
        </p:nvSpPr>
        <p:spPr bwMode="auto">
          <a:xfrm rot="1723431">
            <a:off x="1001564" y="1376463"/>
            <a:ext cx="4039306" cy="4039306"/>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52E65"/>
          </a:solidFill>
          <a:ln w="25400" cmpd="sng">
            <a:solidFill>
              <a:srgbClr val="FFFFFF"/>
            </a:solidFill>
            <a:miter lim="800000"/>
          </a:ln>
        </p:spPr>
        <p:txBody>
          <a:bodyPr lIns="1443567" tIns="3035301" rIns="1443567" bIns="145343" anchor="ctr"/>
          <a:lstStyle/>
          <a:p>
            <a:pPr algn="ctr">
              <a:lnSpc>
                <a:spcPct val="90000"/>
              </a:lnSpc>
              <a:spcAft>
                <a:spcPct val="35000"/>
              </a:spcAft>
            </a:pPr>
            <a:endParaRPr lang="zh-CN" altLang="en-US" sz="4335">
              <a:solidFill>
                <a:srgbClr val="FFFFFF"/>
              </a:solidFill>
              <a:latin typeface="Calibri" panose="020F0502020204030204" charset="0"/>
              <a:sym typeface="宋体" panose="02010600030101010101" pitchFamily="2" charset="-122"/>
            </a:endParaRPr>
          </a:p>
        </p:txBody>
      </p:sp>
      <p:sp>
        <p:nvSpPr>
          <p:cNvPr id="29" name="任意多边形 17"/>
          <p:cNvSpPr>
            <a:spLocks noChangeArrowheads="1"/>
          </p:cNvSpPr>
          <p:nvPr/>
        </p:nvSpPr>
        <p:spPr bwMode="auto">
          <a:xfrm rot="1723431">
            <a:off x="1001564" y="1376463"/>
            <a:ext cx="4039306" cy="4039306"/>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rgbClr val="052E65"/>
          </a:solidFill>
          <a:ln w="25400" cmpd="sng">
            <a:solidFill>
              <a:srgbClr val="FFFFFF"/>
            </a:solidFill>
            <a:miter lim="800000"/>
          </a:ln>
        </p:spPr>
        <p:txBody>
          <a:bodyPr lIns="416278" tIns="2312811" rIns="2493433" bIns="867833" anchor="ctr"/>
          <a:lstStyle/>
          <a:p>
            <a:pPr algn="ctr">
              <a:lnSpc>
                <a:spcPct val="90000"/>
              </a:lnSpc>
              <a:spcAft>
                <a:spcPct val="35000"/>
              </a:spcAft>
            </a:pPr>
            <a:endParaRPr lang="zh-CN" altLang="en-US" sz="4335">
              <a:solidFill>
                <a:srgbClr val="FFFFFF"/>
              </a:solidFill>
              <a:latin typeface="Calibri" panose="020F0502020204030204" charset="0"/>
              <a:sym typeface="宋体" panose="02010600030101010101" pitchFamily="2" charset="-122"/>
            </a:endParaRPr>
          </a:p>
        </p:txBody>
      </p:sp>
      <p:sp>
        <p:nvSpPr>
          <p:cNvPr id="30" name="任意多边形 18"/>
          <p:cNvSpPr>
            <a:spLocks noChangeArrowheads="1"/>
          </p:cNvSpPr>
          <p:nvPr/>
        </p:nvSpPr>
        <p:spPr bwMode="auto">
          <a:xfrm rot="1723431">
            <a:off x="1001564" y="1376463"/>
            <a:ext cx="4039306" cy="4039306"/>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rgbClr val="052E65"/>
          </a:solidFill>
          <a:ln w="25400" cmpd="sng">
            <a:solidFill>
              <a:srgbClr val="FFFFFF"/>
            </a:solidFill>
            <a:miter lim="800000"/>
          </a:ln>
        </p:spPr>
        <p:txBody>
          <a:bodyPr lIns="138571" tIns="1398412" rIns="2640189" bIns="1782232" anchor="ctr"/>
          <a:lstStyle/>
          <a:p>
            <a:pPr algn="ctr">
              <a:lnSpc>
                <a:spcPct val="90000"/>
              </a:lnSpc>
              <a:spcAft>
                <a:spcPct val="35000"/>
              </a:spcAft>
            </a:pPr>
            <a:endParaRPr lang="zh-CN" altLang="en-US" sz="3445">
              <a:solidFill>
                <a:srgbClr val="FFFFFF"/>
              </a:solidFill>
              <a:latin typeface="Calibri" panose="020F0502020204030204" charset="0"/>
              <a:sym typeface="宋体" panose="02010600030101010101" pitchFamily="2" charset="-122"/>
            </a:endParaRPr>
          </a:p>
        </p:txBody>
      </p:sp>
      <p:sp>
        <p:nvSpPr>
          <p:cNvPr id="31" name="任意多边形 19"/>
          <p:cNvSpPr>
            <a:spLocks noChangeArrowheads="1"/>
          </p:cNvSpPr>
          <p:nvPr/>
        </p:nvSpPr>
        <p:spPr bwMode="auto">
          <a:xfrm rot="1723431">
            <a:off x="1001564" y="1376463"/>
            <a:ext cx="4039306" cy="4039306"/>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rgbClr val="052E65"/>
          </a:solidFill>
          <a:ln w="25400" cmpd="sng">
            <a:solidFill>
              <a:srgbClr val="FFFFFF"/>
            </a:solidFill>
            <a:miter lim="800000"/>
          </a:ln>
        </p:spPr>
        <p:txBody>
          <a:bodyPr lIns="862753" tIns="402168" rIns="1973580" bIns="2817988" anchor="ctr"/>
          <a:lstStyle/>
          <a:p>
            <a:pPr algn="ctr">
              <a:lnSpc>
                <a:spcPct val="90000"/>
              </a:lnSpc>
              <a:spcAft>
                <a:spcPct val="35000"/>
              </a:spcAft>
            </a:pPr>
            <a:endParaRPr lang="zh-CN" altLang="en-US" sz="3220">
              <a:solidFill>
                <a:srgbClr val="FFFFFF"/>
              </a:solidFill>
              <a:latin typeface="Calibri" panose="020F0502020204030204" charset="0"/>
              <a:sym typeface="宋体" panose="02010600030101010101" pitchFamily="2" charset="-122"/>
            </a:endParaRPr>
          </a:p>
        </p:txBody>
      </p:sp>
      <p:sp>
        <p:nvSpPr>
          <p:cNvPr id="32" name="椭圆 20"/>
          <p:cNvSpPr>
            <a:spLocks noChangeArrowheads="1"/>
          </p:cNvSpPr>
          <p:nvPr/>
        </p:nvSpPr>
        <p:spPr bwMode="auto">
          <a:xfrm>
            <a:off x="2754869" y="3140352"/>
            <a:ext cx="562680" cy="562681"/>
          </a:xfrm>
          <a:prstGeom prst="ellipse">
            <a:avLst/>
          </a:prstGeom>
          <a:solidFill>
            <a:srgbClr val="0B87D6"/>
          </a:solidFill>
          <a:ln w="25400" cmpd="sng">
            <a:solidFill>
              <a:schemeClr val="bg1"/>
            </a:solidFill>
            <a:miter lim="800000"/>
          </a:ln>
        </p:spPr>
        <p:txBody>
          <a:bodyPr anchor="ctr"/>
          <a:lstStyle/>
          <a:p>
            <a:pPr algn="ctr"/>
            <a:endParaRPr lang="zh-CN" altLang="en-US" sz="2000">
              <a:solidFill>
                <a:srgbClr val="FFFFFF"/>
              </a:solidFill>
              <a:latin typeface="Calibri" panose="020F0502020204030204" charset="0"/>
              <a:sym typeface="宋体" panose="02010600030101010101" pitchFamily="2" charset="-122"/>
            </a:endParaRPr>
          </a:p>
        </p:txBody>
      </p:sp>
      <p:sp>
        <p:nvSpPr>
          <p:cNvPr id="33" name="TextBox 21"/>
          <p:cNvSpPr>
            <a:spLocks noChangeArrowheads="1"/>
          </p:cNvSpPr>
          <p:nvPr/>
        </p:nvSpPr>
        <p:spPr bwMode="auto">
          <a:xfrm>
            <a:off x="2825425" y="2731129"/>
            <a:ext cx="449791" cy="40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555">
                <a:solidFill>
                  <a:srgbClr val="FFFFFF"/>
                </a:solidFill>
                <a:ea typeface="微软雅黑" panose="020B0503020204020204" pitchFamily="34" charset="-122"/>
                <a:sym typeface="Arial" panose="020B0604020202020204" pitchFamily="34" charset="0"/>
              </a:rPr>
              <a:t>06</a:t>
            </a:r>
            <a:endParaRPr lang="zh-CN" altLang="en-US" sz="1555">
              <a:solidFill>
                <a:srgbClr val="FFFFFF"/>
              </a:solidFill>
              <a:ea typeface="微软雅黑" panose="020B0503020204020204" pitchFamily="34" charset="-122"/>
              <a:sym typeface="Arial" panose="020B0604020202020204" pitchFamily="34" charset="0"/>
            </a:endParaRPr>
          </a:p>
        </p:txBody>
      </p:sp>
      <p:sp>
        <p:nvSpPr>
          <p:cNvPr id="34" name="TextBox 22"/>
          <p:cNvSpPr>
            <a:spLocks noChangeArrowheads="1"/>
          </p:cNvSpPr>
          <p:nvPr/>
        </p:nvSpPr>
        <p:spPr bwMode="auto">
          <a:xfrm>
            <a:off x="2410910" y="2889879"/>
            <a:ext cx="448028" cy="40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555">
                <a:solidFill>
                  <a:srgbClr val="FFFFFF"/>
                </a:solidFill>
                <a:ea typeface="微软雅黑" panose="020B0503020204020204" pitchFamily="34" charset="-122"/>
                <a:sym typeface="Arial" panose="020B0604020202020204" pitchFamily="34" charset="0"/>
              </a:rPr>
              <a:t>05</a:t>
            </a:r>
            <a:endParaRPr lang="zh-CN" altLang="en-US" sz="1555">
              <a:solidFill>
                <a:srgbClr val="FFFFFF"/>
              </a:solidFill>
              <a:ea typeface="微软雅黑" panose="020B0503020204020204" pitchFamily="34" charset="-122"/>
              <a:sym typeface="Arial" panose="020B0604020202020204" pitchFamily="34" charset="0"/>
            </a:endParaRPr>
          </a:p>
        </p:txBody>
      </p:sp>
      <p:sp>
        <p:nvSpPr>
          <p:cNvPr id="35" name="TextBox 23"/>
          <p:cNvSpPr>
            <a:spLocks noChangeArrowheads="1"/>
          </p:cNvSpPr>
          <p:nvPr/>
        </p:nvSpPr>
        <p:spPr bwMode="auto">
          <a:xfrm>
            <a:off x="2326244" y="3299101"/>
            <a:ext cx="448028" cy="40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555">
                <a:solidFill>
                  <a:srgbClr val="FFFFFF"/>
                </a:solidFill>
                <a:ea typeface="微软雅黑" panose="020B0503020204020204" pitchFamily="34" charset="-122"/>
                <a:sym typeface="Arial" panose="020B0604020202020204" pitchFamily="34" charset="0"/>
              </a:rPr>
              <a:t>04</a:t>
            </a:r>
            <a:endParaRPr lang="zh-CN" altLang="en-US" sz="1555">
              <a:solidFill>
                <a:srgbClr val="FFFFFF"/>
              </a:solidFill>
              <a:ea typeface="微软雅黑" panose="020B0503020204020204" pitchFamily="34" charset="-122"/>
              <a:sym typeface="Arial" panose="020B0604020202020204" pitchFamily="34" charset="0"/>
            </a:endParaRPr>
          </a:p>
        </p:txBody>
      </p:sp>
      <p:sp>
        <p:nvSpPr>
          <p:cNvPr id="36" name="TextBox 24"/>
          <p:cNvSpPr>
            <a:spLocks noChangeArrowheads="1"/>
          </p:cNvSpPr>
          <p:nvPr/>
        </p:nvSpPr>
        <p:spPr bwMode="auto">
          <a:xfrm>
            <a:off x="2566133" y="3637768"/>
            <a:ext cx="449792" cy="40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555">
                <a:solidFill>
                  <a:srgbClr val="FFFFFF"/>
                </a:solidFill>
                <a:ea typeface="微软雅黑" panose="020B0503020204020204" pitchFamily="34" charset="-122"/>
                <a:sym typeface="Arial" panose="020B0604020202020204" pitchFamily="34" charset="0"/>
              </a:rPr>
              <a:t>03</a:t>
            </a:r>
            <a:endParaRPr lang="zh-CN" altLang="en-US" sz="1555">
              <a:solidFill>
                <a:srgbClr val="FFFFFF"/>
              </a:solidFill>
              <a:ea typeface="微软雅黑" panose="020B0503020204020204" pitchFamily="34" charset="-122"/>
              <a:sym typeface="Arial" panose="020B0604020202020204" pitchFamily="34" charset="0"/>
            </a:endParaRPr>
          </a:p>
        </p:txBody>
      </p:sp>
      <p:sp>
        <p:nvSpPr>
          <p:cNvPr id="37" name="TextBox 25"/>
          <p:cNvSpPr>
            <a:spLocks noChangeArrowheads="1"/>
          </p:cNvSpPr>
          <p:nvPr/>
        </p:nvSpPr>
        <p:spPr bwMode="auto">
          <a:xfrm>
            <a:off x="2989466" y="3674810"/>
            <a:ext cx="449792" cy="40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555">
                <a:solidFill>
                  <a:srgbClr val="FFFFFF"/>
                </a:solidFill>
                <a:ea typeface="微软雅黑" panose="020B0503020204020204" pitchFamily="34" charset="-122"/>
                <a:sym typeface="Arial" panose="020B0604020202020204" pitchFamily="34" charset="0"/>
              </a:rPr>
              <a:t>02</a:t>
            </a:r>
            <a:endParaRPr lang="zh-CN" altLang="en-US" sz="1555">
              <a:solidFill>
                <a:srgbClr val="FFFFFF"/>
              </a:solidFill>
              <a:ea typeface="微软雅黑" panose="020B0503020204020204" pitchFamily="34" charset="-122"/>
              <a:sym typeface="Arial" panose="020B0604020202020204" pitchFamily="34" charset="0"/>
            </a:endParaRPr>
          </a:p>
        </p:txBody>
      </p:sp>
      <p:sp>
        <p:nvSpPr>
          <p:cNvPr id="38" name="TextBox 26"/>
          <p:cNvSpPr>
            <a:spLocks noChangeArrowheads="1"/>
          </p:cNvSpPr>
          <p:nvPr/>
        </p:nvSpPr>
        <p:spPr bwMode="auto">
          <a:xfrm>
            <a:off x="3306966" y="3337907"/>
            <a:ext cx="448028" cy="40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555">
                <a:solidFill>
                  <a:srgbClr val="FFFFFF"/>
                </a:solidFill>
                <a:ea typeface="微软雅黑" panose="020B0503020204020204" pitchFamily="34" charset="-122"/>
                <a:sym typeface="Arial" panose="020B0604020202020204" pitchFamily="34" charset="0"/>
              </a:rPr>
              <a:t>01</a:t>
            </a:r>
            <a:endParaRPr lang="zh-CN" altLang="en-US" sz="1555">
              <a:solidFill>
                <a:srgbClr val="FFFFFF"/>
              </a:solidFill>
              <a:ea typeface="微软雅黑" panose="020B0503020204020204" pitchFamily="34" charset="-122"/>
              <a:sym typeface="Arial" panose="020B0604020202020204" pitchFamily="34" charset="0"/>
            </a:endParaRPr>
          </a:p>
        </p:txBody>
      </p:sp>
      <p:sp>
        <p:nvSpPr>
          <p:cNvPr id="39" name="TextBox 27"/>
          <p:cNvSpPr>
            <a:spLocks noChangeArrowheads="1"/>
          </p:cNvSpPr>
          <p:nvPr/>
        </p:nvSpPr>
        <p:spPr bwMode="auto">
          <a:xfrm>
            <a:off x="2587299" y="1492879"/>
            <a:ext cx="964848"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33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33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28"/>
          <p:cNvSpPr>
            <a:spLocks noChangeArrowheads="1"/>
          </p:cNvSpPr>
          <p:nvPr/>
        </p:nvSpPr>
        <p:spPr bwMode="auto">
          <a:xfrm>
            <a:off x="1109160" y="3149172"/>
            <a:ext cx="910167"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29"/>
          <p:cNvSpPr>
            <a:spLocks noChangeArrowheads="1"/>
          </p:cNvSpPr>
          <p:nvPr/>
        </p:nvSpPr>
        <p:spPr bwMode="auto">
          <a:xfrm>
            <a:off x="1885271" y="4188101"/>
            <a:ext cx="959556"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30"/>
          <p:cNvSpPr>
            <a:spLocks noChangeArrowheads="1"/>
          </p:cNvSpPr>
          <p:nvPr/>
        </p:nvSpPr>
        <p:spPr bwMode="auto">
          <a:xfrm>
            <a:off x="1504271" y="2050268"/>
            <a:ext cx="933098"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31"/>
          <p:cNvSpPr>
            <a:spLocks noChangeArrowheads="1"/>
          </p:cNvSpPr>
          <p:nvPr/>
        </p:nvSpPr>
        <p:spPr bwMode="auto">
          <a:xfrm>
            <a:off x="3074132" y="4256894"/>
            <a:ext cx="917222"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32"/>
          <p:cNvSpPr>
            <a:spLocks noChangeArrowheads="1"/>
          </p:cNvSpPr>
          <p:nvPr/>
        </p:nvSpPr>
        <p:spPr bwMode="auto">
          <a:xfrm>
            <a:off x="3823785" y="3260296"/>
            <a:ext cx="901347"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endParaRPr lang="zh-CN" altLang="en-US" sz="133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33"/>
          <p:cNvSpPr>
            <a:spLocks noChangeArrowheads="1"/>
          </p:cNvSpPr>
          <p:nvPr/>
        </p:nvSpPr>
        <p:spPr bwMode="auto">
          <a:xfrm>
            <a:off x="5075920" y="1295324"/>
            <a:ext cx="3873500" cy="71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30000"/>
              </a:lnSpc>
            </a:pPr>
            <a:r>
              <a:rPr lang="zh-CN" altLang="en-US" sz="3110" b="1" dirty="0">
                <a:solidFill>
                  <a:srgbClr val="052E65"/>
                </a:solidFill>
                <a:latin typeface="微软雅黑" panose="020B0503020204020204" pitchFamily="34" charset="-122"/>
                <a:ea typeface="微软雅黑" panose="020B0503020204020204" pitchFamily="34" charset="-122"/>
                <a:sym typeface="微软雅黑" panose="020B0503020204020204" pitchFamily="34" charset="-122"/>
              </a:rPr>
              <a:t>您的标题打在这里</a:t>
            </a:r>
            <a:endParaRPr lang="zh-CN" altLang="en-US" sz="3110" b="1" dirty="0">
              <a:solidFill>
                <a:srgbClr val="052E6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34"/>
          <p:cNvSpPr>
            <a:spLocks noChangeArrowheads="1"/>
          </p:cNvSpPr>
          <p:nvPr/>
        </p:nvSpPr>
        <p:spPr bwMode="auto">
          <a:xfrm>
            <a:off x="5606851" y="1926796"/>
            <a:ext cx="3633611" cy="44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78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您的副标题打在这里或通过复制</a:t>
            </a:r>
            <a:endParaRPr lang="zh-CN" altLang="en-US" sz="178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直接连接符 35"/>
          <p:cNvSpPr>
            <a:spLocks noChangeShapeType="1"/>
          </p:cNvSpPr>
          <p:nvPr/>
        </p:nvSpPr>
        <p:spPr bwMode="auto">
          <a:xfrm>
            <a:off x="4733726" y="1949727"/>
            <a:ext cx="4145139" cy="1763"/>
          </a:xfrm>
          <a:prstGeom prst="line">
            <a:avLst/>
          </a:prstGeom>
          <a:noFill/>
          <a:ln w="19050" cmpd="sng">
            <a:solidFill>
              <a:srgbClr val="052E65"/>
            </a:solidFill>
            <a:miter lim="800000"/>
          </a:ln>
          <a:extLst>
            <a:ext uri="{909E8E84-426E-40DD-AFC4-6F175D3DCCD1}">
              <a14:hiddenFill xmlns:a14="http://schemas.microsoft.com/office/drawing/2010/main">
                <a:noFill/>
              </a14:hiddenFill>
            </a:ext>
          </a:extLst>
        </p:spPr>
        <p:txBody>
          <a:bodyPr/>
          <a:lstStyle/>
          <a:p>
            <a:endParaRPr lang="zh-CN" altLang="en-US" sz="2000"/>
          </a:p>
        </p:txBody>
      </p:sp>
      <p:sp>
        <p:nvSpPr>
          <p:cNvPr id="48" name="六边形 36"/>
          <p:cNvSpPr>
            <a:spLocks noChangeArrowheads="1"/>
          </p:cNvSpPr>
          <p:nvPr/>
        </p:nvSpPr>
        <p:spPr bwMode="auto">
          <a:xfrm>
            <a:off x="6441170" y="2748768"/>
            <a:ext cx="1663348" cy="1435806"/>
          </a:xfrm>
          <a:prstGeom prst="hexagon">
            <a:avLst>
              <a:gd name="adj" fmla="val 24966"/>
              <a:gd name="vf" fmla="val 115470"/>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anchor="ctr"/>
          <a:lstStyle/>
          <a:p>
            <a:pPr algn="ctr"/>
            <a:endParaRPr lang="zh-CN" altLang="en-US" sz="2000">
              <a:solidFill>
                <a:srgbClr val="FFFFFF"/>
              </a:solidFill>
              <a:latin typeface="宋体" panose="02010600030101010101" pitchFamily="2" charset="-122"/>
              <a:sym typeface="宋体" panose="02010600030101010101" pitchFamily="2" charset="-122"/>
            </a:endParaRPr>
          </a:p>
        </p:txBody>
      </p:sp>
      <p:sp>
        <p:nvSpPr>
          <p:cNvPr id="49" name="六边形 37"/>
          <p:cNvSpPr>
            <a:spLocks noChangeArrowheads="1"/>
          </p:cNvSpPr>
          <p:nvPr/>
        </p:nvSpPr>
        <p:spPr bwMode="auto">
          <a:xfrm>
            <a:off x="7802892" y="3676574"/>
            <a:ext cx="1227667" cy="1058333"/>
          </a:xfrm>
          <a:prstGeom prst="hexagon">
            <a:avLst>
              <a:gd name="adj" fmla="val 24999"/>
              <a:gd name="vf" fmla="val 115470"/>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anchor="ctr"/>
          <a:lstStyle/>
          <a:p>
            <a:pPr algn="ctr"/>
            <a:endParaRPr lang="zh-CN" altLang="en-US" sz="2000">
              <a:solidFill>
                <a:srgbClr val="FFFFFF"/>
              </a:solidFill>
              <a:latin typeface="宋体" panose="02010600030101010101" pitchFamily="2" charset="-122"/>
              <a:sym typeface="宋体" panose="02010600030101010101" pitchFamily="2" charset="-122"/>
            </a:endParaRPr>
          </a:p>
        </p:txBody>
      </p:sp>
      <p:sp>
        <p:nvSpPr>
          <p:cNvPr id="50" name="六边形 38"/>
          <p:cNvSpPr>
            <a:spLocks noChangeArrowheads="1"/>
          </p:cNvSpPr>
          <p:nvPr/>
        </p:nvSpPr>
        <p:spPr bwMode="auto">
          <a:xfrm>
            <a:off x="5844976" y="3807101"/>
            <a:ext cx="897820" cy="776111"/>
          </a:xfrm>
          <a:prstGeom prst="hexagon">
            <a:avLst>
              <a:gd name="adj" fmla="val 24941"/>
              <a:gd name="vf" fmla="val 115470"/>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anchor="ctr"/>
          <a:lstStyle/>
          <a:p>
            <a:pPr algn="ctr"/>
            <a:endParaRPr lang="zh-CN" altLang="en-US" sz="2000">
              <a:solidFill>
                <a:srgbClr val="FFFFFF"/>
              </a:solidFill>
              <a:latin typeface="宋体" panose="02010600030101010101" pitchFamily="2" charset="-122"/>
              <a:sym typeface="宋体" panose="02010600030101010101" pitchFamily="2" charset="-122"/>
            </a:endParaRPr>
          </a:p>
        </p:txBody>
      </p:sp>
      <p:sp>
        <p:nvSpPr>
          <p:cNvPr id="51" name="六边形 39"/>
          <p:cNvSpPr>
            <a:spLocks noChangeArrowheads="1"/>
          </p:cNvSpPr>
          <p:nvPr/>
        </p:nvSpPr>
        <p:spPr bwMode="auto">
          <a:xfrm>
            <a:off x="8007504" y="2881060"/>
            <a:ext cx="682626" cy="590902"/>
          </a:xfrm>
          <a:prstGeom prst="hexagon">
            <a:avLst>
              <a:gd name="adj" fmla="val 24912"/>
              <a:gd name="vf" fmla="val 115470"/>
            </a:avLst>
          </a:prstGeom>
          <a:solidFill>
            <a:schemeClr val="bg1">
              <a:lumMod val="75000"/>
              <a:alpha val="62999"/>
            </a:schemeClr>
          </a:solidFill>
          <a:ln>
            <a:noFill/>
          </a:ln>
        </p:spPr>
        <p:txBody>
          <a:bodyPr anchor="ctr"/>
          <a:lstStyle/>
          <a:p>
            <a:pPr algn="ctr"/>
            <a:endParaRPr lang="zh-CN" altLang="en-US" sz="2000">
              <a:solidFill>
                <a:srgbClr val="FFFFFF"/>
              </a:solidFill>
              <a:latin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heel(1)">
                                      <p:cBhvr>
                                        <p:cTn id="18" dur="1000"/>
                                        <p:tgtEl>
                                          <p:spTgt spid="32"/>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125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p:cBhvr>
                                        <p:cTn id="41" dur="500"/>
                                        <p:tgtEl>
                                          <p:spTgt spid="38"/>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37"/>
                                        </p:tgtEl>
                                        <p:attrNameLst>
                                          <p:attrName>style.visibility</p:attrName>
                                        </p:attrNameLst>
                                      </p:cBhvr>
                                      <p:to>
                                        <p:strVal val="visible"/>
                                      </p:to>
                                    </p:set>
                                    <p:animEffect>
                                      <p:cBhvr>
                                        <p:cTn id="44" dur="500"/>
                                        <p:tgtEl>
                                          <p:spTgt spid="37"/>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Effect>
                                      <p:cBhvr>
                                        <p:cTn id="47" dur="500"/>
                                        <p:tgtEl>
                                          <p:spTgt spid="36"/>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35"/>
                                        </p:tgtEl>
                                        <p:attrNameLst>
                                          <p:attrName>style.visibility</p:attrName>
                                        </p:attrNameLst>
                                      </p:cBhvr>
                                      <p:to>
                                        <p:strVal val="visible"/>
                                      </p:to>
                                    </p:set>
                                    <p:animEffect>
                                      <p:cBhvr>
                                        <p:cTn id="50" dur="500"/>
                                        <p:tgtEl>
                                          <p:spTgt spid="35"/>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34"/>
                                        </p:tgtEl>
                                        <p:attrNameLst>
                                          <p:attrName>style.visibility</p:attrName>
                                        </p:attrNameLst>
                                      </p:cBhvr>
                                      <p:to>
                                        <p:strVal val="visible"/>
                                      </p:to>
                                    </p:set>
                                    <p:animEffect>
                                      <p:cBhvr>
                                        <p:cTn id="53" dur="500"/>
                                        <p:tgtEl>
                                          <p:spTgt spid="34"/>
                                        </p:tgtEl>
                                      </p:cBhvr>
                                    </p:animEffect>
                                  </p:childTnLst>
                                </p:cTn>
                              </p:par>
                              <p:par>
                                <p:cTn id="54" presetID="10" presetClass="entr" presetSubtype="0" fill="hold" grpId="0" nodeType="withEffect">
                                  <p:stCondLst>
                                    <p:cond delay="1250"/>
                                  </p:stCondLst>
                                  <p:childTnLst>
                                    <p:set>
                                      <p:cBhvr>
                                        <p:cTn id="55" dur="1" fill="hold">
                                          <p:stCondLst>
                                            <p:cond delay="0"/>
                                          </p:stCondLst>
                                        </p:cTn>
                                        <p:tgtEl>
                                          <p:spTgt spid="33"/>
                                        </p:tgtEl>
                                        <p:attrNameLst>
                                          <p:attrName>style.visibility</p:attrName>
                                        </p:attrNameLst>
                                      </p:cBhvr>
                                      <p:to>
                                        <p:strVal val="visible"/>
                                      </p:to>
                                    </p:set>
                                    <p:animEffect>
                                      <p:cBhvr>
                                        <p:cTn id="56" dur="500"/>
                                        <p:tgtEl>
                                          <p:spTgt spid="33"/>
                                        </p:tgtEl>
                                      </p:cBhvr>
                                    </p:animEffect>
                                  </p:childTnLst>
                                </p:cTn>
                              </p:par>
                            </p:childTnLst>
                          </p:cTn>
                        </p:par>
                        <p:par>
                          <p:cTn id="57" fill="hold">
                            <p:stCondLst>
                              <p:cond delay="3000"/>
                            </p:stCondLst>
                            <p:childTnLst>
                              <p:par>
                                <p:cTn id="58" presetID="31"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p:cTn id="60" dur="1000" fill="hold"/>
                                        <p:tgtEl>
                                          <p:spTgt spid="39"/>
                                        </p:tgtEl>
                                        <p:attrNameLst>
                                          <p:attrName>ppt_w</p:attrName>
                                        </p:attrNameLst>
                                      </p:cBhvr>
                                      <p:tavLst>
                                        <p:tav tm="0">
                                          <p:val>
                                            <p:fltVal val="0"/>
                                          </p:val>
                                        </p:tav>
                                        <p:tav tm="100000">
                                          <p:val>
                                            <p:strVal val="#ppt_w"/>
                                          </p:val>
                                        </p:tav>
                                      </p:tavLst>
                                    </p:anim>
                                    <p:anim calcmode="lin" valueType="num">
                                      <p:cBhvr>
                                        <p:cTn id="61" dur="1000" fill="hold"/>
                                        <p:tgtEl>
                                          <p:spTgt spid="39"/>
                                        </p:tgtEl>
                                        <p:attrNameLst>
                                          <p:attrName>ppt_h</p:attrName>
                                        </p:attrNameLst>
                                      </p:cBhvr>
                                      <p:tavLst>
                                        <p:tav tm="0">
                                          <p:val>
                                            <p:fltVal val="0"/>
                                          </p:val>
                                        </p:tav>
                                        <p:tav tm="100000">
                                          <p:val>
                                            <p:strVal val="#ppt_h"/>
                                          </p:val>
                                        </p:tav>
                                      </p:tavLst>
                                    </p:anim>
                                    <p:anim calcmode="lin" valueType="num">
                                      <p:cBhvr>
                                        <p:cTn id="62" dur="1000" fill="hold"/>
                                        <p:tgtEl>
                                          <p:spTgt spid="39"/>
                                        </p:tgtEl>
                                        <p:attrNameLst>
                                          <p:attrName>style.rotation</p:attrName>
                                        </p:attrNameLst>
                                      </p:cBhvr>
                                      <p:tavLst>
                                        <p:tav tm="0">
                                          <p:val>
                                            <p:fltVal val="90"/>
                                          </p:val>
                                        </p:tav>
                                        <p:tav tm="100000">
                                          <p:val>
                                            <p:fltVal val="0"/>
                                          </p:val>
                                        </p:tav>
                                      </p:tavLst>
                                    </p:anim>
                                    <p:animEffect>
                                      <p:cBhvr>
                                        <p:cTn id="63" dur="1000"/>
                                        <p:tgtEl>
                                          <p:spTgt spid="39"/>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 calcmode="lin" valueType="num">
                                      <p:cBhvr>
                                        <p:cTn id="68" dur="500" fill="hold"/>
                                        <p:tgtEl>
                                          <p:spTgt spid="42"/>
                                        </p:tgtEl>
                                        <p:attrNameLst>
                                          <p:attrName>style.rotation</p:attrName>
                                        </p:attrNameLst>
                                      </p:cBhvr>
                                      <p:tavLst>
                                        <p:tav tm="0">
                                          <p:val>
                                            <p:fltVal val="90"/>
                                          </p:val>
                                        </p:tav>
                                        <p:tav tm="100000">
                                          <p:val>
                                            <p:fltVal val="0"/>
                                          </p:val>
                                        </p:tav>
                                      </p:tavLst>
                                    </p:anim>
                                    <p:animEffect>
                                      <p:cBhvr>
                                        <p:cTn id="69" dur="500"/>
                                        <p:tgtEl>
                                          <p:spTgt spid="42"/>
                                        </p:tgtEl>
                                      </p:cBhvr>
                                    </p:animEffect>
                                  </p:childTnLst>
                                </p:cTn>
                              </p:par>
                              <p:par>
                                <p:cTn id="70" presetID="31" presetClass="entr" presetSubtype="0" fill="hold" grpId="0" nodeType="withEffect">
                                  <p:stCondLst>
                                    <p:cond delay="250"/>
                                  </p:stCondLst>
                                  <p:childTnLst>
                                    <p:set>
                                      <p:cBhvr>
                                        <p:cTn id="71" dur="1" fill="hold">
                                          <p:stCondLst>
                                            <p:cond delay="0"/>
                                          </p:stCondLst>
                                        </p:cTn>
                                        <p:tgtEl>
                                          <p:spTgt spid="40"/>
                                        </p:tgtEl>
                                        <p:attrNameLst>
                                          <p:attrName>style.visibility</p:attrName>
                                        </p:attrNameLst>
                                      </p:cBhvr>
                                      <p:to>
                                        <p:strVal val="visible"/>
                                      </p:to>
                                    </p:set>
                                    <p:anim calcmode="lin" valueType="num">
                                      <p:cBhvr>
                                        <p:cTn id="72" dur="500" fill="hold"/>
                                        <p:tgtEl>
                                          <p:spTgt spid="40"/>
                                        </p:tgtEl>
                                        <p:attrNameLst>
                                          <p:attrName>ppt_w</p:attrName>
                                        </p:attrNameLst>
                                      </p:cBhvr>
                                      <p:tavLst>
                                        <p:tav tm="0">
                                          <p:val>
                                            <p:fltVal val="0"/>
                                          </p:val>
                                        </p:tav>
                                        <p:tav tm="100000">
                                          <p:val>
                                            <p:strVal val="#ppt_w"/>
                                          </p:val>
                                        </p:tav>
                                      </p:tavLst>
                                    </p:anim>
                                    <p:anim calcmode="lin" valueType="num">
                                      <p:cBhvr>
                                        <p:cTn id="73" dur="500" fill="hold"/>
                                        <p:tgtEl>
                                          <p:spTgt spid="40"/>
                                        </p:tgtEl>
                                        <p:attrNameLst>
                                          <p:attrName>ppt_h</p:attrName>
                                        </p:attrNameLst>
                                      </p:cBhvr>
                                      <p:tavLst>
                                        <p:tav tm="0">
                                          <p:val>
                                            <p:fltVal val="0"/>
                                          </p:val>
                                        </p:tav>
                                        <p:tav tm="100000">
                                          <p:val>
                                            <p:strVal val="#ppt_h"/>
                                          </p:val>
                                        </p:tav>
                                      </p:tavLst>
                                    </p:anim>
                                    <p:anim calcmode="lin" valueType="num">
                                      <p:cBhvr>
                                        <p:cTn id="74" dur="500" fill="hold"/>
                                        <p:tgtEl>
                                          <p:spTgt spid="40"/>
                                        </p:tgtEl>
                                        <p:attrNameLst>
                                          <p:attrName>style.rotation</p:attrName>
                                        </p:attrNameLst>
                                      </p:cBhvr>
                                      <p:tavLst>
                                        <p:tav tm="0">
                                          <p:val>
                                            <p:fltVal val="90"/>
                                          </p:val>
                                        </p:tav>
                                        <p:tav tm="100000">
                                          <p:val>
                                            <p:fltVal val="0"/>
                                          </p:val>
                                        </p:tav>
                                      </p:tavLst>
                                    </p:anim>
                                    <p:animEffect>
                                      <p:cBhvr>
                                        <p:cTn id="75" dur="500"/>
                                        <p:tgtEl>
                                          <p:spTgt spid="40"/>
                                        </p:tgtEl>
                                      </p:cBhvr>
                                    </p:animEffect>
                                  </p:childTnLst>
                                </p:cTn>
                              </p:par>
                              <p:par>
                                <p:cTn id="76" presetID="31" presetClass="entr" presetSubtype="0" fill="hold" grpId="0" nodeType="withEffect">
                                  <p:stCondLst>
                                    <p:cond delay="5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 calcmode="lin" valueType="num">
                                      <p:cBhvr>
                                        <p:cTn id="80" dur="500" fill="hold"/>
                                        <p:tgtEl>
                                          <p:spTgt spid="41"/>
                                        </p:tgtEl>
                                        <p:attrNameLst>
                                          <p:attrName>style.rotation</p:attrName>
                                        </p:attrNameLst>
                                      </p:cBhvr>
                                      <p:tavLst>
                                        <p:tav tm="0">
                                          <p:val>
                                            <p:fltVal val="90"/>
                                          </p:val>
                                        </p:tav>
                                        <p:tav tm="100000">
                                          <p:val>
                                            <p:fltVal val="0"/>
                                          </p:val>
                                        </p:tav>
                                      </p:tavLst>
                                    </p:anim>
                                    <p:animEffect>
                                      <p:cBhvr>
                                        <p:cTn id="81" dur="500"/>
                                        <p:tgtEl>
                                          <p:spTgt spid="41"/>
                                        </p:tgtEl>
                                      </p:cBhvr>
                                    </p:animEffect>
                                  </p:childTnLst>
                                </p:cTn>
                              </p:par>
                              <p:par>
                                <p:cTn id="82" presetID="31" presetClass="entr" presetSubtype="0" fill="hold" grpId="0" nodeType="withEffect">
                                  <p:stCondLst>
                                    <p:cond delay="750"/>
                                  </p:stCondLst>
                                  <p:childTnLst>
                                    <p:set>
                                      <p:cBhvr>
                                        <p:cTn id="83" dur="1" fill="hold">
                                          <p:stCondLst>
                                            <p:cond delay="0"/>
                                          </p:stCondLst>
                                        </p:cTn>
                                        <p:tgtEl>
                                          <p:spTgt spid="43"/>
                                        </p:tgtEl>
                                        <p:attrNameLst>
                                          <p:attrName>style.visibility</p:attrName>
                                        </p:attrNameLst>
                                      </p:cBhvr>
                                      <p:to>
                                        <p:strVal val="visible"/>
                                      </p:to>
                                    </p:set>
                                    <p:anim calcmode="lin" valueType="num">
                                      <p:cBhvr>
                                        <p:cTn id="84" dur="500" fill="hold"/>
                                        <p:tgtEl>
                                          <p:spTgt spid="43"/>
                                        </p:tgtEl>
                                        <p:attrNameLst>
                                          <p:attrName>ppt_w</p:attrName>
                                        </p:attrNameLst>
                                      </p:cBhvr>
                                      <p:tavLst>
                                        <p:tav tm="0">
                                          <p:val>
                                            <p:fltVal val="0"/>
                                          </p:val>
                                        </p:tav>
                                        <p:tav tm="100000">
                                          <p:val>
                                            <p:strVal val="#ppt_w"/>
                                          </p:val>
                                        </p:tav>
                                      </p:tavLst>
                                    </p:anim>
                                    <p:anim calcmode="lin" valueType="num">
                                      <p:cBhvr>
                                        <p:cTn id="85" dur="500" fill="hold"/>
                                        <p:tgtEl>
                                          <p:spTgt spid="43"/>
                                        </p:tgtEl>
                                        <p:attrNameLst>
                                          <p:attrName>ppt_h</p:attrName>
                                        </p:attrNameLst>
                                      </p:cBhvr>
                                      <p:tavLst>
                                        <p:tav tm="0">
                                          <p:val>
                                            <p:fltVal val="0"/>
                                          </p:val>
                                        </p:tav>
                                        <p:tav tm="100000">
                                          <p:val>
                                            <p:strVal val="#ppt_h"/>
                                          </p:val>
                                        </p:tav>
                                      </p:tavLst>
                                    </p:anim>
                                    <p:anim calcmode="lin" valueType="num">
                                      <p:cBhvr>
                                        <p:cTn id="86" dur="500" fill="hold"/>
                                        <p:tgtEl>
                                          <p:spTgt spid="43"/>
                                        </p:tgtEl>
                                        <p:attrNameLst>
                                          <p:attrName>style.rotation</p:attrName>
                                        </p:attrNameLst>
                                      </p:cBhvr>
                                      <p:tavLst>
                                        <p:tav tm="0">
                                          <p:val>
                                            <p:fltVal val="90"/>
                                          </p:val>
                                        </p:tav>
                                        <p:tav tm="100000">
                                          <p:val>
                                            <p:fltVal val="0"/>
                                          </p:val>
                                        </p:tav>
                                      </p:tavLst>
                                    </p:anim>
                                    <p:animEffect>
                                      <p:cBhvr>
                                        <p:cTn id="87" dur="500"/>
                                        <p:tgtEl>
                                          <p:spTgt spid="43"/>
                                        </p:tgtEl>
                                      </p:cBhvr>
                                    </p:animEffect>
                                  </p:childTnLst>
                                </p:cTn>
                              </p:par>
                              <p:par>
                                <p:cTn id="88" presetID="31" presetClass="entr" presetSubtype="0" fill="hold" grpId="0" nodeType="withEffect">
                                  <p:stCondLst>
                                    <p:cond delay="1000"/>
                                  </p:stCondLst>
                                  <p:childTnLst>
                                    <p:set>
                                      <p:cBhvr>
                                        <p:cTn id="89" dur="1" fill="hold">
                                          <p:stCondLst>
                                            <p:cond delay="0"/>
                                          </p:stCondLst>
                                        </p:cTn>
                                        <p:tgtEl>
                                          <p:spTgt spid="44"/>
                                        </p:tgtEl>
                                        <p:attrNameLst>
                                          <p:attrName>style.visibility</p:attrName>
                                        </p:attrNameLst>
                                      </p:cBhvr>
                                      <p:to>
                                        <p:strVal val="visible"/>
                                      </p:to>
                                    </p:set>
                                    <p:anim calcmode="lin" valueType="num">
                                      <p:cBhvr>
                                        <p:cTn id="90" dur="500" fill="hold"/>
                                        <p:tgtEl>
                                          <p:spTgt spid="44"/>
                                        </p:tgtEl>
                                        <p:attrNameLst>
                                          <p:attrName>ppt_w</p:attrName>
                                        </p:attrNameLst>
                                      </p:cBhvr>
                                      <p:tavLst>
                                        <p:tav tm="0">
                                          <p:val>
                                            <p:fltVal val="0"/>
                                          </p:val>
                                        </p:tav>
                                        <p:tav tm="100000">
                                          <p:val>
                                            <p:strVal val="#ppt_w"/>
                                          </p:val>
                                        </p:tav>
                                      </p:tavLst>
                                    </p:anim>
                                    <p:anim calcmode="lin" valueType="num">
                                      <p:cBhvr>
                                        <p:cTn id="91" dur="500" fill="hold"/>
                                        <p:tgtEl>
                                          <p:spTgt spid="44"/>
                                        </p:tgtEl>
                                        <p:attrNameLst>
                                          <p:attrName>ppt_h</p:attrName>
                                        </p:attrNameLst>
                                      </p:cBhvr>
                                      <p:tavLst>
                                        <p:tav tm="0">
                                          <p:val>
                                            <p:fltVal val="0"/>
                                          </p:val>
                                        </p:tav>
                                        <p:tav tm="100000">
                                          <p:val>
                                            <p:strVal val="#ppt_h"/>
                                          </p:val>
                                        </p:tav>
                                      </p:tavLst>
                                    </p:anim>
                                    <p:anim calcmode="lin" valueType="num">
                                      <p:cBhvr>
                                        <p:cTn id="92" dur="500" fill="hold"/>
                                        <p:tgtEl>
                                          <p:spTgt spid="44"/>
                                        </p:tgtEl>
                                        <p:attrNameLst>
                                          <p:attrName>style.rotation</p:attrName>
                                        </p:attrNameLst>
                                      </p:cBhvr>
                                      <p:tavLst>
                                        <p:tav tm="0">
                                          <p:val>
                                            <p:fltVal val="90"/>
                                          </p:val>
                                        </p:tav>
                                        <p:tav tm="100000">
                                          <p:val>
                                            <p:fltVal val="0"/>
                                          </p:val>
                                        </p:tav>
                                      </p:tavLst>
                                    </p:anim>
                                    <p:animEffect>
                                      <p:cBhvr>
                                        <p:cTn id="93" dur="500"/>
                                        <p:tgtEl>
                                          <p:spTgt spid="44"/>
                                        </p:tgtEl>
                                      </p:cBhvr>
                                    </p:animEffect>
                                  </p:childTnLst>
                                </p:cTn>
                              </p:par>
                            </p:childTnLst>
                          </p:cTn>
                        </p:par>
                        <p:par>
                          <p:cTn id="94" fill="hold">
                            <p:stCondLst>
                              <p:cond delay="4000"/>
                            </p:stCondLst>
                            <p:childTnLst>
                              <p:par>
                                <p:cTn id="95" presetID="22" presetClass="entr" presetSubtype="2" fill="hold" grpId="0" nodeType="after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wipe(right)">
                                      <p:cBhvr>
                                        <p:cTn id="97" dur="500"/>
                                        <p:tgtEl>
                                          <p:spTgt spid="47"/>
                                        </p:tgtEl>
                                      </p:cBhvr>
                                    </p:animEffect>
                                  </p:childTnLst>
                                </p:cTn>
                              </p:par>
                            </p:childTnLst>
                          </p:cTn>
                        </p:par>
                        <p:par>
                          <p:cTn id="98" fill="hold">
                            <p:stCondLst>
                              <p:cond delay="4500"/>
                            </p:stCondLst>
                            <p:childTnLst>
                              <p:par>
                                <p:cTn id="99" presetID="42" presetClass="entr" presetSubtype="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p:cBhvr>
                                        <p:cTn id="101" dur="1000"/>
                                        <p:tgtEl>
                                          <p:spTgt spid="45"/>
                                        </p:tgtEl>
                                      </p:cBhvr>
                                    </p:animEffect>
                                    <p:anim calcmode="lin" valueType="num">
                                      <p:cBhvr>
                                        <p:cTn id="102" dur="1000" fill="hold"/>
                                        <p:tgtEl>
                                          <p:spTgt spid="45"/>
                                        </p:tgtEl>
                                        <p:attrNameLst>
                                          <p:attrName>ppt_x</p:attrName>
                                        </p:attrNameLst>
                                      </p:cBhvr>
                                      <p:tavLst>
                                        <p:tav tm="0">
                                          <p:val>
                                            <p:strVal val="#ppt_x"/>
                                          </p:val>
                                        </p:tav>
                                        <p:tav tm="100000">
                                          <p:val>
                                            <p:strVal val="#ppt_x"/>
                                          </p:val>
                                        </p:tav>
                                      </p:tavLst>
                                    </p:anim>
                                    <p:anim calcmode="lin" valueType="num">
                                      <p:cBhvr>
                                        <p:cTn id="103" dur="1000" fill="hold"/>
                                        <p:tgtEl>
                                          <p:spTgt spid="45"/>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p:cBhvr>
                                        <p:cTn id="106" dur="1000"/>
                                        <p:tgtEl>
                                          <p:spTgt spid="46"/>
                                        </p:tgtEl>
                                      </p:cBhvr>
                                    </p:animEffect>
                                    <p:anim calcmode="lin" valueType="num">
                                      <p:cBhvr>
                                        <p:cTn id="107" dur="1000" fill="hold"/>
                                        <p:tgtEl>
                                          <p:spTgt spid="46"/>
                                        </p:tgtEl>
                                        <p:attrNameLst>
                                          <p:attrName>ppt_x</p:attrName>
                                        </p:attrNameLst>
                                      </p:cBhvr>
                                      <p:tavLst>
                                        <p:tav tm="0">
                                          <p:val>
                                            <p:strVal val="#ppt_x"/>
                                          </p:val>
                                        </p:tav>
                                        <p:tav tm="100000">
                                          <p:val>
                                            <p:strVal val="#ppt_x"/>
                                          </p:val>
                                        </p:tav>
                                      </p:tavLst>
                                    </p:anim>
                                    <p:anim calcmode="lin" valueType="num">
                                      <p:cBhvr>
                                        <p:cTn id="108" dur="1000" fill="hold"/>
                                        <p:tgtEl>
                                          <p:spTgt spid="46"/>
                                        </p:tgtEl>
                                        <p:attrNameLst>
                                          <p:attrName>ppt_y</p:attrName>
                                        </p:attrNameLst>
                                      </p:cBhvr>
                                      <p:tavLst>
                                        <p:tav tm="0">
                                          <p:val>
                                            <p:strVal val="#ppt_y-.1"/>
                                          </p:val>
                                        </p:tav>
                                        <p:tav tm="100000">
                                          <p:val>
                                            <p:strVal val="#ppt_y"/>
                                          </p:val>
                                        </p:tav>
                                      </p:tavLst>
                                    </p:anim>
                                  </p:childTnLst>
                                </p:cTn>
                              </p:par>
                            </p:childTnLst>
                          </p:cTn>
                        </p:par>
                        <p:par>
                          <p:cTn id="109" fill="hold">
                            <p:stCondLst>
                              <p:cond delay="5500"/>
                            </p:stCondLst>
                            <p:childTnLst>
                              <p:par>
                                <p:cTn id="110" presetID="23" presetClass="entr" presetSubtype="16" fill="hold" grpId="0" nodeType="afterEffect">
                                  <p:stCondLst>
                                    <p:cond delay="0"/>
                                  </p:stCondLst>
                                  <p:childTnLst>
                                    <p:set>
                                      <p:cBhvr>
                                        <p:cTn id="111" dur="1" fill="hold">
                                          <p:stCondLst>
                                            <p:cond delay="0"/>
                                          </p:stCondLst>
                                        </p:cTn>
                                        <p:tgtEl>
                                          <p:spTgt spid="48"/>
                                        </p:tgtEl>
                                        <p:attrNameLst>
                                          <p:attrName>style.visibility</p:attrName>
                                        </p:attrNameLst>
                                      </p:cBhvr>
                                      <p:to>
                                        <p:strVal val="visible"/>
                                      </p:to>
                                    </p:set>
                                    <p:anim calcmode="lin" valueType="num">
                                      <p:cBhvr>
                                        <p:cTn id="112" dur="500" fill="hold"/>
                                        <p:tgtEl>
                                          <p:spTgt spid="48"/>
                                        </p:tgtEl>
                                        <p:attrNameLst>
                                          <p:attrName>ppt_w</p:attrName>
                                        </p:attrNameLst>
                                      </p:cBhvr>
                                      <p:tavLst>
                                        <p:tav tm="0">
                                          <p:val>
                                            <p:fltVal val="0"/>
                                          </p:val>
                                        </p:tav>
                                        <p:tav tm="100000">
                                          <p:val>
                                            <p:strVal val="#ppt_w"/>
                                          </p:val>
                                        </p:tav>
                                      </p:tavLst>
                                    </p:anim>
                                    <p:anim calcmode="lin" valueType="num">
                                      <p:cBhvr>
                                        <p:cTn id="113" dur="500" fill="hold"/>
                                        <p:tgtEl>
                                          <p:spTgt spid="48"/>
                                        </p:tgtEl>
                                        <p:attrNameLst>
                                          <p:attrName>ppt_h</p:attrName>
                                        </p:attrNameLst>
                                      </p:cBhvr>
                                      <p:tavLst>
                                        <p:tav tm="0">
                                          <p:val>
                                            <p:fltVal val="0"/>
                                          </p:val>
                                        </p:tav>
                                        <p:tav tm="100000">
                                          <p:val>
                                            <p:strVal val="#ppt_h"/>
                                          </p:val>
                                        </p:tav>
                                      </p:tavLst>
                                    </p:anim>
                                  </p:childTnLst>
                                </p:cTn>
                              </p:par>
                              <p:par>
                                <p:cTn id="114" presetID="23" presetClass="entr" presetSubtype="16" fill="hold" grpId="0" nodeType="withEffect">
                                  <p:stCondLst>
                                    <p:cond delay="200"/>
                                  </p:stCondLst>
                                  <p:childTnLst>
                                    <p:set>
                                      <p:cBhvr>
                                        <p:cTn id="115" dur="1" fill="hold">
                                          <p:stCondLst>
                                            <p:cond delay="0"/>
                                          </p:stCondLst>
                                        </p:cTn>
                                        <p:tgtEl>
                                          <p:spTgt spid="50"/>
                                        </p:tgtEl>
                                        <p:attrNameLst>
                                          <p:attrName>style.visibility</p:attrName>
                                        </p:attrNameLst>
                                      </p:cBhvr>
                                      <p:to>
                                        <p:strVal val="visible"/>
                                      </p:to>
                                    </p:set>
                                    <p:anim calcmode="lin" valueType="num">
                                      <p:cBhvr>
                                        <p:cTn id="116" dur="500" fill="hold"/>
                                        <p:tgtEl>
                                          <p:spTgt spid="50"/>
                                        </p:tgtEl>
                                        <p:attrNameLst>
                                          <p:attrName>ppt_w</p:attrName>
                                        </p:attrNameLst>
                                      </p:cBhvr>
                                      <p:tavLst>
                                        <p:tav tm="0">
                                          <p:val>
                                            <p:fltVal val="0"/>
                                          </p:val>
                                        </p:tav>
                                        <p:tav tm="100000">
                                          <p:val>
                                            <p:strVal val="#ppt_w"/>
                                          </p:val>
                                        </p:tav>
                                      </p:tavLst>
                                    </p:anim>
                                    <p:anim calcmode="lin" valueType="num">
                                      <p:cBhvr>
                                        <p:cTn id="117" dur="500" fill="hold"/>
                                        <p:tgtEl>
                                          <p:spTgt spid="50"/>
                                        </p:tgtEl>
                                        <p:attrNameLst>
                                          <p:attrName>ppt_h</p:attrName>
                                        </p:attrNameLst>
                                      </p:cBhvr>
                                      <p:tavLst>
                                        <p:tav tm="0">
                                          <p:val>
                                            <p:fltVal val="0"/>
                                          </p:val>
                                        </p:tav>
                                        <p:tav tm="100000">
                                          <p:val>
                                            <p:strVal val="#ppt_h"/>
                                          </p:val>
                                        </p:tav>
                                      </p:tavLst>
                                    </p:anim>
                                  </p:childTnLst>
                                </p:cTn>
                              </p:par>
                              <p:par>
                                <p:cTn id="118" presetID="23" presetClass="entr" presetSubtype="16" fill="hold" grpId="0" nodeType="withEffect">
                                  <p:stCondLst>
                                    <p:cond delay="300"/>
                                  </p:stCondLst>
                                  <p:childTnLst>
                                    <p:set>
                                      <p:cBhvr>
                                        <p:cTn id="119" dur="1" fill="hold">
                                          <p:stCondLst>
                                            <p:cond delay="0"/>
                                          </p:stCondLst>
                                        </p:cTn>
                                        <p:tgtEl>
                                          <p:spTgt spid="49"/>
                                        </p:tgtEl>
                                        <p:attrNameLst>
                                          <p:attrName>style.visibility</p:attrName>
                                        </p:attrNameLst>
                                      </p:cBhvr>
                                      <p:to>
                                        <p:strVal val="visible"/>
                                      </p:to>
                                    </p:set>
                                    <p:anim calcmode="lin" valueType="num">
                                      <p:cBhvr>
                                        <p:cTn id="120" dur="500" fill="hold"/>
                                        <p:tgtEl>
                                          <p:spTgt spid="49"/>
                                        </p:tgtEl>
                                        <p:attrNameLst>
                                          <p:attrName>ppt_w</p:attrName>
                                        </p:attrNameLst>
                                      </p:cBhvr>
                                      <p:tavLst>
                                        <p:tav tm="0">
                                          <p:val>
                                            <p:fltVal val="0"/>
                                          </p:val>
                                        </p:tav>
                                        <p:tav tm="100000">
                                          <p:val>
                                            <p:strVal val="#ppt_w"/>
                                          </p:val>
                                        </p:tav>
                                      </p:tavLst>
                                    </p:anim>
                                    <p:anim calcmode="lin" valueType="num">
                                      <p:cBhvr>
                                        <p:cTn id="121" dur="500" fill="hold"/>
                                        <p:tgtEl>
                                          <p:spTgt spid="49"/>
                                        </p:tgtEl>
                                        <p:attrNameLst>
                                          <p:attrName>ppt_h</p:attrName>
                                        </p:attrNameLst>
                                      </p:cBhvr>
                                      <p:tavLst>
                                        <p:tav tm="0">
                                          <p:val>
                                            <p:fltVal val="0"/>
                                          </p:val>
                                        </p:tav>
                                        <p:tav tm="100000">
                                          <p:val>
                                            <p:strVal val="#ppt_h"/>
                                          </p:val>
                                        </p:tav>
                                      </p:tavLst>
                                    </p:anim>
                                  </p:childTnLst>
                                </p:cTn>
                              </p:par>
                              <p:par>
                                <p:cTn id="122" presetID="23" presetClass="entr" presetSubtype="16" fill="hold" grpId="0" nodeType="withEffect">
                                  <p:stCondLst>
                                    <p:cond delay="500"/>
                                  </p:stCondLst>
                                  <p:childTnLst>
                                    <p:set>
                                      <p:cBhvr>
                                        <p:cTn id="123" dur="1" fill="hold">
                                          <p:stCondLst>
                                            <p:cond delay="0"/>
                                          </p:stCondLst>
                                        </p:cTn>
                                        <p:tgtEl>
                                          <p:spTgt spid="51"/>
                                        </p:tgtEl>
                                        <p:attrNameLst>
                                          <p:attrName>style.visibility</p:attrName>
                                        </p:attrNameLst>
                                      </p:cBhvr>
                                      <p:to>
                                        <p:strVal val="visible"/>
                                      </p:to>
                                    </p:set>
                                    <p:anim calcmode="lin" valueType="num">
                                      <p:cBhvr>
                                        <p:cTn id="124" dur="500" fill="hold"/>
                                        <p:tgtEl>
                                          <p:spTgt spid="51"/>
                                        </p:tgtEl>
                                        <p:attrNameLst>
                                          <p:attrName>ppt_w</p:attrName>
                                        </p:attrNameLst>
                                      </p:cBhvr>
                                      <p:tavLst>
                                        <p:tav tm="0">
                                          <p:val>
                                            <p:fltVal val="0"/>
                                          </p:val>
                                        </p:tav>
                                        <p:tav tm="100000">
                                          <p:val>
                                            <p:strVal val="#ppt_w"/>
                                          </p:val>
                                        </p:tav>
                                      </p:tavLst>
                                    </p:anim>
                                    <p:anim calcmode="lin" valueType="num">
                                      <p:cBhvr>
                                        <p:cTn id="125" dur="500" fill="hold"/>
                                        <p:tgtEl>
                                          <p:spTgt spid="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6" grpId="0" bldLvl="0" animBg="1" autoUpdateAnimBg="0"/>
      <p:bldP spid="27" grpId="0" bldLvl="0" animBg="1" autoUpdateAnimBg="0"/>
      <p:bldP spid="28" grpId="0" bldLvl="0" animBg="1" autoUpdateAnimBg="0"/>
      <p:bldP spid="29" grpId="0" bldLvl="0" animBg="1" autoUpdateAnimBg="0"/>
      <p:bldP spid="30" grpId="0" bldLvl="0" animBg="1" autoUpdateAnimBg="0"/>
      <p:bldP spid="31" grpId="0" bldLvl="0" animBg="1" autoUpdateAnimBg="0"/>
      <p:bldP spid="32" grpId="0" animBg="1"/>
      <p:bldP spid="33" grpId="0" bldLvl="0" autoUpdateAnimBg="0"/>
      <p:bldP spid="34" grpId="0" bldLvl="0" autoUpdateAnimBg="0"/>
      <p:bldP spid="35" grpId="0" bldLvl="0" autoUpdateAnimBg="0"/>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animBg="1"/>
      <p:bldP spid="48" grpId="0" bldLvl="0" animBg="1" autoUpdateAnimBg="0"/>
      <p:bldP spid="49" grpId="0" bldLvl="0" animBg="1" autoUpdateAnimBg="0"/>
      <p:bldP spid="50" grpId="0" bldLvl="0" animBg="1" autoUpdateAnimBg="0"/>
      <p:bldP spid="51" grpId="0"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本年年度工作概况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7" name="TextBox 26"/>
          <p:cNvSpPr txBox="1"/>
          <p:nvPr/>
        </p:nvSpPr>
        <p:spPr>
          <a:xfrm>
            <a:off x="1888822" y="3625699"/>
            <a:ext cx="1552672" cy="486734"/>
          </a:xfrm>
          <a:prstGeom prst="rect">
            <a:avLst/>
          </a:prstGeom>
          <a:noFill/>
        </p:spPr>
        <p:txBody>
          <a:bodyPr wrap="square" lIns="109534" tIns="54768" rIns="109534" bIns="54768" rtlCol="0">
            <a:spAutoFit/>
          </a:bodyPr>
          <a:lstStyle/>
          <a:p>
            <a:r>
              <a:rPr lang="zh-CN" altLang="en-US" sz="2445" b="1"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45"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1673173" y="4147480"/>
            <a:ext cx="1983970" cy="1111072"/>
          </a:xfrm>
          <a:prstGeom prst="rect">
            <a:avLst/>
          </a:prstGeom>
        </p:spPr>
        <p:txBody>
          <a:bodyPr wrap="square" lIns="109534" tIns="54768" rIns="109534" bIns="54768">
            <a:spAutoFit/>
          </a:bodyPr>
          <a:lstStyle/>
          <a:p>
            <a:pPr algn="just">
              <a:lnSpc>
                <a:spcPct val="130000"/>
              </a:lnSpc>
              <a:spcAft>
                <a:spcPts val="720"/>
              </a:spcAft>
            </a:pPr>
            <a:r>
              <a:rPr lang="zh-CN" altLang="en-US" sz="1665" dirty="0">
                <a:solidFill>
                  <a:schemeClr val="tx1">
                    <a:lumMod val="65000"/>
                    <a:lumOff val="35000"/>
                  </a:schemeClr>
                </a:solidFill>
                <a:latin typeface="微软雅黑" panose="020B0503020204020204" pitchFamily="34" charset="-122"/>
                <a:ea typeface="微软雅黑" panose="020B0503020204020204" pitchFamily="34" charset="-122"/>
              </a:rPr>
              <a:t>单击此处添加说明文字单击此处添加说明文字</a:t>
            </a:r>
            <a:r>
              <a:rPr lang="en-US" altLang="zh-CN" sz="16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6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五边形 28"/>
          <p:cNvSpPr/>
          <p:nvPr/>
        </p:nvSpPr>
        <p:spPr>
          <a:xfrm flipH="1">
            <a:off x="1079555" y="1634842"/>
            <a:ext cx="2539558" cy="1904600"/>
          </a:xfrm>
          <a:prstGeom prst="homePlat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添加说明文字</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rPr>
              <a:t>添加说明文字</a:t>
            </a:r>
            <a:endParaRPr lang="zh-CN" altLang="en-US" sz="2000" dirty="0">
              <a:solidFill>
                <a:schemeClr val="bg1"/>
              </a:solidFill>
            </a:endParaRPr>
          </a:p>
        </p:txBody>
      </p:sp>
      <p:sp>
        <p:nvSpPr>
          <p:cNvPr id="30" name="五边形 29"/>
          <p:cNvSpPr/>
          <p:nvPr/>
        </p:nvSpPr>
        <p:spPr>
          <a:xfrm>
            <a:off x="6638199" y="1634842"/>
            <a:ext cx="2539558" cy="1904600"/>
          </a:xfrm>
          <a:prstGeom prst="homePlate">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添加说明文字</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rPr>
              <a:t>添加说明文字</a:t>
            </a:r>
            <a:endParaRPr lang="zh-CN" altLang="en-US" sz="2000" dirty="0">
              <a:solidFill>
                <a:schemeClr val="bg1"/>
              </a:solidFill>
            </a:endParaRPr>
          </a:p>
        </p:txBody>
      </p:sp>
      <p:sp>
        <p:nvSpPr>
          <p:cNvPr id="31" name="矩形 30"/>
          <p:cNvSpPr/>
          <p:nvPr/>
        </p:nvSpPr>
        <p:spPr>
          <a:xfrm>
            <a:off x="3877892" y="1634842"/>
            <a:ext cx="2539558" cy="190460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添加说明文字</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rPr>
              <a:t>添加说明文字</a:t>
            </a:r>
            <a:endParaRPr lang="zh-CN" altLang="en-US" sz="2000" dirty="0">
              <a:solidFill>
                <a:schemeClr val="bg1"/>
              </a:solidFill>
            </a:endParaRPr>
          </a:p>
        </p:txBody>
      </p:sp>
      <p:sp>
        <p:nvSpPr>
          <p:cNvPr id="32" name="TextBox 31"/>
          <p:cNvSpPr txBox="1"/>
          <p:nvPr/>
        </p:nvSpPr>
        <p:spPr>
          <a:xfrm>
            <a:off x="4390351" y="3625699"/>
            <a:ext cx="1552672" cy="486734"/>
          </a:xfrm>
          <a:prstGeom prst="rect">
            <a:avLst/>
          </a:prstGeom>
          <a:noFill/>
        </p:spPr>
        <p:txBody>
          <a:bodyPr wrap="square" lIns="109534" tIns="54768" rIns="109534" bIns="54768" rtlCol="0">
            <a:spAutoFit/>
          </a:bodyPr>
          <a:lstStyle/>
          <a:p>
            <a:r>
              <a:rPr lang="zh-CN" altLang="en-US" sz="2445" b="1"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45"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4174702" y="4147480"/>
            <a:ext cx="1983970" cy="1111072"/>
          </a:xfrm>
          <a:prstGeom prst="rect">
            <a:avLst/>
          </a:prstGeom>
        </p:spPr>
        <p:txBody>
          <a:bodyPr wrap="square" lIns="109534" tIns="54768" rIns="109534" bIns="54768">
            <a:spAutoFit/>
          </a:bodyPr>
          <a:lstStyle/>
          <a:p>
            <a:pPr algn="just">
              <a:lnSpc>
                <a:spcPct val="130000"/>
              </a:lnSpc>
              <a:spcAft>
                <a:spcPts val="720"/>
              </a:spcAft>
            </a:pPr>
            <a:r>
              <a:rPr lang="zh-CN" altLang="en-US" sz="1665" dirty="0">
                <a:solidFill>
                  <a:schemeClr val="tx1">
                    <a:lumMod val="65000"/>
                    <a:lumOff val="35000"/>
                  </a:schemeClr>
                </a:solidFill>
                <a:latin typeface="微软雅黑" panose="020B0503020204020204" pitchFamily="34" charset="-122"/>
                <a:ea typeface="微软雅黑" panose="020B0503020204020204" pitchFamily="34" charset="-122"/>
              </a:rPr>
              <a:t>单击此处添加说明文字单击此处添加说明文字</a:t>
            </a:r>
            <a:r>
              <a:rPr lang="en-US" altLang="zh-CN" sz="16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6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719358" y="3625699"/>
            <a:ext cx="1552672" cy="486734"/>
          </a:xfrm>
          <a:prstGeom prst="rect">
            <a:avLst/>
          </a:prstGeom>
          <a:noFill/>
        </p:spPr>
        <p:txBody>
          <a:bodyPr wrap="square" lIns="109534" tIns="54768" rIns="109534" bIns="54768" rtlCol="0">
            <a:spAutoFit/>
          </a:bodyPr>
          <a:lstStyle/>
          <a:p>
            <a:r>
              <a:rPr lang="zh-CN" altLang="en-US" sz="2445" b="1"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45"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6503709" y="4147480"/>
            <a:ext cx="1983970" cy="1111072"/>
          </a:xfrm>
          <a:prstGeom prst="rect">
            <a:avLst/>
          </a:prstGeom>
        </p:spPr>
        <p:txBody>
          <a:bodyPr wrap="square" lIns="109534" tIns="54768" rIns="109534" bIns="54768">
            <a:spAutoFit/>
          </a:bodyPr>
          <a:lstStyle/>
          <a:p>
            <a:pPr algn="just">
              <a:lnSpc>
                <a:spcPct val="130000"/>
              </a:lnSpc>
              <a:spcAft>
                <a:spcPts val="720"/>
              </a:spcAft>
            </a:pPr>
            <a:r>
              <a:rPr lang="zh-CN" altLang="en-US" sz="1665" dirty="0">
                <a:solidFill>
                  <a:schemeClr val="tx1">
                    <a:lumMod val="65000"/>
                    <a:lumOff val="35000"/>
                  </a:schemeClr>
                </a:solidFill>
                <a:latin typeface="微软雅黑" panose="020B0503020204020204" pitchFamily="34" charset="-122"/>
                <a:ea typeface="微软雅黑" panose="020B0503020204020204" pitchFamily="34" charset="-122"/>
              </a:rPr>
              <a:t>单击此处添加说明文字单击此处添加说明文字</a:t>
            </a:r>
            <a:r>
              <a:rPr lang="en-US" altLang="zh-CN" sz="16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6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right)">
                                      <p:cBhvr>
                                        <p:cTn id="24" dur="500"/>
                                        <p:tgtEl>
                                          <p:spTgt spid="2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par>
                          <p:cTn id="28" fill="hold">
                            <p:stCondLst>
                              <p:cond delay="2000"/>
                            </p:stCondLst>
                            <p:childTnLst>
                              <p:par>
                                <p:cTn id="29" presetID="17" presetClass="entr" presetSubtype="1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strVal val="#ppt_h"/>
                                          </p:val>
                                        </p:tav>
                                        <p:tav tm="100000">
                                          <p:val>
                                            <p:strVal val="#ppt_h"/>
                                          </p:val>
                                        </p:tav>
                                      </p:tavLst>
                                    </p:anim>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up)">
                                      <p:cBhvr>
                                        <p:cTn id="36" dur="500"/>
                                        <p:tgtEl>
                                          <p:spTgt spid="28"/>
                                        </p:tgtEl>
                                      </p:cBhvr>
                                    </p:animEffect>
                                  </p:childTnLst>
                                </p:cTn>
                              </p:par>
                            </p:childTnLst>
                          </p:cTn>
                        </p:par>
                        <p:par>
                          <p:cTn id="37" fill="hold">
                            <p:stCondLst>
                              <p:cond delay="3000"/>
                            </p:stCondLst>
                            <p:childTnLst>
                              <p:par>
                                <p:cTn id="38" presetID="17" presetClass="entr" presetSubtype="10"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strVal val="#ppt_h"/>
                                          </p:val>
                                        </p:tav>
                                        <p:tav tm="100000">
                                          <p:val>
                                            <p:strVal val="#ppt_h"/>
                                          </p:val>
                                        </p:tav>
                                      </p:tavLst>
                                    </p:anim>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4000"/>
                            </p:stCondLst>
                            <p:childTnLst>
                              <p:par>
                                <p:cTn id="47" presetID="17" presetClass="entr" presetSubtype="10"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strVal val="#ppt_h"/>
                                          </p:val>
                                        </p:tav>
                                        <p:tav tm="100000">
                                          <p:val>
                                            <p:strVal val="#ppt_h"/>
                                          </p:val>
                                        </p:tav>
                                      </p:tavLst>
                                    </p:anim>
                                  </p:childTnLst>
                                </p:cTn>
                              </p:par>
                            </p:childTnLst>
                          </p:cTn>
                        </p:par>
                        <p:par>
                          <p:cTn id="51" fill="hold">
                            <p:stCondLst>
                              <p:cond delay="4500"/>
                            </p:stCondLst>
                            <p:childTnLst>
                              <p:par>
                                <p:cTn id="52" presetID="22" presetClass="entr" presetSubtype="1"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up)">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7" grpId="0"/>
      <p:bldP spid="28" grpId="0"/>
      <p:bldP spid="29" grpId="0" animBg="1"/>
      <p:bldP spid="30" grpId="0" animBg="1"/>
      <p:bldP spid="31" grpId="0" animBg="1"/>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a:off x="-5292" y="937287"/>
            <a:ext cx="10181167" cy="3269083"/>
          </a:xfrm>
          <a:custGeom>
            <a:avLst/>
            <a:gdLst>
              <a:gd name="connsiteX0" fmla="*/ 0 w 12192000"/>
              <a:gd name="connsiteY0" fmla="*/ 0 h 2716400"/>
              <a:gd name="connsiteX1" fmla="*/ 12192000 w 12192000"/>
              <a:gd name="connsiteY1" fmla="*/ 0 h 2716400"/>
              <a:gd name="connsiteX2" fmla="*/ 12192000 w 12192000"/>
              <a:gd name="connsiteY2" fmla="*/ 2716400 h 2716400"/>
              <a:gd name="connsiteX3" fmla="*/ 0 w 12192000"/>
              <a:gd name="connsiteY3" fmla="*/ 2716400 h 2716400"/>
              <a:gd name="connsiteX4" fmla="*/ 0 w 12192000"/>
              <a:gd name="connsiteY4" fmla="*/ 0 h 2716400"/>
              <a:gd name="connsiteX0-1" fmla="*/ 0 w 12192000"/>
              <a:gd name="connsiteY0-2" fmla="*/ 0 h 3249800"/>
              <a:gd name="connsiteX1-3" fmla="*/ 12192000 w 12192000"/>
              <a:gd name="connsiteY1-4" fmla="*/ 533400 h 3249800"/>
              <a:gd name="connsiteX2-5" fmla="*/ 12192000 w 12192000"/>
              <a:gd name="connsiteY2-6" fmla="*/ 3249800 h 3249800"/>
              <a:gd name="connsiteX3-7" fmla="*/ 0 w 12192000"/>
              <a:gd name="connsiteY3-8" fmla="*/ 3249800 h 3249800"/>
              <a:gd name="connsiteX4-9" fmla="*/ 0 w 12192000"/>
              <a:gd name="connsiteY4-10" fmla="*/ 0 h 3249800"/>
              <a:gd name="connsiteX0-11" fmla="*/ 0 w 12192000"/>
              <a:gd name="connsiteY0-12" fmla="*/ 0 h 3249800"/>
              <a:gd name="connsiteX1-13" fmla="*/ 12192000 w 12192000"/>
              <a:gd name="connsiteY1-14" fmla="*/ 533400 h 3249800"/>
              <a:gd name="connsiteX2-15" fmla="*/ 12192000 w 12192000"/>
              <a:gd name="connsiteY2-16" fmla="*/ 3249800 h 3249800"/>
              <a:gd name="connsiteX3-17" fmla="*/ 19050 w 12192000"/>
              <a:gd name="connsiteY3-18" fmla="*/ 1687700 h 3249800"/>
              <a:gd name="connsiteX4-19" fmla="*/ 0 w 12192000"/>
              <a:gd name="connsiteY4-20" fmla="*/ 0 h 3249800"/>
              <a:gd name="connsiteX0-21" fmla="*/ 0 w 12230100"/>
              <a:gd name="connsiteY0-22" fmla="*/ 0 h 4583300"/>
              <a:gd name="connsiteX1-23" fmla="*/ 12192000 w 12230100"/>
              <a:gd name="connsiteY1-24" fmla="*/ 533400 h 4583300"/>
              <a:gd name="connsiteX2-25" fmla="*/ 12230100 w 12230100"/>
              <a:gd name="connsiteY2-26" fmla="*/ 4583300 h 4583300"/>
              <a:gd name="connsiteX3-27" fmla="*/ 19050 w 12230100"/>
              <a:gd name="connsiteY3-28" fmla="*/ 1687700 h 4583300"/>
              <a:gd name="connsiteX4-29" fmla="*/ 0 w 12230100"/>
              <a:gd name="connsiteY4-30" fmla="*/ 0 h 4583300"/>
              <a:gd name="connsiteX0-31" fmla="*/ 0 w 12230100"/>
              <a:gd name="connsiteY0-32" fmla="*/ 0 h 4583300"/>
              <a:gd name="connsiteX1-33" fmla="*/ 12211050 w 12230100"/>
              <a:gd name="connsiteY1-34" fmla="*/ 2019300 h 4583300"/>
              <a:gd name="connsiteX2-35" fmla="*/ 12230100 w 12230100"/>
              <a:gd name="connsiteY2-36" fmla="*/ 4583300 h 4583300"/>
              <a:gd name="connsiteX3-37" fmla="*/ 19050 w 12230100"/>
              <a:gd name="connsiteY3-38" fmla="*/ 1687700 h 4583300"/>
              <a:gd name="connsiteX4-39" fmla="*/ 0 w 12230100"/>
              <a:gd name="connsiteY4-40" fmla="*/ 0 h 4583300"/>
              <a:gd name="connsiteX0-41" fmla="*/ 0 w 12249150"/>
              <a:gd name="connsiteY0-42" fmla="*/ 0 h 4068950"/>
              <a:gd name="connsiteX1-43" fmla="*/ 12211050 w 12249150"/>
              <a:gd name="connsiteY1-44" fmla="*/ 2019300 h 4068950"/>
              <a:gd name="connsiteX2-45" fmla="*/ 12249150 w 12249150"/>
              <a:gd name="connsiteY2-46" fmla="*/ 4068950 h 4068950"/>
              <a:gd name="connsiteX3-47" fmla="*/ 19050 w 12249150"/>
              <a:gd name="connsiteY3-48" fmla="*/ 1687700 h 4068950"/>
              <a:gd name="connsiteX4-49" fmla="*/ 0 w 12249150"/>
              <a:gd name="connsiteY4-50" fmla="*/ 0 h 4068950"/>
              <a:gd name="connsiteX0-51" fmla="*/ 0 w 12249150"/>
              <a:gd name="connsiteY0-52" fmla="*/ 0 h 4068950"/>
              <a:gd name="connsiteX1-53" fmla="*/ 12211050 w 12249150"/>
              <a:gd name="connsiteY1-54" fmla="*/ 2019300 h 4068950"/>
              <a:gd name="connsiteX2-55" fmla="*/ 12249150 w 12249150"/>
              <a:gd name="connsiteY2-56" fmla="*/ 4068950 h 4068950"/>
              <a:gd name="connsiteX3-57" fmla="*/ 19050 w 12249150"/>
              <a:gd name="connsiteY3-58" fmla="*/ 1687700 h 4068950"/>
              <a:gd name="connsiteX4-59" fmla="*/ 0 w 12249150"/>
              <a:gd name="connsiteY4-60" fmla="*/ 0 h 4068950"/>
              <a:gd name="connsiteX0-61" fmla="*/ 0 w 12249150"/>
              <a:gd name="connsiteY0-62" fmla="*/ 0 h 3935600"/>
              <a:gd name="connsiteX1-63" fmla="*/ 12211050 w 12249150"/>
              <a:gd name="connsiteY1-64" fmla="*/ 1885950 h 3935600"/>
              <a:gd name="connsiteX2-65" fmla="*/ 12249150 w 12249150"/>
              <a:gd name="connsiteY2-66" fmla="*/ 3935600 h 3935600"/>
              <a:gd name="connsiteX3-67" fmla="*/ 19050 w 12249150"/>
              <a:gd name="connsiteY3-68" fmla="*/ 1554350 h 3935600"/>
              <a:gd name="connsiteX4-69" fmla="*/ 0 w 12249150"/>
              <a:gd name="connsiteY4-70" fmla="*/ 0 h 3935600"/>
              <a:gd name="connsiteX0-71" fmla="*/ 0 w 12249150"/>
              <a:gd name="connsiteY0-72" fmla="*/ 0 h 3935600"/>
              <a:gd name="connsiteX1-73" fmla="*/ 12249150 w 12249150"/>
              <a:gd name="connsiteY1-74" fmla="*/ 1428750 h 3935600"/>
              <a:gd name="connsiteX2-75" fmla="*/ 12249150 w 12249150"/>
              <a:gd name="connsiteY2-76" fmla="*/ 3935600 h 3935600"/>
              <a:gd name="connsiteX3-77" fmla="*/ 19050 w 12249150"/>
              <a:gd name="connsiteY3-78" fmla="*/ 1554350 h 3935600"/>
              <a:gd name="connsiteX4-79" fmla="*/ 0 w 12249150"/>
              <a:gd name="connsiteY4-80" fmla="*/ 0 h 3935600"/>
              <a:gd name="connsiteX0-81" fmla="*/ 0 w 12268200"/>
              <a:gd name="connsiteY0-82" fmla="*/ 0 h 3935600"/>
              <a:gd name="connsiteX1-83" fmla="*/ 12268200 w 12268200"/>
              <a:gd name="connsiteY1-84" fmla="*/ 1104900 h 3935600"/>
              <a:gd name="connsiteX2-85" fmla="*/ 12249150 w 12268200"/>
              <a:gd name="connsiteY2-86" fmla="*/ 3935600 h 3935600"/>
              <a:gd name="connsiteX3-87" fmla="*/ 19050 w 12268200"/>
              <a:gd name="connsiteY3-88" fmla="*/ 1554350 h 3935600"/>
              <a:gd name="connsiteX4-89" fmla="*/ 0 w 12268200"/>
              <a:gd name="connsiteY4-90" fmla="*/ 0 h 3935600"/>
              <a:gd name="connsiteX0-91" fmla="*/ 0 w 12249150"/>
              <a:gd name="connsiteY0-92" fmla="*/ 0 h 3935600"/>
              <a:gd name="connsiteX1-93" fmla="*/ 12237720 w 12249150"/>
              <a:gd name="connsiteY1-94" fmla="*/ 1089660 h 3935600"/>
              <a:gd name="connsiteX2-95" fmla="*/ 12249150 w 12249150"/>
              <a:gd name="connsiteY2-96" fmla="*/ 3935600 h 3935600"/>
              <a:gd name="connsiteX3-97" fmla="*/ 19050 w 12249150"/>
              <a:gd name="connsiteY3-98" fmla="*/ 1554350 h 3935600"/>
              <a:gd name="connsiteX4-99" fmla="*/ 0 w 12249150"/>
              <a:gd name="connsiteY4-100" fmla="*/ 0 h 3935600"/>
              <a:gd name="connsiteX0-101" fmla="*/ 0 w 12249150"/>
              <a:gd name="connsiteY0-102" fmla="*/ 0 h 3935600"/>
              <a:gd name="connsiteX1-103" fmla="*/ 12237720 w 12249150"/>
              <a:gd name="connsiteY1-104" fmla="*/ 1089660 h 3935600"/>
              <a:gd name="connsiteX2-105" fmla="*/ 12249150 w 12249150"/>
              <a:gd name="connsiteY2-106" fmla="*/ 3935600 h 3935600"/>
              <a:gd name="connsiteX3-107" fmla="*/ 44450 w 12249150"/>
              <a:gd name="connsiteY3-108" fmla="*/ 1554350 h 3935600"/>
              <a:gd name="connsiteX4-109" fmla="*/ 0 w 12249150"/>
              <a:gd name="connsiteY4-110" fmla="*/ 0 h 3935600"/>
              <a:gd name="connsiteX0-111" fmla="*/ 0 w 12217400"/>
              <a:gd name="connsiteY0-112" fmla="*/ 0 h 3922900"/>
              <a:gd name="connsiteX1-113" fmla="*/ 12205970 w 12217400"/>
              <a:gd name="connsiteY1-114" fmla="*/ 1076960 h 3922900"/>
              <a:gd name="connsiteX2-115" fmla="*/ 12217400 w 12217400"/>
              <a:gd name="connsiteY2-116" fmla="*/ 3922900 h 3922900"/>
              <a:gd name="connsiteX3-117" fmla="*/ 12700 w 12217400"/>
              <a:gd name="connsiteY3-118" fmla="*/ 1541650 h 3922900"/>
              <a:gd name="connsiteX4-119" fmla="*/ 0 w 12217400"/>
              <a:gd name="connsiteY4-120" fmla="*/ 0 h 3922900"/>
              <a:gd name="connsiteX0-121" fmla="*/ 0 w 12217400"/>
              <a:gd name="connsiteY0-122" fmla="*/ 0 h 3922900"/>
              <a:gd name="connsiteX1-123" fmla="*/ 12205970 w 12217400"/>
              <a:gd name="connsiteY1-124" fmla="*/ 1076960 h 3922900"/>
              <a:gd name="connsiteX2-125" fmla="*/ 12217400 w 12217400"/>
              <a:gd name="connsiteY2-126" fmla="*/ 3922900 h 3922900"/>
              <a:gd name="connsiteX3-127" fmla="*/ 6350 w 12217400"/>
              <a:gd name="connsiteY3-128" fmla="*/ 1541650 h 3922900"/>
              <a:gd name="connsiteX4-129" fmla="*/ 0 w 12217400"/>
              <a:gd name="connsiteY4-130" fmla="*/ 0 h 3922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17400" h="3922900">
                <a:moveTo>
                  <a:pt x="0" y="0"/>
                </a:moveTo>
                <a:lnTo>
                  <a:pt x="12205970" y="1076960"/>
                </a:lnTo>
                <a:lnTo>
                  <a:pt x="12217400" y="3922900"/>
                </a:lnTo>
                <a:lnTo>
                  <a:pt x="6350" y="1541650"/>
                </a:lnTo>
                <a:cubicBezTo>
                  <a:pt x="4233" y="1027767"/>
                  <a:pt x="2117" y="513883"/>
                  <a:pt x="0" y="0"/>
                </a:cubicBezTo>
                <a:close/>
              </a:path>
            </a:pathLst>
          </a:custGeom>
          <a:solidFill>
            <a:schemeClr val="tx2">
              <a:lumMod val="75000"/>
              <a:alpha val="57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76200" tIns="38100" rIns="76200" bIns="38100" rtlCol="0" anchor="ctr"/>
          <a:lstStyle/>
          <a:p>
            <a:pPr algn="ctr"/>
            <a:endParaRPr lang="zh-CN" altLang="en-US" sz="2000" dirty="0">
              <a:cs typeface="+mn-ea"/>
              <a:sym typeface="+mn-lt"/>
            </a:endParaRPr>
          </a:p>
        </p:txBody>
      </p:sp>
      <p:sp>
        <p:nvSpPr>
          <p:cNvPr id="3" name="矩形 16"/>
          <p:cNvSpPr/>
          <p:nvPr/>
        </p:nvSpPr>
        <p:spPr>
          <a:xfrm>
            <a:off x="-7045" y="1082143"/>
            <a:ext cx="10167046" cy="2198716"/>
          </a:xfrm>
          <a:custGeom>
            <a:avLst/>
            <a:gdLst>
              <a:gd name="connsiteX0" fmla="*/ 0 w 12192305"/>
              <a:gd name="connsiteY0" fmla="*/ 0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0 w 12192305"/>
              <a:gd name="connsiteY4" fmla="*/ 0 h 1487838"/>
              <a:gd name="connsiteX0-1" fmla="*/ 15499 w 12192305"/>
              <a:gd name="connsiteY0-2" fmla="*/ 433952 h 1487838"/>
              <a:gd name="connsiteX1-3" fmla="*/ 12192305 w 12192305"/>
              <a:gd name="connsiteY1-4" fmla="*/ 0 h 1487838"/>
              <a:gd name="connsiteX2-5" fmla="*/ 12192305 w 12192305"/>
              <a:gd name="connsiteY2-6" fmla="*/ 1487838 h 1487838"/>
              <a:gd name="connsiteX3-7" fmla="*/ 0 w 12192305"/>
              <a:gd name="connsiteY3-8" fmla="*/ 1487838 h 1487838"/>
              <a:gd name="connsiteX4-9" fmla="*/ 15499 w 12192305"/>
              <a:gd name="connsiteY4-10" fmla="*/ 433952 h 1487838"/>
              <a:gd name="connsiteX0-11" fmla="*/ 7879 w 12192305"/>
              <a:gd name="connsiteY0-12" fmla="*/ 426332 h 1487838"/>
              <a:gd name="connsiteX1-13" fmla="*/ 12192305 w 12192305"/>
              <a:gd name="connsiteY1-14" fmla="*/ 0 h 1487838"/>
              <a:gd name="connsiteX2-15" fmla="*/ 12192305 w 12192305"/>
              <a:gd name="connsiteY2-16" fmla="*/ 1487838 h 1487838"/>
              <a:gd name="connsiteX3-17" fmla="*/ 0 w 12192305"/>
              <a:gd name="connsiteY3-18" fmla="*/ 1487838 h 1487838"/>
              <a:gd name="connsiteX4-19" fmla="*/ 7879 w 12192305"/>
              <a:gd name="connsiteY4-20" fmla="*/ 426332 h 1487838"/>
              <a:gd name="connsiteX0-21" fmla="*/ 361 w 12200027"/>
              <a:gd name="connsiteY0-22" fmla="*/ 426332 h 1487838"/>
              <a:gd name="connsiteX1-23" fmla="*/ 12200027 w 12200027"/>
              <a:gd name="connsiteY1-24" fmla="*/ 0 h 1487838"/>
              <a:gd name="connsiteX2-25" fmla="*/ 12200027 w 12200027"/>
              <a:gd name="connsiteY2-26" fmla="*/ 1487838 h 1487838"/>
              <a:gd name="connsiteX3-27" fmla="*/ 7722 w 12200027"/>
              <a:gd name="connsiteY3-28" fmla="*/ 1487838 h 1487838"/>
              <a:gd name="connsiteX4-29" fmla="*/ 361 w 12200027"/>
              <a:gd name="connsiteY4-30" fmla="*/ 426332 h 1487838"/>
              <a:gd name="connsiteX0-31" fmla="*/ 361 w 12200027"/>
              <a:gd name="connsiteY0-32" fmla="*/ 433952 h 1487838"/>
              <a:gd name="connsiteX1-33" fmla="*/ 12200027 w 12200027"/>
              <a:gd name="connsiteY1-34" fmla="*/ 0 h 1487838"/>
              <a:gd name="connsiteX2-35" fmla="*/ 12200027 w 12200027"/>
              <a:gd name="connsiteY2-36" fmla="*/ 1487838 h 1487838"/>
              <a:gd name="connsiteX3-37" fmla="*/ 7722 w 12200027"/>
              <a:gd name="connsiteY3-38" fmla="*/ 1487838 h 1487838"/>
              <a:gd name="connsiteX4-39" fmla="*/ 361 w 12200027"/>
              <a:gd name="connsiteY4-40" fmla="*/ 433952 h 1487838"/>
              <a:gd name="connsiteX0-41" fmla="*/ 790 w 12192836"/>
              <a:gd name="connsiteY0-42" fmla="*/ 426332 h 1487838"/>
              <a:gd name="connsiteX1-43" fmla="*/ 12192836 w 12192836"/>
              <a:gd name="connsiteY1-44" fmla="*/ 0 h 1487838"/>
              <a:gd name="connsiteX2-45" fmla="*/ 12192836 w 12192836"/>
              <a:gd name="connsiteY2-46" fmla="*/ 1487838 h 1487838"/>
              <a:gd name="connsiteX3-47" fmla="*/ 531 w 12192836"/>
              <a:gd name="connsiteY3-48" fmla="*/ 1487838 h 1487838"/>
              <a:gd name="connsiteX4-49" fmla="*/ 790 w 12192836"/>
              <a:gd name="connsiteY4-50" fmla="*/ 426332 h 1487838"/>
              <a:gd name="connsiteX0-51" fmla="*/ 790 w 12200456"/>
              <a:gd name="connsiteY0-52" fmla="*/ 1767452 h 2828958"/>
              <a:gd name="connsiteX1-53" fmla="*/ 12200456 w 12200456"/>
              <a:gd name="connsiteY1-54" fmla="*/ 0 h 2828958"/>
              <a:gd name="connsiteX2-55" fmla="*/ 12192836 w 12200456"/>
              <a:gd name="connsiteY2-56" fmla="*/ 2828958 h 2828958"/>
              <a:gd name="connsiteX3-57" fmla="*/ 531 w 12200456"/>
              <a:gd name="connsiteY3-58" fmla="*/ 2828958 h 2828958"/>
              <a:gd name="connsiteX4-59" fmla="*/ 790 w 12200456"/>
              <a:gd name="connsiteY4-60" fmla="*/ 1767452 h 2828958"/>
              <a:gd name="connsiteX0-61" fmla="*/ 790 w 12200456"/>
              <a:gd name="connsiteY0-62" fmla="*/ 1767452 h 2828958"/>
              <a:gd name="connsiteX1-63" fmla="*/ 12200456 w 12200456"/>
              <a:gd name="connsiteY1-64" fmla="*/ 0 h 2828958"/>
              <a:gd name="connsiteX2-65" fmla="*/ 12200456 w 12200456"/>
              <a:gd name="connsiteY2-66" fmla="*/ 1312578 h 2828958"/>
              <a:gd name="connsiteX3-67" fmla="*/ 531 w 12200456"/>
              <a:gd name="connsiteY3-68" fmla="*/ 2828958 h 2828958"/>
              <a:gd name="connsiteX4-69" fmla="*/ 790 w 12200456"/>
              <a:gd name="connsiteY4-70" fmla="*/ 1767452 h 2828958"/>
              <a:gd name="connsiteX0-71" fmla="*/ 790 w 12200456"/>
              <a:gd name="connsiteY0-72" fmla="*/ 1767452 h 2828958"/>
              <a:gd name="connsiteX1-73" fmla="*/ 12200456 w 12200456"/>
              <a:gd name="connsiteY1-74" fmla="*/ 0 h 2828958"/>
              <a:gd name="connsiteX2-75" fmla="*/ 12200456 w 12200456"/>
              <a:gd name="connsiteY2-76" fmla="*/ 1445928 h 2828958"/>
              <a:gd name="connsiteX3-77" fmla="*/ 531 w 12200456"/>
              <a:gd name="connsiteY3-78" fmla="*/ 2828958 h 2828958"/>
              <a:gd name="connsiteX4-79" fmla="*/ 790 w 12200456"/>
              <a:gd name="connsiteY4-80" fmla="*/ 1767452 h 2828958"/>
              <a:gd name="connsiteX0-81" fmla="*/ 116 w 12199782"/>
              <a:gd name="connsiteY0-82" fmla="*/ 1767452 h 2619408"/>
              <a:gd name="connsiteX1-83" fmla="*/ 12199782 w 12199782"/>
              <a:gd name="connsiteY1-84" fmla="*/ 0 h 2619408"/>
              <a:gd name="connsiteX2-85" fmla="*/ 12199782 w 12199782"/>
              <a:gd name="connsiteY2-86" fmla="*/ 1445928 h 2619408"/>
              <a:gd name="connsiteX3-87" fmla="*/ 37957 w 12199782"/>
              <a:gd name="connsiteY3-88" fmla="*/ 2619408 h 2619408"/>
              <a:gd name="connsiteX4-89" fmla="*/ 116 w 12199782"/>
              <a:gd name="connsiteY4-90" fmla="*/ 1767452 h 2619408"/>
              <a:gd name="connsiteX0-91" fmla="*/ 116 w 12199782"/>
              <a:gd name="connsiteY0-92" fmla="*/ 1615052 h 2619408"/>
              <a:gd name="connsiteX1-93" fmla="*/ 12199782 w 12199782"/>
              <a:gd name="connsiteY1-94" fmla="*/ 0 h 2619408"/>
              <a:gd name="connsiteX2-95" fmla="*/ 12199782 w 12199782"/>
              <a:gd name="connsiteY2-96" fmla="*/ 1445928 h 2619408"/>
              <a:gd name="connsiteX3-97" fmla="*/ 37957 w 12199782"/>
              <a:gd name="connsiteY3-98" fmla="*/ 2619408 h 2619408"/>
              <a:gd name="connsiteX4-99" fmla="*/ 116 w 12199782"/>
              <a:gd name="connsiteY4-100" fmla="*/ 1615052 h 2619408"/>
              <a:gd name="connsiteX0-101" fmla="*/ 789 w 12200455"/>
              <a:gd name="connsiteY0-102" fmla="*/ 1615052 h 2638458"/>
              <a:gd name="connsiteX1-103" fmla="*/ 12200455 w 12200455"/>
              <a:gd name="connsiteY1-104" fmla="*/ 0 h 2638458"/>
              <a:gd name="connsiteX2-105" fmla="*/ 12200455 w 12200455"/>
              <a:gd name="connsiteY2-106" fmla="*/ 1445928 h 2638458"/>
              <a:gd name="connsiteX3-107" fmla="*/ 530 w 12200455"/>
              <a:gd name="connsiteY3-108" fmla="*/ 2638458 h 2638458"/>
              <a:gd name="connsiteX4-109" fmla="*/ 789 w 12200455"/>
              <a:gd name="connsiteY4-110" fmla="*/ 1615052 h 2638458"/>
              <a:gd name="connsiteX0-111" fmla="*/ 789 w 12200455"/>
              <a:gd name="connsiteY0-112" fmla="*/ 1615052 h 2638458"/>
              <a:gd name="connsiteX1-113" fmla="*/ 12200455 w 12200455"/>
              <a:gd name="connsiteY1-114" fmla="*/ 0 h 2638458"/>
              <a:gd name="connsiteX2-115" fmla="*/ 12200455 w 12200455"/>
              <a:gd name="connsiteY2-116" fmla="*/ 1792770 h 2638458"/>
              <a:gd name="connsiteX3-117" fmla="*/ 530 w 12200455"/>
              <a:gd name="connsiteY3-118" fmla="*/ 2638458 h 2638458"/>
              <a:gd name="connsiteX4-119" fmla="*/ 789 w 12200455"/>
              <a:gd name="connsiteY4-120" fmla="*/ 1615052 h 26384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00455" h="2638458">
                <a:moveTo>
                  <a:pt x="789" y="1615052"/>
                </a:moveTo>
                <a:lnTo>
                  <a:pt x="12200455" y="0"/>
                </a:lnTo>
                <a:lnTo>
                  <a:pt x="12200455" y="1792770"/>
                </a:lnTo>
                <a:lnTo>
                  <a:pt x="530" y="2638458"/>
                </a:lnTo>
                <a:cubicBezTo>
                  <a:pt x="3156" y="2284623"/>
                  <a:pt x="-1837" y="1968887"/>
                  <a:pt x="789" y="1615052"/>
                </a:cubicBezTo>
                <a:close/>
              </a:path>
            </a:pathLst>
          </a:custGeom>
          <a:solidFill>
            <a:schemeClr val="tx2">
              <a:lumMod val="50000"/>
              <a:alpha val="7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76200" tIns="38100" rIns="76200" bIns="38100" rtlCol="0" anchor="ctr"/>
          <a:lstStyle/>
          <a:p>
            <a:pPr algn="ctr"/>
            <a:endParaRPr lang="zh-CN" altLang="en-US" sz="2000">
              <a:cs typeface="+mn-ea"/>
              <a:sym typeface="+mn-lt"/>
            </a:endParaRPr>
          </a:p>
        </p:txBody>
      </p:sp>
      <p:sp>
        <p:nvSpPr>
          <p:cNvPr id="4" name="矩形 13"/>
          <p:cNvSpPr/>
          <p:nvPr/>
        </p:nvSpPr>
        <p:spPr>
          <a:xfrm>
            <a:off x="-7044" y="1494840"/>
            <a:ext cx="10166604" cy="1373322"/>
          </a:xfrm>
          <a:custGeom>
            <a:avLst/>
            <a:gdLst>
              <a:gd name="connsiteX0" fmla="*/ 0 w 12192000"/>
              <a:gd name="connsiteY0" fmla="*/ 0 h 790413"/>
              <a:gd name="connsiteX1" fmla="*/ 12192000 w 12192000"/>
              <a:gd name="connsiteY1" fmla="*/ 0 h 790413"/>
              <a:gd name="connsiteX2" fmla="*/ 12192000 w 12192000"/>
              <a:gd name="connsiteY2" fmla="*/ 790413 h 790413"/>
              <a:gd name="connsiteX3" fmla="*/ 0 w 12192000"/>
              <a:gd name="connsiteY3" fmla="*/ 790413 h 790413"/>
              <a:gd name="connsiteX4" fmla="*/ 0 w 12192000"/>
              <a:gd name="connsiteY4" fmla="*/ 0 h 790413"/>
              <a:gd name="connsiteX0-1" fmla="*/ 0 w 12195175"/>
              <a:gd name="connsiteY0-2" fmla="*/ 609600 h 1400013"/>
              <a:gd name="connsiteX1-3" fmla="*/ 12195175 w 12195175"/>
              <a:gd name="connsiteY1-4" fmla="*/ 0 h 1400013"/>
              <a:gd name="connsiteX2-5" fmla="*/ 12192000 w 12195175"/>
              <a:gd name="connsiteY2-6" fmla="*/ 1400013 h 1400013"/>
              <a:gd name="connsiteX3-7" fmla="*/ 0 w 12195175"/>
              <a:gd name="connsiteY3-8" fmla="*/ 1400013 h 1400013"/>
              <a:gd name="connsiteX4-9" fmla="*/ 0 w 12195175"/>
              <a:gd name="connsiteY4-10" fmla="*/ 609600 h 1400013"/>
              <a:gd name="connsiteX0-11" fmla="*/ 0 w 12192305"/>
              <a:gd name="connsiteY0-12" fmla="*/ 609600 h 1400013"/>
              <a:gd name="connsiteX1-13" fmla="*/ 12192000 w 12192305"/>
              <a:gd name="connsiteY1-14" fmla="*/ 0 h 1400013"/>
              <a:gd name="connsiteX2-15" fmla="*/ 12192000 w 12192305"/>
              <a:gd name="connsiteY2-16" fmla="*/ 1400013 h 1400013"/>
              <a:gd name="connsiteX3-17" fmla="*/ 0 w 12192305"/>
              <a:gd name="connsiteY3-18" fmla="*/ 1400013 h 1400013"/>
              <a:gd name="connsiteX4-19" fmla="*/ 0 w 12192305"/>
              <a:gd name="connsiteY4-20" fmla="*/ 609600 h 1400013"/>
              <a:gd name="connsiteX0-21" fmla="*/ 0 w 12192305"/>
              <a:gd name="connsiteY0-22" fmla="*/ 609600 h 1400013"/>
              <a:gd name="connsiteX1-23" fmla="*/ 12192000 w 12192305"/>
              <a:gd name="connsiteY1-24" fmla="*/ 0 h 1400013"/>
              <a:gd name="connsiteX2-25" fmla="*/ 12192000 w 12192305"/>
              <a:gd name="connsiteY2-26" fmla="*/ 1400013 h 1400013"/>
              <a:gd name="connsiteX3-27" fmla="*/ 0 w 12192305"/>
              <a:gd name="connsiteY3-28" fmla="*/ 1400013 h 1400013"/>
              <a:gd name="connsiteX4-29" fmla="*/ 0 w 12192305"/>
              <a:gd name="connsiteY4-30" fmla="*/ 609600 h 1400013"/>
              <a:gd name="connsiteX0-31" fmla="*/ 0 w 12192305"/>
              <a:gd name="connsiteY0-32" fmla="*/ 857573 h 1647986"/>
              <a:gd name="connsiteX1-33" fmla="*/ 12192000 w 12192305"/>
              <a:gd name="connsiteY1-34" fmla="*/ 0 h 1647986"/>
              <a:gd name="connsiteX2-35" fmla="*/ 12192000 w 12192305"/>
              <a:gd name="connsiteY2-36" fmla="*/ 1647986 h 1647986"/>
              <a:gd name="connsiteX3-37" fmla="*/ 0 w 12192305"/>
              <a:gd name="connsiteY3-38" fmla="*/ 1647986 h 1647986"/>
              <a:gd name="connsiteX4-39" fmla="*/ 0 w 12192305"/>
              <a:gd name="connsiteY4-40" fmla="*/ 857573 h 1647986"/>
              <a:gd name="connsiteX0-41" fmla="*/ 0 w 12199700"/>
              <a:gd name="connsiteY0-42" fmla="*/ 857573 h 1647986"/>
              <a:gd name="connsiteX1-43" fmla="*/ 12192000 w 12199700"/>
              <a:gd name="connsiteY1-44" fmla="*/ 0 h 1647986"/>
              <a:gd name="connsiteX2-45" fmla="*/ 12199620 w 12199700"/>
              <a:gd name="connsiteY2-46" fmla="*/ 1647986 h 1647986"/>
              <a:gd name="connsiteX3-47" fmla="*/ 0 w 12199700"/>
              <a:gd name="connsiteY3-48" fmla="*/ 1647986 h 1647986"/>
              <a:gd name="connsiteX4-49" fmla="*/ 0 w 12199700"/>
              <a:gd name="connsiteY4-50" fmla="*/ 857573 h 1647986"/>
              <a:gd name="connsiteX0-51" fmla="*/ 0 w 12199925"/>
              <a:gd name="connsiteY0-52" fmla="*/ 857573 h 1647986"/>
              <a:gd name="connsiteX1-53" fmla="*/ 12199620 w 12199925"/>
              <a:gd name="connsiteY1-54" fmla="*/ 0 h 1647986"/>
              <a:gd name="connsiteX2-55" fmla="*/ 12199620 w 12199925"/>
              <a:gd name="connsiteY2-56" fmla="*/ 1647986 h 1647986"/>
              <a:gd name="connsiteX3-57" fmla="*/ 0 w 12199925"/>
              <a:gd name="connsiteY3-58" fmla="*/ 1647986 h 1647986"/>
              <a:gd name="connsiteX4-59" fmla="*/ 0 w 12199925"/>
              <a:gd name="connsiteY4-60" fmla="*/ 857573 h 1647986"/>
              <a:gd name="connsiteX0-61" fmla="*/ 14515 w 12199925"/>
              <a:gd name="connsiteY0-62" fmla="*/ 567287 h 1647986"/>
              <a:gd name="connsiteX1-63" fmla="*/ 12199620 w 12199925"/>
              <a:gd name="connsiteY1-64" fmla="*/ 0 h 1647986"/>
              <a:gd name="connsiteX2-65" fmla="*/ 12199620 w 12199925"/>
              <a:gd name="connsiteY2-66" fmla="*/ 1647986 h 1647986"/>
              <a:gd name="connsiteX3-67" fmla="*/ 0 w 12199925"/>
              <a:gd name="connsiteY3-68" fmla="*/ 1647986 h 1647986"/>
              <a:gd name="connsiteX4-69" fmla="*/ 14515 w 12199925"/>
              <a:gd name="connsiteY4-70" fmla="*/ 567287 h 16479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9925" h="1647986">
                <a:moveTo>
                  <a:pt x="14515" y="567287"/>
                </a:moveTo>
                <a:lnTo>
                  <a:pt x="12199620" y="0"/>
                </a:lnTo>
                <a:cubicBezTo>
                  <a:pt x="12198562" y="466671"/>
                  <a:pt x="12200678" y="1181315"/>
                  <a:pt x="12199620" y="1647986"/>
                </a:cubicBezTo>
                <a:lnTo>
                  <a:pt x="0" y="1647986"/>
                </a:lnTo>
                <a:lnTo>
                  <a:pt x="14515" y="56728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algn="ctr"/>
            <a:endParaRPr lang="zh-CN" altLang="en-US" sz="2000">
              <a:cs typeface="+mn-ea"/>
              <a:sym typeface="+mn-lt"/>
            </a:endParaRPr>
          </a:p>
        </p:txBody>
      </p:sp>
      <p:sp>
        <p:nvSpPr>
          <p:cNvPr id="5" name="文本框 1"/>
          <p:cNvSpPr txBox="1"/>
          <p:nvPr/>
        </p:nvSpPr>
        <p:spPr>
          <a:xfrm>
            <a:off x="2413002" y="1981925"/>
            <a:ext cx="5326512" cy="692497"/>
          </a:xfrm>
          <a:prstGeom prst="rect">
            <a:avLst/>
          </a:prstGeom>
          <a:noFill/>
        </p:spPr>
        <p:txBody>
          <a:bodyPr wrap="square" lIns="76200" tIns="38100" rIns="76200" bIns="38100" rtlCol="0">
            <a:spAutoFit/>
          </a:bodyPr>
          <a:lstStyle/>
          <a:p>
            <a:pPr algn="ctr"/>
            <a:r>
              <a:rPr lang="zh-CN" altLang="en-US" sz="4000" b="1" dirty="0">
                <a:solidFill>
                  <a:schemeClr val="bg1"/>
                </a:solidFill>
                <a:cs typeface="+mn-ea"/>
                <a:sym typeface="+mn-lt"/>
              </a:rPr>
              <a:t>今年度工作完成情况</a:t>
            </a:r>
            <a:endParaRPr lang="zh-CN" altLang="en-US" sz="4000" b="1" dirty="0">
              <a:solidFill>
                <a:schemeClr val="bg1"/>
              </a:solidFill>
              <a:cs typeface="+mn-ea"/>
              <a:sym typeface="+mn-lt"/>
            </a:endParaRPr>
          </a:p>
        </p:txBody>
      </p:sp>
      <p:grpSp>
        <p:nvGrpSpPr>
          <p:cNvPr id="6" name="组合 5"/>
          <p:cNvGrpSpPr/>
          <p:nvPr/>
        </p:nvGrpSpPr>
        <p:grpSpPr>
          <a:xfrm>
            <a:off x="341372" y="3876721"/>
            <a:ext cx="1619531" cy="1621074"/>
            <a:chOff x="307235" y="3561056"/>
            <a:chExt cx="1457578" cy="1458966"/>
          </a:xfrm>
        </p:grpSpPr>
        <p:sp>
          <p:nvSpPr>
            <p:cNvPr id="7" name="椭圆 1"/>
            <p:cNvSpPr>
              <a:spLocks noChangeArrowheads="1"/>
            </p:cNvSpPr>
            <p:nvPr/>
          </p:nvSpPr>
          <p:spPr bwMode="auto">
            <a:xfrm>
              <a:off x="307235" y="3561056"/>
              <a:ext cx="1457578" cy="1458966"/>
            </a:xfrm>
            <a:prstGeom prst="ellipse">
              <a:avLst/>
            </a:prstGeom>
            <a:solidFill>
              <a:schemeClr val="tx2">
                <a:lumMod val="75000"/>
              </a:schemeClr>
            </a:solidFill>
            <a:ln w="9525">
              <a:noFill/>
              <a:bevel/>
            </a:ln>
          </p:spPr>
          <p:txBody>
            <a:bodyPr lIns="76210" tIns="38106" rIns="76210" bIns="38106" anchor="ctr"/>
            <a:lstStyle/>
            <a:p>
              <a:pPr algn="ctr" eaLnBrk="1" hangingPunct="1">
                <a:buFont typeface="Arial" panose="020B0604020202020204" pitchFamily="34" charset="0"/>
                <a:buNone/>
              </a:pPr>
              <a:endParaRPr lang="zh-CN" altLang="zh-CN" sz="2000">
                <a:latin typeface="宋体" panose="02010600030101010101" pitchFamily="2" charset="-122"/>
                <a:sym typeface="宋体" panose="02010600030101010101" pitchFamily="2" charset="-122"/>
              </a:endParaRPr>
            </a:p>
          </p:txBody>
        </p:sp>
        <p:sp>
          <p:nvSpPr>
            <p:cNvPr id="8" name="文本框 17"/>
            <p:cNvSpPr>
              <a:spLocks noChangeArrowheads="1"/>
            </p:cNvSpPr>
            <p:nvPr/>
          </p:nvSpPr>
          <p:spPr bwMode="auto">
            <a:xfrm>
              <a:off x="307235" y="4040466"/>
              <a:ext cx="1457578" cy="500109"/>
            </a:xfrm>
            <a:prstGeom prst="rect">
              <a:avLst/>
            </a:prstGeom>
            <a:noFill/>
            <a:ln w="9525">
              <a:noFill/>
              <a:miter lim="800000"/>
            </a:ln>
          </p:spPr>
          <p:txBody>
            <a:bodyPr wrap="square" lIns="76210" tIns="38106" rIns="76210" bIns="38106">
              <a:spAutoFit/>
            </a:bodyPr>
            <a:lstStyle/>
            <a:p>
              <a:pPr algn="ctr" eaLnBrk="1" hangingPunct="1">
                <a:buFont typeface="Arial" panose="020B0604020202020204" pitchFamily="34" charset="0"/>
                <a:buNone/>
              </a:pPr>
              <a:r>
                <a:rPr lang="en-US" altLang="zh-CN" sz="3110" b="1" dirty="0">
                  <a:solidFill>
                    <a:schemeClr val="bg1"/>
                  </a:solidFill>
                  <a:latin typeface="Adobe Gothic Std B" panose="020B0800000000000000" pitchFamily="34" charset="-128"/>
                  <a:ea typeface="Adobe Gothic Std B" panose="020B0800000000000000" pitchFamily="34" charset="-128"/>
                </a:rPr>
                <a:t>PART  2</a:t>
              </a:r>
              <a:endParaRPr lang="zh-CN" altLang="en-US" sz="3110" dirty="0">
                <a:solidFill>
                  <a:schemeClr val="bg1"/>
                </a:solidFill>
                <a:latin typeface="Adobe Gothic Std B"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pSp>
        <p:nvGrpSpPr>
          <p:cNvPr id="5" name="组合 4"/>
          <p:cNvGrpSpPr/>
          <p:nvPr/>
        </p:nvGrpSpPr>
        <p:grpSpPr>
          <a:xfrm>
            <a:off x="3776976" y="1508816"/>
            <a:ext cx="3083710" cy="3083412"/>
            <a:chOff x="3152953" y="1452622"/>
            <a:chExt cx="2574227" cy="2574070"/>
          </a:xfrm>
          <a:solidFill>
            <a:srgbClr val="052E65"/>
          </a:solidFill>
        </p:grpSpPr>
        <p:sp>
          <p:nvSpPr>
            <p:cNvPr id="6" name="箭头1"/>
            <p:cNvSpPr>
              <a:spLocks noChangeAspect="1"/>
            </p:cNvSpPr>
            <p:nvPr/>
          </p:nvSpPr>
          <p:spPr bwMode="auto">
            <a:xfrm>
              <a:off x="4461068" y="1452622"/>
              <a:ext cx="1266112" cy="1458040"/>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48002" rIns="0" bIns="48002" anchor="ctr"/>
            <a:lstStyle/>
            <a:p>
              <a:pPr algn="ctr">
                <a:lnSpc>
                  <a:spcPct val="120000"/>
                </a:lnSpc>
                <a:spcBef>
                  <a:spcPts val="510"/>
                </a:spcBef>
                <a:spcAft>
                  <a:spcPts val="510"/>
                </a:spcAft>
                <a:defRPr/>
              </a:pPr>
              <a:endParaRPr lang="en-US" sz="2335" dirty="0">
                <a:solidFill>
                  <a:schemeClr val="tx1"/>
                </a:solidFill>
                <a:latin typeface="Impact" panose="020B0806030902050204" pitchFamily="34" charset="0"/>
              </a:endParaRPr>
            </a:p>
          </p:txBody>
        </p:sp>
        <p:sp>
          <p:nvSpPr>
            <p:cNvPr id="7" name="箭头4"/>
            <p:cNvSpPr>
              <a:spLocks noChangeAspect="1"/>
            </p:cNvSpPr>
            <p:nvPr/>
          </p:nvSpPr>
          <p:spPr bwMode="auto">
            <a:xfrm>
              <a:off x="3152953" y="1454123"/>
              <a:ext cx="1437127" cy="133053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6004" tIns="48002" rIns="96004" bIns="48002" anchor="ctr"/>
            <a:lstStyle/>
            <a:p>
              <a:pPr>
                <a:lnSpc>
                  <a:spcPct val="120000"/>
                </a:lnSpc>
                <a:defRPr/>
              </a:pPr>
              <a:endParaRPr lang="en-US" sz="1000" dirty="0">
                <a:solidFill>
                  <a:schemeClr val="tx1"/>
                </a:solidFill>
                <a:latin typeface="微软雅黑" panose="020B0503020204020204" pitchFamily="34" charset="-122"/>
              </a:endParaRPr>
            </a:p>
          </p:txBody>
        </p:sp>
        <p:sp>
          <p:nvSpPr>
            <p:cNvPr id="8" name="箭头3"/>
            <p:cNvSpPr>
              <a:spLocks noChangeAspect="1"/>
            </p:cNvSpPr>
            <p:nvPr/>
          </p:nvSpPr>
          <p:spPr bwMode="auto">
            <a:xfrm>
              <a:off x="3157454" y="2655655"/>
              <a:ext cx="1302115" cy="1371037"/>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6004" tIns="48002" rIns="96004" bIns="48002" anchor="ctr"/>
            <a:lstStyle/>
            <a:p>
              <a:pPr>
                <a:lnSpc>
                  <a:spcPct val="120000"/>
                </a:lnSpc>
                <a:defRPr/>
              </a:pPr>
              <a:endParaRPr lang="en-US" sz="1000" dirty="0">
                <a:solidFill>
                  <a:schemeClr val="tx1"/>
                </a:solidFill>
                <a:latin typeface="微软雅黑" panose="020B0503020204020204" pitchFamily="34" charset="-122"/>
              </a:endParaRPr>
            </a:p>
          </p:txBody>
        </p:sp>
        <p:sp>
          <p:nvSpPr>
            <p:cNvPr id="9" name="箭头2"/>
            <p:cNvSpPr>
              <a:spLocks noChangeAspect="1"/>
            </p:cNvSpPr>
            <p:nvPr/>
          </p:nvSpPr>
          <p:spPr bwMode="auto">
            <a:xfrm>
              <a:off x="4333558" y="2784660"/>
              <a:ext cx="1392123" cy="1239033"/>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35282" rIns="0" bIns="35282" anchor="ctr"/>
            <a:lstStyle/>
            <a:p>
              <a:pPr marL="154940" indent="-154940">
                <a:lnSpc>
                  <a:spcPct val="120000"/>
                </a:lnSpc>
                <a:spcBef>
                  <a:spcPts val="510"/>
                </a:spcBef>
                <a:spcAft>
                  <a:spcPts val="510"/>
                </a:spcAft>
                <a:buFont typeface="Arial" panose="020B0604020202020204" pitchFamily="34" charset="0"/>
                <a:buChar char="•"/>
                <a:defRPr/>
              </a:pPr>
              <a:endParaRPr lang="en-US" sz="1220" dirty="0">
                <a:solidFill>
                  <a:schemeClr val="tx1"/>
                </a:solidFill>
                <a:latin typeface="微软雅黑" panose="020B0503020204020204" pitchFamily="34" charset="-122"/>
              </a:endParaRPr>
            </a:p>
          </p:txBody>
        </p:sp>
      </p:grpSp>
      <p:sp>
        <p:nvSpPr>
          <p:cNvPr id="10" name="中心文本"/>
          <p:cNvSpPr txBox="1">
            <a:spLocks noChangeArrowheads="1"/>
          </p:cNvSpPr>
          <p:nvPr/>
        </p:nvSpPr>
        <p:spPr bwMode="auto">
          <a:xfrm>
            <a:off x="4609004" y="2721696"/>
            <a:ext cx="1466380" cy="642694"/>
          </a:xfrm>
          <a:prstGeom prst="rect">
            <a:avLst/>
          </a:prstGeom>
          <a:noFill/>
          <a:ln w="9525">
            <a:noFill/>
            <a:miter lim="800000"/>
          </a:ln>
        </p:spPr>
        <p:txBody>
          <a:bodyPr lIns="77613" tIns="38807" rIns="77613" bIns="38807">
            <a:spAutoFit/>
          </a:bodyPr>
          <a:lstStyle/>
          <a:p>
            <a:pPr algn="ctr" eaLnBrk="1" hangingPunct="1"/>
            <a:r>
              <a:rPr lang="zh-CN" altLang="en-US" sz="3665" dirty="0">
                <a:latin typeface="微软雅黑" panose="020B0503020204020204" pitchFamily="34" charset="-122"/>
                <a:ea typeface="微软雅黑" panose="020B0503020204020204" pitchFamily="34" charset="-122"/>
              </a:rPr>
              <a:t>标题</a:t>
            </a:r>
            <a:endParaRPr lang="zh-CN" altLang="en-US" sz="4555" dirty="0">
              <a:latin typeface="微软雅黑" panose="020B0503020204020204" pitchFamily="34" charset="-122"/>
              <a:ea typeface="微软雅黑" panose="020B0503020204020204" pitchFamily="34" charset="-122"/>
            </a:endParaRPr>
          </a:p>
        </p:txBody>
      </p:sp>
      <p:sp>
        <p:nvSpPr>
          <p:cNvPr id="11" name="TextBox 10"/>
          <p:cNvSpPr txBox="1"/>
          <p:nvPr/>
        </p:nvSpPr>
        <p:spPr>
          <a:xfrm>
            <a:off x="948320" y="1469287"/>
            <a:ext cx="3062144" cy="966711"/>
          </a:xfrm>
          <a:prstGeom prst="rect">
            <a:avLst/>
          </a:prstGeom>
          <a:noFill/>
        </p:spPr>
        <p:txBody>
          <a:bodyPr lIns="103484" tIns="51743" rIns="103484" bIns="51743" anchor="ctr"/>
          <a:lstStyle/>
          <a:p>
            <a:pPr algn="ctr">
              <a:lnSpc>
                <a:spcPct val="130000"/>
              </a:lnSpc>
              <a:defRPr/>
            </a:pPr>
            <a:r>
              <a:rPr lang="zh-CN" altLang="en-US" sz="1890" kern="0" dirty="0">
                <a:latin typeface="微软雅黑" panose="020B0503020204020204" pitchFamily="34" charset="-122"/>
                <a:ea typeface="微软雅黑" panose="020B0503020204020204" pitchFamily="34" charset="-122"/>
              </a:rPr>
              <a:t>请在此处输入您的文本</a:t>
            </a:r>
            <a:endParaRPr lang="en-US" altLang="zh-CN" sz="1890" kern="0" dirty="0">
              <a:latin typeface="微软雅黑" panose="020B0503020204020204" pitchFamily="34" charset="-122"/>
              <a:ea typeface="微软雅黑" panose="020B0503020204020204" pitchFamily="34" charset="-122"/>
            </a:endParaRPr>
          </a:p>
          <a:p>
            <a:pPr algn="ctr">
              <a:lnSpc>
                <a:spcPct val="130000"/>
              </a:lnSpc>
              <a:defRPr/>
            </a:pPr>
            <a:r>
              <a:rPr lang="zh-CN" altLang="en-US" sz="1890" kern="0" dirty="0">
                <a:latin typeface="微软雅黑" panose="020B0503020204020204" pitchFamily="34" charset="-122"/>
                <a:ea typeface="微软雅黑" panose="020B0503020204020204" pitchFamily="34" charset="-122"/>
              </a:rPr>
              <a:t>请在此处输入您的文本</a:t>
            </a:r>
            <a:endParaRPr lang="en-US" altLang="zh-CN" sz="1890" kern="0" dirty="0">
              <a:latin typeface="微软雅黑" panose="020B0503020204020204" pitchFamily="34" charset="-122"/>
              <a:ea typeface="微软雅黑" panose="020B0503020204020204" pitchFamily="34" charset="-122"/>
            </a:endParaRPr>
          </a:p>
        </p:txBody>
      </p:sp>
      <p:sp>
        <p:nvSpPr>
          <p:cNvPr id="12" name="TextBox 10"/>
          <p:cNvSpPr txBox="1"/>
          <p:nvPr/>
        </p:nvSpPr>
        <p:spPr>
          <a:xfrm>
            <a:off x="6641452" y="1469287"/>
            <a:ext cx="3062144" cy="966711"/>
          </a:xfrm>
          <a:prstGeom prst="rect">
            <a:avLst/>
          </a:prstGeom>
          <a:noFill/>
        </p:spPr>
        <p:txBody>
          <a:bodyPr lIns="103484" tIns="51743" rIns="103484" bIns="51743" anchor="ctr"/>
          <a:lstStyle/>
          <a:p>
            <a:pPr algn="ctr">
              <a:lnSpc>
                <a:spcPct val="130000"/>
              </a:lnSpc>
              <a:defRPr/>
            </a:pPr>
            <a:r>
              <a:rPr lang="zh-CN" altLang="en-US" sz="1890" kern="0" dirty="0">
                <a:latin typeface="微软雅黑" panose="020B0503020204020204" pitchFamily="34" charset="-122"/>
                <a:ea typeface="微软雅黑" panose="020B0503020204020204" pitchFamily="34" charset="-122"/>
              </a:rPr>
              <a:t>请在此处输入您的文本</a:t>
            </a:r>
            <a:endParaRPr lang="en-US" altLang="zh-CN" sz="1890" kern="0" dirty="0">
              <a:latin typeface="微软雅黑" panose="020B0503020204020204" pitchFamily="34" charset="-122"/>
              <a:ea typeface="微软雅黑" panose="020B0503020204020204" pitchFamily="34" charset="-122"/>
            </a:endParaRPr>
          </a:p>
          <a:p>
            <a:pPr algn="ctr">
              <a:lnSpc>
                <a:spcPct val="130000"/>
              </a:lnSpc>
              <a:defRPr/>
            </a:pPr>
            <a:r>
              <a:rPr lang="zh-CN" altLang="en-US" sz="1890" kern="0" dirty="0">
                <a:latin typeface="微软雅黑" panose="020B0503020204020204" pitchFamily="34" charset="-122"/>
                <a:ea typeface="微软雅黑" panose="020B0503020204020204" pitchFamily="34" charset="-122"/>
              </a:rPr>
              <a:t>请在此处输入您的文本</a:t>
            </a:r>
            <a:endParaRPr lang="en-US" altLang="zh-CN" sz="1890" kern="0" dirty="0">
              <a:latin typeface="微软雅黑" panose="020B0503020204020204" pitchFamily="34" charset="-122"/>
              <a:ea typeface="微软雅黑" panose="020B0503020204020204" pitchFamily="34" charset="-122"/>
            </a:endParaRPr>
          </a:p>
        </p:txBody>
      </p:sp>
      <p:sp>
        <p:nvSpPr>
          <p:cNvPr id="13" name="TextBox 10"/>
          <p:cNvSpPr txBox="1"/>
          <p:nvPr/>
        </p:nvSpPr>
        <p:spPr>
          <a:xfrm>
            <a:off x="948320" y="3891451"/>
            <a:ext cx="3062144" cy="966711"/>
          </a:xfrm>
          <a:prstGeom prst="rect">
            <a:avLst/>
          </a:prstGeom>
          <a:noFill/>
        </p:spPr>
        <p:txBody>
          <a:bodyPr lIns="103484" tIns="51743" rIns="103484" bIns="51743" anchor="ctr"/>
          <a:lstStyle/>
          <a:p>
            <a:pPr algn="ctr">
              <a:lnSpc>
                <a:spcPct val="130000"/>
              </a:lnSpc>
              <a:defRPr/>
            </a:pPr>
            <a:r>
              <a:rPr lang="zh-CN" altLang="en-US" sz="1890" kern="0" dirty="0">
                <a:latin typeface="微软雅黑" panose="020B0503020204020204" pitchFamily="34" charset="-122"/>
                <a:ea typeface="微软雅黑" panose="020B0503020204020204" pitchFamily="34" charset="-122"/>
              </a:rPr>
              <a:t>请在此处输入您的文本</a:t>
            </a:r>
            <a:endParaRPr lang="en-US" altLang="zh-CN" sz="1890" kern="0" dirty="0">
              <a:latin typeface="微软雅黑" panose="020B0503020204020204" pitchFamily="34" charset="-122"/>
              <a:ea typeface="微软雅黑" panose="020B0503020204020204" pitchFamily="34" charset="-122"/>
            </a:endParaRPr>
          </a:p>
          <a:p>
            <a:pPr algn="ctr">
              <a:lnSpc>
                <a:spcPct val="130000"/>
              </a:lnSpc>
              <a:defRPr/>
            </a:pPr>
            <a:r>
              <a:rPr lang="zh-CN" altLang="en-US" sz="1890" kern="0" dirty="0">
                <a:latin typeface="微软雅黑" panose="020B0503020204020204" pitchFamily="34" charset="-122"/>
                <a:ea typeface="微软雅黑" panose="020B0503020204020204" pitchFamily="34" charset="-122"/>
              </a:rPr>
              <a:t>请在此处输入您的文本</a:t>
            </a:r>
            <a:endParaRPr lang="en-US" altLang="zh-CN" sz="1890" kern="0" dirty="0">
              <a:latin typeface="微软雅黑" panose="020B0503020204020204" pitchFamily="34" charset="-122"/>
              <a:ea typeface="微软雅黑" panose="020B0503020204020204" pitchFamily="34" charset="-122"/>
            </a:endParaRPr>
          </a:p>
        </p:txBody>
      </p:sp>
      <p:sp>
        <p:nvSpPr>
          <p:cNvPr id="14" name="TextBox 13"/>
          <p:cNvSpPr txBox="1"/>
          <p:nvPr/>
        </p:nvSpPr>
        <p:spPr>
          <a:xfrm>
            <a:off x="6641452" y="3891451"/>
            <a:ext cx="3062144" cy="966711"/>
          </a:xfrm>
          <a:prstGeom prst="rect">
            <a:avLst/>
          </a:prstGeom>
          <a:noFill/>
        </p:spPr>
        <p:txBody>
          <a:bodyPr lIns="103484" tIns="51743" rIns="103484" bIns="51743" anchor="ctr"/>
          <a:lstStyle/>
          <a:p>
            <a:pPr algn="ctr">
              <a:lnSpc>
                <a:spcPct val="130000"/>
              </a:lnSpc>
              <a:defRPr/>
            </a:pPr>
            <a:r>
              <a:rPr lang="zh-CN" altLang="en-US" sz="1890" kern="0" dirty="0">
                <a:latin typeface="微软雅黑" panose="020B0503020204020204" pitchFamily="34" charset="-122"/>
                <a:ea typeface="微软雅黑" panose="020B0503020204020204" pitchFamily="34" charset="-122"/>
              </a:rPr>
              <a:t>请在此处输入您的文本</a:t>
            </a:r>
            <a:endParaRPr lang="en-US" altLang="zh-CN" sz="1890" kern="0" dirty="0">
              <a:latin typeface="微软雅黑" panose="020B0503020204020204" pitchFamily="34" charset="-122"/>
              <a:ea typeface="微软雅黑" panose="020B0503020204020204" pitchFamily="34" charset="-122"/>
            </a:endParaRPr>
          </a:p>
          <a:p>
            <a:pPr algn="ctr">
              <a:lnSpc>
                <a:spcPct val="130000"/>
              </a:lnSpc>
              <a:defRPr/>
            </a:pPr>
            <a:r>
              <a:rPr lang="zh-CN" altLang="en-US" sz="1890" kern="0" dirty="0">
                <a:latin typeface="微软雅黑" panose="020B0503020204020204" pitchFamily="34" charset="-122"/>
                <a:ea typeface="微软雅黑" panose="020B0503020204020204" pitchFamily="34" charset="-122"/>
              </a:rPr>
              <a:t>请在此处输入您的文本</a:t>
            </a:r>
            <a:endParaRPr lang="en-US" altLang="zh-CN" sz="1890" kern="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right)">
                                      <p:cBhvr>
                                        <p:cTn id="36" dur="500"/>
                                        <p:tgtEl>
                                          <p:spTgt spid="13"/>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righ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pic>
        <p:nvPicPr>
          <p:cNvPr id="5" name="图片 4"/>
          <p:cNvPicPr/>
          <p:nvPr/>
        </p:nvPicPr>
        <p:blipFill>
          <a:blip r:embed="rId1" cstate="print">
            <a:extLst>
              <a:ext uri="{28A0092B-C50C-407E-A947-70E740481C1C}">
                <a14:useLocalDpi xmlns:a14="http://schemas.microsoft.com/office/drawing/2010/main" val="0"/>
              </a:ext>
            </a:extLst>
          </a:blip>
          <a:stretch>
            <a:fillRect/>
          </a:stretch>
        </p:blipFill>
        <p:spPr>
          <a:xfrm>
            <a:off x="531996" y="1450309"/>
            <a:ext cx="2156730" cy="2134443"/>
          </a:xfrm>
          <a:prstGeom prst="ellipse">
            <a:avLst/>
          </a:prstGeom>
          <a:ln w="76200">
            <a:solidFill>
              <a:schemeClr val="bg1">
                <a:lumMod val="65000"/>
              </a:schemeClr>
            </a:solidFill>
          </a:ln>
        </p:spPr>
      </p:pic>
      <p:sp>
        <p:nvSpPr>
          <p:cNvPr id="6" name="椭圆 5"/>
          <p:cNvSpPr/>
          <p:nvPr/>
        </p:nvSpPr>
        <p:spPr>
          <a:xfrm>
            <a:off x="2108977" y="1514593"/>
            <a:ext cx="665768" cy="679270"/>
          </a:xfrm>
          <a:prstGeom prst="ellipse">
            <a:avLst/>
          </a:prstGeom>
          <a:solidFill>
            <a:srgbClr val="00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r>
              <a:rPr lang="en-US" altLang="zh-CN" sz="1890" b="1" dirty="0"/>
              <a:t>01</a:t>
            </a:r>
            <a:endParaRPr lang="zh-CN" altLang="en-US" sz="1890" b="1" dirty="0"/>
          </a:p>
        </p:txBody>
      </p:sp>
      <p:pic>
        <p:nvPicPr>
          <p:cNvPr id="7" name="图片 6"/>
          <p:cNvPicPr/>
          <p:nvPr/>
        </p:nvPicPr>
        <p:blipFill>
          <a:blip r:embed="rId2" cstate="print">
            <a:extLst>
              <a:ext uri="{28A0092B-C50C-407E-A947-70E740481C1C}">
                <a14:useLocalDpi xmlns:a14="http://schemas.microsoft.com/office/drawing/2010/main" val="0"/>
              </a:ext>
            </a:extLst>
          </a:blip>
          <a:stretch>
            <a:fillRect/>
          </a:stretch>
        </p:blipFill>
        <p:spPr>
          <a:xfrm>
            <a:off x="3806109" y="3261369"/>
            <a:ext cx="2156493" cy="2156416"/>
          </a:xfrm>
          <a:prstGeom prst="ellipse">
            <a:avLst/>
          </a:prstGeom>
          <a:ln w="76200">
            <a:solidFill>
              <a:schemeClr val="bg1">
                <a:lumMod val="65000"/>
              </a:schemeClr>
            </a:solidFill>
          </a:ln>
        </p:spPr>
      </p:pic>
      <p:sp>
        <p:nvSpPr>
          <p:cNvPr id="8" name="椭圆 7"/>
          <p:cNvSpPr/>
          <p:nvPr/>
        </p:nvSpPr>
        <p:spPr>
          <a:xfrm>
            <a:off x="5455822" y="3336761"/>
            <a:ext cx="679296" cy="679270"/>
          </a:xfrm>
          <a:prstGeom prst="ellipse">
            <a:avLst/>
          </a:prstGeom>
          <a:solidFill>
            <a:srgbClr val="00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r>
              <a:rPr lang="en-US" altLang="zh-CN" sz="1890" b="1" dirty="0"/>
              <a:t>02</a:t>
            </a:r>
            <a:endParaRPr lang="zh-CN" altLang="en-US" sz="1890" b="1" dirty="0"/>
          </a:p>
        </p:txBody>
      </p:sp>
      <p:pic>
        <p:nvPicPr>
          <p:cNvPr id="9" name="图片 8"/>
          <p:cNvPicPr/>
          <p:nvPr/>
        </p:nvPicPr>
        <p:blipFill>
          <a:blip r:embed="rId3" cstate="print">
            <a:extLst>
              <a:ext uri="{28A0092B-C50C-407E-A947-70E740481C1C}">
                <a14:useLocalDpi xmlns:a14="http://schemas.microsoft.com/office/drawing/2010/main" val="0"/>
              </a:ext>
            </a:extLst>
          </a:blip>
          <a:stretch>
            <a:fillRect/>
          </a:stretch>
        </p:blipFill>
        <p:spPr>
          <a:xfrm>
            <a:off x="7001465" y="1428332"/>
            <a:ext cx="2156491" cy="2156418"/>
          </a:xfrm>
          <a:prstGeom prst="ellipse">
            <a:avLst/>
          </a:prstGeom>
          <a:ln w="76200">
            <a:solidFill>
              <a:schemeClr val="bg1">
                <a:lumMod val="65000"/>
              </a:schemeClr>
            </a:solidFill>
          </a:ln>
        </p:spPr>
      </p:pic>
      <p:sp>
        <p:nvSpPr>
          <p:cNvPr id="10" name="椭圆 9"/>
          <p:cNvSpPr/>
          <p:nvPr/>
        </p:nvSpPr>
        <p:spPr>
          <a:xfrm>
            <a:off x="8726656" y="1514593"/>
            <a:ext cx="679294" cy="679270"/>
          </a:xfrm>
          <a:prstGeom prst="ellipse">
            <a:avLst/>
          </a:prstGeom>
          <a:solidFill>
            <a:srgbClr val="0066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r>
              <a:rPr lang="en-US" altLang="zh-CN" sz="1890" b="1" dirty="0"/>
              <a:t>03</a:t>
            </a:r>
            <a:endParaRPr lang="zh-CN" altLang="en-US" sz="1890" b="1" dirty="0"/>
          </a:p>
        </p:txBody>
      </p:sp>
      <p:sp>
        <p:nvSpPr>
          <p:cNvPr id="11" name="TextBox 10"/>
          <p:cNvSpPr txBox="1"/>
          <p:nvPr/>
        </p:nvSpPr>
        <p:spPr>
          <a:xfrm>
            <a:off x="359476" y="3937718"/>
            <a:ext cx="2329009" cy="977381"/>
          </a:xfrm>
          <a:prstGeom prst="rect">
            <a:avLst/>
          </a:prstGeom>
          <a:noFill/>
        </p:spPr>
        <p:txBody>
          <a:bodyPr wrap="square" lIns="109534" tIns="54768" rIns="109534" bIns="54768" rtlCol="0">
            <a:spAutoFit/>
          </a:bodyPr>
          <a:lstStyle/>
          <a:p>
            <a:pPr algn="just">
              <a:lnSpc>
                <a:spcPct val="130000"/>
              </a:lnSpc>
              <a:spcAft>
                <a:spcPts val="720"/>
              </a:spcAft>
            </a:pPr>
            <a:r>
              <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445"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719849" y="2035677"/>
            <a:ext cx="2329009" cy="977381"/>
          </a:xfrm>
          <a:prstGeom prst="rect">
            <a:avLst/>
          </a:prstGeom>
          <a:noFill/>
        </p:spPr>
        <p:txBody>
          <a:bodyPr wrap="square" lIns="109534" tIns="54768" rIns="109534" bIns="54768" rtlCol="0">
            <a:spAutoFit/>
          </a:bodyPr>
          <a:lstStyle/>
          <a:p>
            <a:pPr algn="just">
              <a:lnSpc>
                <a:spcPct val="130000"/>
              </a:lnSpc>
              <a:spcAft>
                <a:spcPts val="720"/>
              </a:spcAft>
            </a:pPr>
            <a:r>
              <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445"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7087723" y="3905287"/>
            <a:ext cx="2329009" cy="977381"/>
          </a:xfrm>
          <a:prstGeom prst="rect">
            <a:avLst/>
          </a:prstGeom>
          <a:noFill/>
        </p:spPr>
        <p:txBody>
          <a:bodyPr wrap="square" lIns="109534" tIns="54768" rIns="109534" bIns="54768" rtlCol="0">
            <a:spAutoFit/>
          </a:bodyPr>
          <a:lstStyle/>
          <a:p>
            <a:pPr algn="just">
              <a:lnSpc>
                <a:spcPct val="130000"/>
              </a:lnSpc>
              <a:spcAft>
                <a:spcPts val="720"/>
              </a:spcAft>
            </a:pPr>
            <a:r>
              <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445"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5"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750"/>
                                        <p:tgtEl>
                                          <p:spTgt spid="6"/>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3500"/>
                            </p:stCondLst>
                            <p:childTnLst>
                              <p:par>
                                <p:cTn id="31" presetID="15"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fltVal val="0"/>
                                          </p:val>
                                        </p:tav>
                                        <p:tav tm="100000">
                                          <p:val>
                                            <p:strVal val="#ppt_w"/>
                                          </p:val>
                                        </p:tav>
                                      </p:tavLst>
                                    </p:anim>
                                    <p:anim calcmode="lin" valueType="num">
                                      <p:cBhvr>
                                        <p:cTn id="34" dur="1000" fill="hold"/>
                                        <p:tgtEl>
                                          <p:spTgt spid="7"/>
                                        </p:tgtEl>
                                        <p:attrNameLst>
                                          <p:attrName>ppt_h</p:attrName>
                                        </p:attrNameLst>
                                      </p:cBhvr>
                                      <p:tavLst>
                                        <p:tav tm="0">
                                          <p:val>
                                            <p:fltVal val="0"/>
                                          </p:val>
                                        </p:tav>
                                        <p:tav tm="100000">
                                          <p:val>
                                            <p:strVal val="#ppt_h"/>
                                          </p:val>
                                        </p:tav>
                                      </p:tavLst>
                                    </p:anim>
                                    <p:anim calcmode="lin" valueType="num">
                                      <p:cBhvr>
                                        <p:cTn id="3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4500"/>
                            </p:stCondLst>
                            <p:childTnLst>
                              <p:par>
                                <p:cTn id="38" presetID="21" presetClass="entr" presetSubtype="1"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heel(1)">
                                      <p:cBhvr>
                                        <p:cTn id="40" dur="750"/>
                                        <p:tgtEl>
                                          <p:spTgt spid="8"/>
                                        </p:tgtEl>
                                      </p:cBhvr>
                                    </p:animEffect>
                                  </p:childTnLst>
                                </p:cTn>
                              </p:par>
                            </p:childTnLst>
                          </p:cTn>
                        </p:par>
                        <p:par>
                          <p:cTn id="41" fill="hold">
                            <p:stCondLst>
                              <p:cond delay="5500"/>
                            </p:stCondLst>
                            <p:childTnLst>
                              <p:par>
                                <p:cTn id="42" presetID="2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500"/>
                                        <p:tgtEl>
                                          <p:spTgt spid="12"/>
                                        </p:tgtEl>
                                      </p:cBhvr>
                                    </p:animEffect>
                                  </p:childTnLst>
                                </p:cTn>
                              </p:par>
                            </p:childTnLst>
                          </p:cTn>
                        </p:par>
                        <p:par>
                          <p:cTn id="45" fill="hold">
                            <p:stCondLst>
                              <p:cond delay="6000"/>
                            </p:stCondLst>
                            <p:childTnLst>
                              <p:par>
                                <p:cTn id="46" presetID="52"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Scale>
                                      <p:cBhvr>
                                        <p:cTn id="4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9"/>
                                        </p:tgtEl>
                                        <p:attrNameLst>
                                          <p:attrName>ppt_x</p:attrName>
                                          <p:attrName>ppt_y</p:attrName>
                                        </p:attrNameLst>
                                      </p:cBhvr>
                                    </p:animMotion>
                                    <p:animEffect transition="in" filter="fade">
                                      <p:cBhvr>
                                        <p:cTn id="50" dur="1000"/>
                                        <p:tgtEl>
                                          <p:spTgt spid="9"/>
                                        </p:tgtEl>
                                      </p:cBhvr>
                                    </p:animEffect>
                                  </p:childTnLst>
                                </p:cTn>
                              </p:par>
                            </p:childTnLst>
                          </p:cTn>
                        </p:par>
                        <p:par>
                          <p:cTn id="51" fill="hold">
                            <p:stCondLst>
                              <p:cond delay="7000"/>
                            </p:stCondLst>
                            <p:childTnLst>
                              <p:par>
                                <p:cTn id="52" presetID="21" presetClass="entr" presetSubtype="1"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heel(1)">
                                      <p:cBhvr>
                                        <p:cTn id="54" dur="750"/>
                                        <p:tgtEl>
                                          <p:spTgt spid="10"/>
                                        </p:tgtEl>
                                      </p:cBhvr>
                                    </p:animEffect>
                                  </p:childTnLst>
                                </p:cTn>
                              </p:par>
                            </p:childTnLst>
                          </p:cTn>
                        </p:par>
                        <p:par>
                          <p:cTn id="55" fill="hold">
                            <p:stCondLst>
                              <p:cond delay="8000"/>
                            </p:stCondLst>
                            <p:childTnLst>
                              <p:par>
                                <p:cTn id="56" presetID="22" presetClass="entr" presetSubtype="1"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up)">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8" grpId="0" animBg="1"/>
      <p:bldP spid="10" grpId="0" animBg="1"/>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pSp>
        <p:nvGrpSpPr>
          <p:cNvPr id="5" name="组合 4"/>
          <p:cNvGrpSpPr/>
          <p:nvPr/>
        </p:nvGrpSpPr>
        <p:grpSpPr>
          <a:xfrm>
            <a:off x="3396354" y="2545218"/>
            <a:ext cx="1740174" cy="1745348"/>
            <a:chOff x="3056718" y="2081057"/>
            <a:chExt cx="1566157" cy="1570813"/>
          </a:xfrm>
        </p:grpSpPr>
        <p:sp>
          <p:nvSpPr>
            <p:cNvPr id="6" name="Freeform 71"/>
            <p:cNvSpPr/>
            <p:nvPr/>
          </p:nvSpPr>
          <p:spPr bwMode="auto">
            <a:xfrm>
              <a:off x="3056718" y="2081057"/>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52E65"/>
            </a:solidFill>
            <a:ln>
              <a:noFill/>
            </a:ln>
          </p:spPr>
          <p:txBody>
            <a:bodyPr vert="horz" wrap="square" lIns="101600" tIns="50800" rIns="101600" bIns="50800" numCol="1" anchor="t" anchorCtr="0" compatLnSpc="1"/>
            <a:lstStyle/>
            <a:p>
              <a:endParaRPr lang="zh-CN" altLang="en-US" sz="2000"/>
            </a:p>
          </p:txBody>
        </p:sp>
        <p:sp>
          <p:nvSpPr>
            <p:cNvPr id="7" name="TextBox 6"/>
            <p:cNvSpPr txBox="1"/>
            <p:nvPr/>
          </p:nvSpPr>
          <p:spPr>
            <a:xfrm>
              <a:off x="3537896" y="2671699"/>
              <a:ext cx="1074113" cy="698614"/>
            </a:xfrm>
            <a:prstGeom prst="rect">
              <a:avLst/>
            </a:prstGeom>
            <a:noFill/>
          </p:spPr>
          <p:txBody>
            <a:bodyPr wrap="square" rtlCol="0">
              <a:spAutoFit/>
            </a:bodyPr>
            <a:lstStyle/>
            <a:p>
              <a:r>
                <a:rPr lang="en-US" altLang="zh-CN" sz="4445" b="1" dirty="0">
                  <a:solidFill>
                    <a:schemeClr val="bg1"/>
                  </a:solidFill>
                </a:rPr>
                <a:t>39%</a:t>
              </a:r>
              <a:endParaRPr lang="zh-CN" altLang="en-US" sz="4445" b="1" dirty="0">
                <a:solidFill>
                  <a:schemeClr val="bg1"/>
                </a:solidFill>
              </a:endParaRPr>
            </a:p>
          </p:txBody>
        </p:sp>
        <p:sp>
          <p:nvSpPr>
            <p:cNvPr id="8" name="TextBox 7"/>
            <p:cNvSpPr txBox="1"/>
            <p:nvPr/>
          </p:nvSpPr>
          <p:spPr>
            <a:xfrm>
              <a:off x="3619824" y="2251956"/>
              <a:ext cx="952176" cy="514064"/>
            </a:xfrm>
            <a:prstGeom prst="rect">
              <a:avLst/>
            </a:prstGeom>
            <a:noFill/>
          </p:spPr>
          <p:txBody>
            <a:bodyPr wrap="square" rtlCol="0">
              <a:spAutoFit/>
            </a:bodyPr>
            <a:lstStyle/>
            <a:p>
              <a:r>
                <a:rPr lang="zh-CN" altLang="en-US" sz="1555" dirty="0">
                  <a:solidFill>
                    <a:schemeClr val="bg1"/>
                  </a:solidFill>
                  <a:latin typeface="微软雅黑" panose="020B0503020204020204" pitchFamily="34" charset="-122"/>
                  <a:ea typeface="微软雅黑" panose="020B0503020204020204" pitchFamily="34" charset="-122"/>
                </a:rPr>
                <a:t>单击此处添加文本</a:t>
              </a:r>
              <a:endParaRPr lang="zh-CN" altLang="en-US" sz="1555" dirty="0">
                <a:solidFill>
                  <a:schemeClr val="bg1"/>
                </a:solidFill>
                <a:latin typeface="微软雅黑" panose="020B0503020204020204" pitchFamily="34" charset="-122"/>
                <a:ea typeface="微软雅黑" panose="020B0503020204020204" pitchFamily="34" charset="-122"/>
              </a:endParaRPr>
            </a:p>
          </p:txBody>
        </p:sp>
      </p:grpSp>
      <p:sp>
        <p:nvSpPr>
          <p:cNvPr id="9" name="TextBox 8"/>
          <p:cNvSpPr txBox="1"/>
          <p:nvPr/>
        </p:nvSpPr>
        <p:spPr>
          <a:xfrm>
            <a:off x="768208" y="1810290"/>
            <a:ext cx="2400267"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单击此处添加标题</a:t>
            </a:r>
            <a:endParaRPr lang="zh-CN" altLang="en-US" sz="2000" dirty="0">
              <a:latin typeface="微软雅黑" panose="020B0503020204020204" pitchFamily="34" charset="-122"/>
              <a:ea typeface="微软雅黑" panose="020B0503020204020204" pitchFamily="34" charset="-122"/>
            </a:endParaRPr>
          </a:p>
        </p:txBody>
      </p:sp>
      <p:sp>
        <p:nvSpPr>
          <p:cNvPr id="10" name="矩形 1"/>
          <p:cNvSpPr>
            <a:spLocks noChangeArrowheads="1"/>
          </p:cNvSpPr>
          <p:nvPr/>
        </p:nvSpPr>
        <p:spPr bwMode="auto">
          <a:xfrm>
            <a:off x="5720071" y="2210335"/>
            <a:ext cx="3600400" cy="2247154"/>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just">
              <a:lnSpc>
                <a:spcPct val="150000"/>
              </a:lnSpc>
            </a:pPr>
            <a:r>
              <a:rPr lang="zh-CN" altLang="en-US" sz="1555" dirty="0">
                <a:solidFill>
                  <a:schemeClr val="tx1">
                    <a:lumMod val="65000"/>
                    <a:lumOff val="35000"/>
                  </a:schemeClr>
                </a:solidFill>
                <a:latin typeface="微软雅黑" panose="020B0503020204020204" pitchFamily="34" charset="-122"/>
                <a:ea typeface="微软雅黑" panose="020B0503020204020204" pitchFamily="34" charset="-122"/>
              </a:rPr>
              <a:t>单击添加文字单击添加文字单击添加文字单击添加文字单击添加文字单击添加文字单击添加文字单击添加文字单击添加文字单击添加文字单击添加文字单击添加文字单击添加文字单击添加文单击添加文字单击添加文字单击添加文字</a:t>
            </a:r>
            <a:endParaRPr lang="zh-CN" altLang="en-US" sz="155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L 形 10"/>
          <p:cNvSpPr/>
          <p:nvPr/>
        </p:nvSpPr>
        <p:spPr>
          <a:xfrm rot="5400000">
            <a:off x="5613130" y="2160397"/>
            <a:ext cx="382127" cy="328262"/>
          </a:xfrm>
          <a:prstGeom prst="corner">
            <a:avLst>
              <a:gd name="adj1" fmla="val 25014"/>
              <a:gd name="adj2" fmla="val 23544"/>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L 形 11"/>
          <p:cNvSpPr/>
          <p:nvPr/>
        </p:nvSpPr>
        <p:spPr>
          <a:xfrm rot="16200000">
            <a:off x="8965277" y="4182492"/>
            <a:ext cx="382127" cy="328262"/>
          </a:xfrm>
          <a:prstGeom prst="corner">
            <a:avLst>
              <a:gd name="adj1" fmla="val 25014"/>
              <a:gd name="adj2" fmla="val 23544"/>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3" name="组合 12"/>
          <p:cNvGrpSpPr/>
          <p:nvPr/>
        </p:nvGrpSpPr>
        <p:grpSpPr>
          <a:xfrm>
            <a:off x="2063197" y="2545218"/>
            <a:ext cx="1747073" cy="1745348"/>
            <a:chOff x="1856877" y="2081057"/>
            <a:chExt cx="1572366" cy="1570813"/>
          </a:xfrm>
        </p:grpSpPr>
        <p:sp>
          <p:nvSpPr>
            <p:cNvPr id="14" name="Freeform 72"/>
            <p:cNvSpPr/>
            <p:nvPr/>
          </p:nvSpPr>
          <p:spPr bwMode="auto">
            <a:xfrm>
              <a:off x="1856877" y="2081057"/>
              <a:ext cx="1572366" cy="1570813"/>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rgbClr val="052E65"/>
            </a:solidFill>
            <a:ln>
              <a:solidFill>
                <a:schemeClr val="bg1"/>
              </a:solidFill>
            </a:ln>
          </p:spPr>
          <p:txBody>
            <a:bodyPr vert="horz" wrap="square" lIns="101600" tIns="50800" rIns="101600" bIns="50800" numCol="1" anchor="t" anchorCtr="0" compatLnSpc="1"/>
            <a:lstStyle/>
            <a:p>
              <a:endParaRPr lang="zh-CN" altLang="en-US" sz="2000"/>
            </a:p>
          </p:txBody>
        </p:sp>
        <p:sp>
          <p:nvSpPr>
            <p:cNvPr id="15" name="TextBox 14"/>
            <p:cNvSpPr txBox="1"/>
            <p:nvPr/>
          </p:nvSpPr>
          <p:spPr>
            <a:xfrm>
              <a:off x="2271311" y="2671699"/>
              <a:ext cx="1074113" cy="698614"/>
            </a:xfrm>
            <a:prstGeom prst="rect">
              <a:avLst/>
            </a:prstGeom>
            <a:noFill/>
          </p:spPr>
          <p:txBody>
            <a:bodyPr wrap="square" rtlCol="0">
              <a:spAutoFit/>
            </a:bodyPr>
            <a:lstStyle/>
            <a:p>
              <a:r>
                <a:rPr lang="en-US" altLang="zh-CN" sz="4445" b="1" dirty="0">
                  <a:solidFill>
                    <a:schemeClr val="bg1"/>
                  </a:solidFill>
                </a:rPr>
                <a:t>34%</a:t>
              </a:r>
              <a:endParaRPr lang="zh-CN" altLang="en-US" sz="4445" b="1" dirty="0">
                <a:solidFill>
                  <a:schemeClr val="bg1"/>
                </a:solidFill>
              </a:endParaRPr>
            </a:p>
          </p:txBody>
        </p:sp>
        <p:sp>
          <p:nvSpPr>
            <p:cNvPr id="16" name="TextBox 15"/>
            <p:cNvSpPr txBox="1"/>
            <p:nvPr/>
          </p:nvSpPr>
          <p:spPr>
            <a:xfrm>
              <a:off x="2376014" y="2251956"/>
              <a:ext cx="971850" cy="514064"/>
            </a:xfrm>
            <a:prstGeom prst="rect">
              <a:avLst/>
            </a:prstGeom>
            <a:noFill/>
          </p:spPr>
          <p:txBody>
            <a:bodyPr wrap="square" rtlCol="0">
              <a:spAutoFit/>
            </a:bodyPr>
            <a:lstStyle/>
            <a:p>
              <a:r>
                <a:rPr lang="zh-CN" altLang="en-US" sz="1555" dirty="0">
                  <a:solidFill>
                    <a:schemeClr val="bg1"/>
                  </a:solidFill>
                  <a:latin typeface="微软雅黑" panose="020B0503020204020204" pitchFamily="34" charset="-122"/>
                  <a:ea typeface="微软雅黑" panose="020B0503020204020204" pitchFamily="34" charset="-122"/>
                </a:rPr>
                <a:t>单击此处添加文本</a:t>
              </a:r>
              <a:endParaRPr lang="zh-CN" altLang="en-US" sz="1555"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57606" y="2545218"/>
            <a:ext cx="1740174" cy="1745348"/>
            <a:chOff x="591845" y="2081057"/>
            <a:chExt cx="1566157" cy="1570813"/>
          </a:xfrm>
        </p:grpSpPr>
        <p:sp>
          <p:nvSpPr>
            <p:cNvPr id="18" name="Freeform 73"/>
            <p:cNvSpPr/>
            <p:nvPr/>
          </p:nvSpPr>
          <p:spPr bwMode="auto">
            <a:xfrm>
              <a:off x="591845" y="2081057"/>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52E65"/>
            </a:solidFill>
            <a:ln>
              <a:solidFill>
                <a:schemeClr val="bg1"/>
              </a:solidFill>
            </a:ln>
          </p:spPr>
          <p:txBody>
            <a:bodyPr vert="horz" wrap="square" lIns="101600" tIns="50800" rIns="101600" bIns="50800" numCol="1" anchor="t" anchorCtr="0" compatLnSpc="1"/>
            <a:lstStyle/>
            <a:p>
              <a:endParaRPr lang="zh-CN" altLang="en-US" sz="2000"/>
            </a:p>
          </p:txBody>
        </p:sp>
        <p:sp>
          <p:nvSpPr>
            <p:cNvPr id="19" name="TextBox 18"/>
            <p:cNvSpPr txBox="1"/>
            <p:nvPr/>
          </p:nvSpPr>
          <p:spPr>
            <a:xfrm>
              <a:off x="906938" y="2671699"/>
              <a:ext cx="1074113" cy="698614"/>
            </a:xfrm>
            <a:prstGeom prst="rect">
              <a:avLst/>
            </a:prstGeom>
            <a:noFill/>
          </p:spPr>
          <p:txBody>
            <a:bodyPr wrap="square" rtlCol="0">
              <a:spAutoFit/>
            </a:bodyPr>
            <a:lstStyle/>
            <a:p>
              <a:r>
                <a:rPr lang="en-US" altLang="zh-CN" sz="4445" b="1" dirty="0">
                  <a:solidFill>
                    <a:schemeClr val="bg1"/>
                  </a:solidFill>
                </a:rPr>
                <a:t>27%</a:t>
              </a:r>
              <a:endParaRPr lang="zh-CN" altLang="en-US" sz="4445" b="1" dirty="0">
                <a:solidFill>
                  <a:schemeClr val="bg1"/>
                </a:solidFill>
              </a:endParaRPr>
            </a:p>
          </p:txBody>
        </p:sp>
        <p:sp>
          <p:nvSpPr>
            <p:cNvPr id="20" name="TextBox 19"/>
            <p:cNvSpPr txBox="1"/>
            <p:nvPr/>
          </p:nvSpPr>
          <p:spPr>
            <a:xfrm>
              <a:off x="1053548" y="2251956"/>
              <a:ext cx="998171" cy="514064"/>
            </a:xfrm>
            <a:prstGeom prst="rect">
              <a:avLst/>
            </a:prstGeom>
            <a:noFill/>
          </p:spPr>
          <p:txBody>
            <a:bodyPr wrap="square" rtlCol="0">
              <a:spAutoFit/>
            </a:bodyPr>
            <a:lstStyle/>
            <a:p>
              <a:r>
                <a:rPr lang="zh-CN" altLang="en-US" sz="1555" dirty="0">
                  <a:solidFill>
                    <a:schemeClr val="bg1"/>
                  </a:solidFill>
                  <a:latin typeface="微软雅黑" panose="020B0503020204020204" pitchFamily="34" charset="-122"/>
                  <a:ea typeface="微软雅黑" panose="020B0503020204020204" pitchFamily="34" charset="-122"/>
                </a:rPr>
                <a:t>单击此处添加文本</a:t>
              </a:r>
              <a:endParaRPr lang="zh-CN" altLang="en-US" sz="155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37"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900" decel="100000" fill="hold"/>
                                        <p:tgtEl>
                                          <p:spTgt spid="17"/>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5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900" decel="100000" fill="hold"/>
                                        <p:tgtEl>
                                          <p:spTgt spid="5"/>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39" fill="hold">
                            <p:stCondLst>
                              <p:cond delay="2500"/>
                            </p:stCondLst>
                            <p:childTnLst>
                              <p:par>
                                <p:cTn id="40" presetID="2" presetClass="entr" presetSubtype="6"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1+#ppt_w/2"/>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par>
                                <p:cTn id="44" presetID="2" presetClass="entr" presetSubtype="9"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0-#ppt_w/2"/>
                                          </p:val>
                                        </p:tav>
                                        <p:tav tm="100000">
                                          <p:val>
                                            <p:strVal val="#ppt_x"/>
                                          </p:val>
                                        </p:tav>
                                      </p:tavLst>
                                    </p:anim>
                                    <p:anim calcmode="lin" valueType="num">
                                      <p:cBhvr additive="base">
                                        <p:cTn id="47" dur="500" fill="hold"/>
                                        <p:tgtEl>
                                          <p:spTgt spid="12"/>
                                        </p:tgtEl>
                                        <p:attrNameLst>
                                          <p:attrName>ppt_y</p:attrName>
                                        </p:attrNameLst>
                                      </p:cBhvr>
                                      <p:tavLst>
                                        <p:tav tm="0">
                                          <p:val>
                                            <p:strVal val="0-#ppt_h/2"/>
                                          </p:val>
                                        </p:tav>
                                        <p:tav tm="100000">
                                          <p:val>
                                            <p:strVal val="#ppt_y"/>
                                          </p:val>
                                        </p:tav>
                                      </p:tavLst>
                                    </p:anim>
                                  </p:childTnLst>
                                </p:cTn>
                              </p:par>
                            </p:childTnLst>
                          </p:cTn>
                        </p:par>
                        <p:par>
                          <p:cTn id="48" fill="hold">
                            <p:stCondLst>
                              <p:cond delay="3000"/>
                            </p:stCondLst>
                            <p:childTnLst>
                              <p:par>
                                <p:cTn id="49" presetID="17" presetClass="entr" presetSubtype="10"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p:bldP spid="10" grpId="0"/>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任意多边形 4"/>
          <p:cNvSpPr/>
          <p:nvPr/>
        </p:nvSpPr>
        <p:spPr>
          <a:xfrm flipV="1">
            <a:off x="3846130" y="2761665"/>
            <a:ext cx="569661" cy="1304519"/>
          </a:xfrm>
          <a:custGeom>
            <a:avLst/>
            <a:gdLst>
              <a:gd name="connsiteX0" fmla="*/ 374574 w 374574"/>
              <a:gd name="connsiteY0" fmla="*/ 2291509 h 2291509"/>
              <a:gd name="connsiteX1" fmla="*/ 374574 w 374574"/>
              <a:gd name="connsiteY1" fmla="*/ 0 h 2291509"/>
              <a:gd name="connsiteX2" fmla="*/ 0 w 374574"/>
              <a:gd name="connsiteY2" fmla="*/ 0 h 2291509"/>
            </a:gdLst>
            <a:ahLst/>
            <a:cxnLst>
              <a:cxn ang="0">
                <a:pos x="connsiteX0" y="connsiteY0"/>
              </a:cxn>
              <a:cxn ang="0">
                <a:pos x="connsiteX1" y="connsiteY1"/>
              </a:cxn>
              <a:cxn ang="0">
                <a:pos x="connsiteX2" y="connsiteY2"/>
              </a:cxn>
            </a:cxnLst>
            <a:rect l="l" t="t" r="r" b="b"/>
            <a:pathLst>
              <a:path w="374574" h="2291509">
                <a:moveTo>
                  <a:pt x="374574" y="2291509"/>
                </a:moveTo>
                <a:lnTo>
                  <a:pt x="374574" y="0"/>
                </a:lnTo>
                <a:lnTo>
                  <a:pt x="0" y="0"/>
                </a:lnTo>
              </a:path>
            </a:pathLst>
          </a:custGeom>
          <a:ln w="6350">
            <a:solidFill>
              <a:srgbClr val="052E65"/>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lIns="103502" tIns="51751" rIns="103502" bIns="51751" anchor="ctr"/>
          <a:lstStyle/>
          <a:p>
            <a:pPr algn="ctr">
              <a:defRPr/>
            </a:pPr>
            <a:endParaRPr lang="zh-CN" altLang="en-US" sz="2000" dirty="0">
              <a:solidFill>
                <a:prstClr val="black"/>
              </a:solidFill>
            </a:endParaRPr>
          </a:p>
        </p:txBody>
      </p:sp>
      <p:sp>
        <p:nvSpPr>
          <p:cNvPr id="6" name="任意多边形 5"/>
          <p:cNvSpPr/>
          <p:nvPr/>
        </p:nvSpPr>
        <p:spPr>
          <a:xfrm flipH="1">
            <a:off x="5528153" y="1591908"/>
            <a:ext cx="569661" cy="1304519"/>
          </a:xfrm>
          <a:custGeom>
            <a:avLst/>
            <a:gdLst>
              <a:gd name="connsiteX0" fmla="*/ 374574 w 374574"/>
              <a:gd name="connsiteY0" fmla="*/ 2291509 h 2291509"/>
              <a:gd name="connsiteX1" fmla="*/ 374574 w 374574"/>
              <a:gd name="connsiteY1" fmla="*/ 0 h 2291509"/>
              <a:gd name="connsiteX2" fmla="*/ 0 w 374574"/>
              <a:gd name="connsiteY2" fmla="*/ 0 h 2291509"/>
            </a:gdLst>
            <a:ahLst/>
            <a:cxnLst>
              <a:cxn ang="0">
                <a:pos x="connsiteX0" y="connsiteY0"/>
              </a:cxn>
              <a:cxn ang="0">
                <a:pos x="connsiteX1" y="connsiteY1"/>
              </a:cxn>
              <a:cxn ang="0">
                <a:pos x="connsiteX2" y="connsiteY2"/>
              </a:cxn>
            </a:cxnLst>
            <a:rect l="l" t="t" r="r" b="b"/>
            <a:pathLst>
              <a:path w="374574" h="2291509">
                <a:moveTo>
                  <a:pt x="374574" y="2291509"/>
                </a:moveTo>
                <a:lnTo>
                  <a:pt x="374574" y="0"/>
                </a:lnTo>
                <a:lnTo>
                  <a:pt x="0" y="0"/>
                </a:lnTo>
              </a:path>
            </a:pathLst>
          </a:custGeom>
          <a:ln w="6350">
            <a:solidFill>
              <a:srgbClr val="052E65"/>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lIns="103502" tIns="51751" rIns="103502" bIns="51751" anchor="ctr"/>
          <a:lstStyle/>
          <a:p>
            <a:pPr algn="ctr">
              <a:defRPr/>
            </a:pPr>
            <a:endParaRPr lang="zh-CN" altLang="en-US" sz="2000" dirty="0">
              <a:solidFill>
                <a:prstClr val="black"/>
              </a:solidFill>
            </a:endParaRPr>
          </a:p>
        </p:txBody>
      </p:sp>
      <p:grpSp>
        <p:nvGrpSpPr>
          <p:cNvPr id="7" name="组合 6"/>
          <p:cNvGrpSpPr/>
          <p:nvPr/>
        </p:nvGrpSpPr>
        <p:grpSpPr bwMode="auto">
          <a:xfrm>
            <a:off x="1159564" y="1918936"/>
            <a:ext cx="3993009" cy="1345848"/>
            <a:chOff x="1334679" y="2997346"/>
            <a:chExt cx="3527313" cy="1188323"/>
          </a:xfrm>
          <a:solidFill>
            <a:srgbClr val="052E65"/>
          </a:solidFill>
        </p:grpSpPr>
        <p:sp>
          <p:nvSpPr>
            <p:cNvPr id="8" name="Freeform 12"/>
            <p:cNvSpPr/>
            <p:nvPr/>
          </p:nvSpPr>
          <p:spPr bwMode="auto">
            <a:xfrm>
              <a:off x="1334679" y="3528839"/>
              <a:ext cx="3527313" cy="640964"/>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 name="connsiteX0" fmla="*/ 10254 w 10254"/>
                <a:gd name="connsiteY0" fmla="*/ 2963 h 6942"/>
                <a:gd name="connsiteX1" fmla="*/ 8889 w 10254"/>
                <a:gd name="connsiteY1" fmla="*/ 5082 h 6942"/>
                <a:gd name="connsiteX2" fmla="*/ 3375 w 10254"/>
                <a:gd name="connsiteY2" fmla="*/ 4354 h 6942"/>
                <a:gd name="connsiteX3" fmla="*/ 3836 w 10254"/>
                <a:gd name="connsiteY3" fmla="*/ 5877 h 6942"/>
                <a:gd name="connsiteX4" fmla="*/ 254 w 10254"/>
                <a:gd name="connsiteY4" fmla="*/ 6738 h 6942"/>
                <a:gd name="connsiteX5" fmla="*/ 287 w 10254"/>
                <a:gd name="connsiteY5" fmla="*/ 2803 h 6942"/>
                <a:gd name="connsiteX6" fmla="*/ 2470 w 10254"/>
                <a:gd name="connsiteY6" fmla="*/ 2235 h 6942"/>
                <a:gd name="connsiteX7" fmla="*/ 10254 w 10254"/>
                <a:gd name="connsiteY7" fmla="*/ 2963 h 6942"/>
                <a:gd name="connsiteX0-1" fmla="*/ 10000 w 10000"/>
                <a:gd name="connsiteY0-2" fmla="*/ 4267 h 9999"/>
                <a:gd name="connsiteX1-3" fmla="*/ 8669 w 10000"/>
                <a:gd name="connsiteY1-4" fmla="*/ 7320 h 9999"/>
                <a:gd name="connsiteX2-5" fmla="*/ 3291 w 10000"/>
                <a:gd name="connsiteY2-6" fmla="*/ 6271 h 9999"/>
                <a:gd name="connsiteX3-7" fmla="*/ 3741 w 10000"/>
                <a:gd name="connsiteY3-8" fmla="*/ 8465 h 9999"/>
                <a:gd name="connsiteX4-9" fmla="*/ 248 w 10000"/>
                <a:gd name="connsiteY4-10" fmla="*/ 9705 h 9999"/>
                <a:gd name="connsiteX5-11" fmla="*/ 280 w 10000"/>
                <a:gd name="connsiteY5-12" fmla="*/ 4037 h 9999"/>
                <a:gd name="connsiteX6-13" fmla="*/ 2409 w 10000"/>
                <a:gd name="connsiteY6-14" fmla="*/ 3219 h 9999"/>
                <a:gd name="connsiteX7-15" fmla="*/ 10000 w 10000"/>
                <a:gd name="connsiteY7-16" fmla="*/ 4267 h 9999"/>
                <a:gd name="connsiteX0-17" fmla="*/ 9753 w 9753"/>
                <a:gd name="connsiteY0-18" fmla="*/ 4267 h 10085"/>
                <a:gd name="connsiteX1-19" fmla="*/ 8422 w 9753"/>
                <a:gd name="connsiteY1-20" fmla="*/ 7321 h 10085"/>
                <a:gd name="connsiteX2-21" fmla="*/ 3044 w 9753"/>
                <a:gd name="connsiteY2-22" fmla="*/ 6272 h 10085"/>
                <a:gd name="connsiteX3-23" fmla="*/ 3494 w 9753"/>
                <a:gd name="connsiteY3-24" fmla="*/ 8466 h 10085"/>
                <a:gd name="connsiteX4-25" fmla="*/ 1 w 9753"/>
                <a:gd name="connsiteY4-26" fmla="*/ 9706 h 10085"/>
                <a:gd name="connsiteX5-27" fmla="*/ 33 w 9753"/>
                <a:gd name="connsiteY5-28" fmla="*/ 4037 h 10085"/>
                <a:gd name="connsiteX6-29" fmla="*/ 2162 w 9753"/>
                <a:gd name="connsiteY6-30" fmla="*/ 3219 h 10085"/>
                <a:gd name="connsiteX7-31" fmla="*/ 9753 w 9753"/>
                <a:gd name="connsiteY7-32" fmla="*/ 4267 h 10085"/>
                <a:gd name="connsiteX0-33" fmla="*/ 10000 w 10000"/>
                <a:gd name="connsiteY0-34" fmla="*/ 4231 h 9624"/>
                <a:gd name="connsiteX1-35" fmla="*/ 8635 w 10000"/>
                <a:gd name="connsiteY1-36" fmla="*/ 7259 h 9624"/>
                <a:gd name="connsiteX2-37" fmla="*/ 3121 w 10000"/>
                <a:gd name="connsiteY2-38" fmla="*/ 6219 h 9624"/>
                <a:gd name="connsiteX3-39" fmla="*/ 3582 w 10000"/>
                <a:gd name="connsiteY3-40" fmla="*/ 8395 h 9624"/>
                <a:gd name="connsiteX4-41" fmla="*/ 1 w 10000"/>
                <a:gd name="connsiteY4-42" fmla="*/ 9624 h 9624"/>
                <a:gd name="connsiteX5-43" fmla="*/ 34 w 10000"/>
                <a:gd name="connsiteY5-44" fmla="*/ 4003 h 9624"/>
                <a:gd name="connsiteX6-45" fmla="*/ 2217 w 10000"/>
                <a:gd name="connsiteY6-46" fmla="*/ 3192 h 9624"/>
                <a:gd name="connsiteX7-47" fmla="*/ 10000 w 10000"/>
                <a:gd name="connsiteY7-48" fmla="*/ 4231 h 9624"/>
                <a:gd name="connsiteX0-49" fmla="*/ 10258 w 10258"/>
                <a:gd name="connsiteY0-50" fmla="*/ 4487 h 10238"/>
                <a:gd name="connsiteX1-51" fmla="*/ 8893 w 10258"/>
                <a:gd name="connsiteY1-52" fmla="*/ 7634 h 10238"/>
                <a:gd name="connsiteX2-53" fmla="*/ 3379 w 10258"/>
                <a:gd name="connsiteY2-54" fmla="*/ 6553 h 10238"/>
                <a:gd name="connsiteX3-55" fmla="*/ 3840 w 10258"/>
                <a:gd name="connsiteY3-56" fmla="*/ 8814 h 10238"/>
                <a:gd name="connsiteX4-57" fmla="*/ 259 w 10258"/>
                <a:gd name="connsiteY4-58" fmla="*/ 10091 h 10238"/>
                <a:gd name="connsiteX5-59" fmla="*/ 278 w 10258"/>
                <a:gd name="connsiteY5-60" fmla="*/ 6434 h 10238"/>
                <a:gd name="connsiteX6-61" fmla="*/ 2475 w 10258"/>
                <a:gd name="connsiteY6-62" fmla="*/ 3408 h 10238"/>
                <a:gd name="connsiteX7-63" fmla="*/ 10258 w 10258"/>
                <a:gd name="connsiteY7-64" fmla="*/ 4487 h 10238"/>
                <a:gd name="connsiteX0-65" fmla="*/ 10012 w 10012"/>
                <a:gd name="connsiteY0-66" fmla="*/ 4487 h 10214"/>
                <a:gd name="connsiteX1-67" fmla="*/ 8647 w 10012"/>
                <a:gd name="connsiteY1-68" fmla="*/ 7634 h 10214"/>
                <a:gd name="connsiteX2-69" fmla="*/ 3133 w 10012"/>
                <a:gd name="connsiteY2-70" fmla="*/ 6553 h 10214"/>
                <a:gd name="connsiteX3-71" fmla="*/ 3594 w 10012"/>
                <a:gd name="connsiteY3-72" fmla="*/ 8814 h 10214"/>
                <a:gd name="connsiteX4-73" fmla="*/ 13 w 10012"/>
                <a:gd name="connsiteY4-74" fmla="*/ 10091 h 10214"/>
                <a:gd name="connsiteX5-75" fmla="*/ 32 w 10012"/>
                <a:gd name="connsiteY5-76" fmla="*/ 6434 h 10214"/>
                <a:gd name="connsiteX6-77" fmla="*/ 2229 w 10012"/>
                <a:gd name="connsiteY6-78" fmla="*/ 3408 h 10214"/>
                <a:gd name="connsiteX7-79" fmla="*/ 10012 w 10012"/>
                <a:gd name="connsiteY7-80" fmla="*/ 4487 h 10214"/>
                <a:gd name="connsiteX0-81" fmla="*/ 10013 w 10013"/>
                <a:gd name="connsiteY0-82" fmla="*/ 4487 h 10091"/>
                <a:gd name="connsiteX1-83" fmla="*/ 8648 w 10013"/>
                <a:gd name="connsiteY1-84" fmla="*/ 7634 h 10091"/>
                <a:gd name="connsiteX2-85" fmla="*/ 3134 w 10013"/>
                <a:gd name="connsiteY2-86" fmla="*/ 6553 h 10091"/>
                <a:gd name="connsiteX3-87" fmla="*/ 3595 w 10013"/>
                <a:gd name="connsiteY3-88" fmla="*/ 8814 h 10091"/>
                <a:gd name="connsiteX4-89" fmla="*/ 14 w 10013"/>
                <a:gd name="connsiteY4-90" fmla="*/ 10091 h 10091"/>
                <a:gd name="connsiteX5-91" fmla="*/ 33 w 10013"/>
                <a:gd name="connsiteY5-92" fmla="*/ 6434 h 10091"/>
                <a:gd name="connsiteX6-93" fmla="*/ 2230 w 10013"/>
                <a:gd name="connsiteY6-94" fmla="*/ 3408 h 10091"/>
                <a:gd name="connsiteX7-95" fmla="*/ 10013 w 10013"/>
                <a:gd name="connsiteY7-96" fmla="*/ 4487 h 10091"/>
                <a:gd name="connsiteX0-97" fmla="*/ 10013 w 10013"/>
                <a:gd name="connsiteY0-98" fmla="*/ 4487 h 10091"/>
                <a:gd name="connsiteX1-99" fmla="*/ 8648 w 10013"/>
                <a:gd name="connsiteY1-100" fmla="*/ 7634 h 10091"/>
                <a:gd name="connsiteX2-101" fmla="*/ 3134 w 10013"/>
                <a:gd name="connsiteY2-102" fmla="*/ 6553 h 10091"/>
                <a:gd name="connsiteX3-103" fmla="*/ 3595 w 10013"/>
                <a:gd name="connsiteY3-104" fmla="*/ 8814 h 10091"/>
                <a:gd name="connsiteX4-105" fmla="*/ 14 w 10013"/>
                <a:gd name="connsiteY4-106" fmla="*/ 10091 h 10091"/>
                <a:gd name="connsiteX5-107" fmla="*/ 33 w 10013"/>
                <a:gd name="connsiteY5-108" fmla="*/ 6434 h 10091"/>
                <a:gd name="connsiteX6-109" fmla="*/ 2230 w 10013"/>
                <a:gd name="connsiteY6-110" fmla="*/ 3408 h 10091"/>
                <a:gd name="connsiteX7-111" fmla="*/ 10013 w 10013"/>
                <a:gd name="connsiteY7-112" fmla="*/ 4487 h 100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13" h="10091">
                  <a:moveTo>
                    <a:pt x="10013" y="4487"/>
                  </a:moveTo>
                  <a:lnTo>
                    <a:pt x="8648" y="7634"/>
                  </a:lnTo>
                  <a:cubicBezTo>
                    <a:pt x="8648" y="7634"/>
                    <a:pt x="6432" y="1047"/>
                    <a:pt x="3134" y="6553"/>
                  </a:cubicBezTo>
                  <a:cubicBezTo>
                    <a:pt x="3288" y="7306"/>
                    <a:pt x="3441" y="8061"/>
                    <a:pt x="3595" y="8814"/>
                  </a:cubicBezTo>
                  <a:cubicBezTo>
                    <a:pt x="14" y="10091"/>
                    <a:pt x="643" y="9828"/>
                    <a:pt x="14" y="10091"/>
                  </a:cubicBezTo>
                  <a:cubicBezTo>
                    <a:pt x="-25" y="10107"/>
                    <a:pt x="33" y="6434"/>
                    <a:pt x="33" y="6434"/>
                  </a:cubicBezTo>
                  <a:cubicBezTo>
                    <a:pt x="815" y="5817"/>
                    <a:pt x="567" y="3733"/>
                    <a:pt x="2230" y="3408"/>
                  </a:cubicBezTo>
                  <a:cubicBezTo>
                    <a:pt x="3893" y="3083"/>
                    <a:pt x="6113" y="-4751"/>
                    <a:pt x="10013" y="4487"/>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prstClr val="white"/>
                </a:solidFill>
              </a:endParaRPr>
            </a:p>
          </p:txBody>
        </p:sp>
        <p:sp>
          <p:nvSpPr>
            <p:cNvPr id="9" name="Freeform 12"/>
            <p:cNvSpPr/>
            <p:nvPr/>
          </p:nvSpPr>
          <p:spPr bwMode="auto">
            <a:xfrm>
              <a:off x="1339441" y="2997346"/>
              <a:ext cx="3522551" cy="943995"/>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8" h="302">
                  <a:moveTo>
                    <a:pt x="1128" y="188"/>
                  </a:moveTo>
                  <a:cubicBezTo>
                    <a:pt x="974" y="252"/>
                    <a:pt x="974" y="252"/>
                    <a:pt x="974" y="252"/>
                  </a:cubicBezTo>
                  <a:cubicBezTo>
                    <a:pt x="974" y="252"/>
                    <a:pt x="724" y="118"/>
                    <a:pt x="352" y="230"/>
                  </a:cubicBezTo>
                  <a:cubicBezTo>
                    <a:pt x="404" y="276"/>
                    <a:pt x="404" y="276"/>
                    <a:pt x="404" y="276"/>
                  </a:cubicBezTo>
                  <a:cubicBezTo>
                    <a:pt x="0" y="302"/>
                    <a:pt x="0" y="302"/>
                    <a:pt x="0" y="302"/>
                  </a:cubicBezTo>
                  <a:cubicBezTo>
                    <a:pt x="200" y="128"/>
                    <a:pt x="200" y="128"/>
                    <a:pt x="200" y="128"/>
                  </a:cubicBezTo>
                  <a:cubicBezTo>
                    <a:pt x="250" y="166"/>
                    <a:pt x="250" y="166"/>
                    <a:pt x="250" y="166"/>
                  </a:cubicBezTo>
                  <a:cubicBezTo>
                    <a:pt x="250" y="166"/>
                    <a:pt x="688" y="0"/>
                    <a:pt x="1128" y="188"/>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prstClr val="white"/>
                </a:solidFill>
              </a:endParaRPr>
            </a:p>
          </p:txBody>
        </p:sp>
        <p:sp>
          <p:nvSpPr>
            <p:cNvPr id="10" name="任意多边形 9"/>
            <p:cNvSpPr/>
            <p:nvPr/>
          </p:nvSpPr>
          <p:spPr>
            <a:xfrm>
              <a:off x="1339441" y="3860427"/>
              <a:ext cx="1252498" cy="325242"/>
            </a:xfrm>
            <a:custGeom>
              <a:avLst/>
              <a:gdLst>
                <a:gd name="connsiteX0" fmla="*/ 1518249 w 1518249"/>
                <a:gd name="connsiteY0" fmla="*/ 0 h 391064"/>
                <a:gd name="connsiteX1" fmla="*/ 1518249 w 1518249"/>
                <a:gd name="connsiteY1" fmla="*/ 276045 h 391064"/>
                <a:gd name="connsiteX2" fmla="*/ 0 w 1518249"/>
                <a:gd name="connsiteY2" fmla="*/ 391064 h 391064"/>
                <a:gd name="connsiteX3" fmla="*/ 0 w 1518249"/>
                <a:gd name="connsiteY3" fmla="*/ 97766 h 391064"/>
                <a:gd name="connsiteX4" fmla="*/ 1518249 w 1518249"/>
                <a:gd name="connsiteY4" fmla="*/ 0 h 391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249" h="391064">
                  <a:moveTo>
                    <a:pt x="1518249" y="0"/>
                  </a:moveTo>
                  <a:lnTo>
                    <a:pt x="1518249" y="276045"/>
                  </a:lnTo>
                  <a:lnTo>
                    <a:pt x="0" y="391064"/>
                  </a:lnTo>
                  <a:lnTo>
                    <a:pt x="0" y="97766"/>
                  </a:lnTo>
                  <a:lnTo>
                    <a:pt x="1518249" y="0"/>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prstClr val="white"/>
                </a:solidFill>
              </a:endParaRPr>
            </a:p>
          </p:txBody>
        </p:sp>
        <p:sp>
          <p:nvSpPr>
            <p:cNvPr id="11" name="任意多边形 10"/>
            <p:cNvSpPr/>
            <p:nvPr/>
          </p:nvSpPr>
          <p:spPr>
            <a:xfrm>
              <a:off x="4387344" y="3592301"/>
              <a:ext cx="465123" cy="415675"/>
            </a:xfrm>
            <a:custGeom>
              <a:avLst/>
              <a:gdLst>
                <a:gd name="connsiteX0" fmla="*/ 0 w 557841"/>
                <a:gd name="connsiteY0" fmla="*/ 230038 h 500332"/>
                <a:gd name="connsiteX1" fmla="*/ 0 w 557841"/>
                <a:gd name="connsiteY1" fmla="*/ 500332 h 500332"/>
                <a:gd name="connsiteX2" fmla="*/ 557841 w 557841"/>
                <a:gd name="connsiteY2" fmla="*/ 276045 h 500332"/>
                <a:gd name="connsiteX3" fmla="*/ 557841 w 557841"/>
                <a:gd name="connsiteY3" fmla="*/ 0 h 500332"/>
                <a:gd name="connsiteX4" fmla="*/ 0 w 557841"/>
                <a:gd name="connsiteY4" fmla="*/ 230038 h 500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841" h="500332">
                  <a:moveTo>
                    <a:pt x="0" y="230038"/>
                  </a:moveTo>
                  <a:lnTo>
                    <a:pt x="0" y="500332"/>
                  </a:lnTo>
                  <a:lnTo>
                    <a:pt x="557841" y="276045"/>
                  </a:lnTo>
                  <a:lnTo>
                    <a:pt x="557841" y="0"/>
                  </a:lnTo>
                  <a:lnTo>
                    <a:pt x="0" y="230038"/>
                  </a:ln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dirty="0">
                <a:solidFill>
                  <a:prstClr val="white"/>
                </a:solidFill>
              </a:endParaRPr>
            </a:p>
          </p:txBody>
        </p:sp>
      </p:grpSp>
      <p:grpSp>
        <p:nvGrpSpPr>
          <p:cNvPr id="12" name="组合 11"/>
          <p:cNvGrpSpPr/>
          <p:nvPr/>
        </p:nvGrpSpPr>
        <p:grpSpPr>
          <a:xfrm>
            <a:off x="4784181" y="2522681"/>
            <a:ext cx="3718063" cy="1040382"/>
            <a:chOff x="4287378" y="2371018"/>
            <a:chExt cx="3103775" cy="868524"/>
          </a:xfrm>
          <a:solidFill>
            <a:srgbClr val="052E65"/>
          </a:solidFill>
        </p:grpSpPr>
        <p:sp>
          <p:nvSpPr>
            <p:cNvPr id="13" name="任意多边形 12"/>
            <p:cNvSpPr/>
            <p:nvPr/>
          </p:nvSpPr>
          <p:spPr>
            <a:xfrm>
              <a:off x="6299056" y="2438519"/>
              <a:ext cx="214519" cy="405011"/>
            </a:xfrm>
            <a:custGeom>
              <a:avLst/>
              <a:gdLst>
                <a:gd name="connsiteX0" fmla="*/ 0 w 291830"/>
                <a:gd name="connsiteY0" fmla="*/ 0 h 476655"/>
                <a:gd name="connsiteX1" fmla="*/ 9728 w 291830"/>
                <a:gd name="connsiteY1" fmla="*/ 345332 h 476655"/>
                <a:gd name="connsiteX2" fmla="*/ 291830 w 291830"/>
                <a:gd name="connsiteY2" fmla="*/ 476655 h 476655"/>
                <a:gd name="connsiteX3" fmla="*/ 282102 w 291830"/>
                <a:gd name="connsiteY3" fmla="*/ 136187 h 476655"/>
                <a:gd name="connsiteX4" fmla="*/ 0 w 291830"/>
                <a:gd name="connsiteY4" fmla="*/ 0 h 476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830" h="476655">
                  <a:moveTo>
                    <a:pt x="0" y="0"/>
                  </a:moveTo>
                  <a:lnTo>
                    <a:pt x="9728" y="345332"/>
                  </a:lnTo>
                  <a:lnTo>
                    <a:pt x="291830" y="476655"/>
                  </a:lnTo>
                  <a:lnTo>
                    <a:pt x="282102" y="136187"/>
                  </a:lnTo>
                  <a:lnTo>
                    <a:pt x="0" y="0"/>
                  </a:ln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6004" tIns="48002" rIns="96004" bIns="48002" anchor="ctr"/>
            <a:lstStyle/>
            <a:p>
              <a:pPr algn="ctr">
                <a:defRPr/>
              </a:pPr>
              <a:endParaRPr lang="zh-CN" altLang="en-US" sz="2000" dirty="0">
                <a:solidFill>
                  <a:prstClr val="white"/>
                </a:solidFill>
              </a:endParaRPr>
            </a:p>
          </p:txBody>
        </p:sp>
        <p:grpSp>
          <p:nvGrpSpPr>
            <p:cNvPr id="14" name="组合 13"/>
            <p:cNvGrpSpPr/>
            <p:nvPr/>
          </p:nvGrpSpPr>
          <p:grpSpPr>
            <a:xfrm>
              <a:off x="4287378" y="2371018"/>
              <a:ext cx="3103775" cy="868524"/>
              <a:chOff x="4287378" y="2371018"/>
              <a:chExt cx="3103775" cy="868524"/>
            </a:xfrm>
            <a:grpFill/>
          </p:grpSpPr>
          <p:sp>
            <p:nvSpPr>
              <p:cNvPr id="16" name="Freeform 7"/>
              <p:cNvSpPr/>
              <p:nvPr/>
            </p:nvSpPr>
            <p:spPr bwMode="auto">
              <a:xfrm>
                <a:off x="4287378" y="2371018"/>
                <a:ext cx="3103775" cy="868524"/>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 name="connsiteX0" fmla="*/ 837 w 10686"/>
                  <a:gd name="connsiteY0" fmla="*/ 731 h 9762"/>
                  <a:gd name="connsiteX1" fmla="*/ 686 w 10686"/>
                  <a:gd name="connsiteY1" fmla="*/ 4522 h 9762"/>
                  <a:gd name="connsiteX2" fmla="*/ 4321 w 10686"/>
                  <a:gd name="connsiteY2" fmla="*/ 9739 h 9762"/>
                  <a:gd name="connsiteX3" fmla="*/ 9126 w 10686"/>
                  <a:gd name="connsiteY3" fmla="*/ 6174 h 9762"/>
                  <a:gd name="connsiteX4" fmla="*/ 9799 w 10686"/>
                  <a:gd name="connsiteY4" fmla="*/ 7739 h 9762"/>
                  <a:gd name="connsiteX5" fmla="*/ 10686 w 10686"/>
                  <a:gd name="connsiteY5" fmla="*/ 0 h 9762"/>
                  <a:gd name="connsiteX6" fmla="*/ 7158 w 10686"/>
                  <a:gd name="connsiteY6" fmla="*/ 1043 h 9762"/>
                  <a:gd name="connsiteX7" fmla="*/ 7778 w 10686"/>
                  <a:gd name="connsiteY7" fmla="*/ 2870 h 9762"/>
                  <a:gd name="connsiteX8" fmla="*/ 5154 w 10686"/>
                  <a:gd name="connsiteY8" fmla="*/ 4870 h 9762"/>
                  <a:gd name="connsiteX9" fmla="*/ 837 w 10686"/>
                  <a:gd name="connsiteY9" fmla="*/ 731 h 9762"/>
                  <a:gd name="connsiteX0-1" fmla="*/ 374 w 9591"/>
                  <a:gd name="connsiteY0-2" fmla="*/ 749 h 10000"/>
                  <a:gd name="connsiteX1-3" fmla="*/ 233 w 9591"/>
                  <a:gd name="connsiteY1-4" fmla="*/ 4632 h 10000"/>
                  <a:gd name="connsiteX2-5" fmla="*/ 3635 w 9591"/>
                  <a:gd name="connsiteY2-6" fmla="*/ 9976 h 10000"/>
                  <a:gd name="connsiteX3-7" fmla="*/ 8131 w 9591"/>
                  <a:gd name="connsiteY3-8" fmla="*/ 6325 h 10000"/>
                  <a:gd name="connsiteX4-9" fmla="*/ 8761 w 9591"/>
                  <a:gd name="connsiteY4-10" fmla="*/ 7928 h 10000"/>
                  <a:gd name="connsiteX5-11" fmla="*/ 9591 w 9591"/>
                  <a:gd name="connsiteY5-12" fmla="*/ 0 h 10000"/>
                  <a:gd name="connsiteX6-13" fmla="*/ 6289 w 9591"/>
                  <a:gd name="connsiteY6-14" fmla="*/ 1068 h 10000"/>
                  <a:gd name="connsiteX7-15" fmla="*/ 6870 w 9591"/>
                  <a:gd name="connsiteY7-16" fmla="*/ 2940 h 10000"/>
                  <a:gd name="connsiteX8-17" fmla="*/ 4414 w 9591"/>
                  <a:gd name="connsiteY8-18" fmla="*/ 4989 h 10000"/>
                  <a:gd name="connsiteX9-19" fmla="*/ 374 w 9591"/>
                  <a:gd name="connsiteY9-20" fmla="*/ 749 h 10000"/>
                  <a:gd name="connsiteX0-21" fmla="*/ 164 w 9774"/>
                  <a:gd name="connsiteY0-22" fmla="*/ 749 h 10000"/>
                  <a:gd name="connsiteX1-23" fmla="*/ 17 w 9774"/>
                  <a:gd name="connsiteY1-24" fmla="*/ 4632 h 10000"/>
                  <a:gd name="connsiteX2-25" fmla="*/ 3564 w 9774"/>
                  <a:gd name="connsiteY2-26" fmla="*/ 9976 h 10000"/>
                  <a:gd name="connsiteX3-27" fmla="*/ 8252 w 9774"/>
                  <a:gd name="connsiteY3-28" fmla="*/ 6325 h 10000"/>
                  <a:gd name="connsiteX4-29" fmla="*/ 8909 w 9774"/>
                  <a:gd name="connsiteY4-30" fmla="*/ 7928 h 10000"/>
                  <a:gd name="connsiteX5-31" fmla="*/ 9774 w 9774"/>
                  <a:gd name="connsiteY5-32" fmla="*/ 0 h 10000"/>
                  <a:gd name="connsiteX6-33" fmla="*/ 6331 w 9774"/>
                  <a:gd name="connsiteY6-34" fmla="*/ 1068 h 10000"/>
                  <a:gd name="connsiteX7-35" fmla="*/ 6937 w 9774"/>
                  <a:gd name="connsiteY7-36" fmla="*/ 2940 h 10000"/>
                  <a:gd name="connsiteX8-37" fmla="*/ 4376 w 9774"/>
                  <a:gd name="connsiteY8-38" fmla="*/ 4989 h 10000"/>
                  <a:gd name="connsiteX9-39" fmla="*/ 164 w 9774"/>
                  <a:gd name="connsiteY9-40" fmla="*/ 749 h 10000"/>
                  <a:gd name="connsiteX0-41" fmla="*/ 336 w 10260"/>
                  <a:gd name="connsiteY0-42" fmla="*/ 576 h 10000"/>
                  <a:gd name="connsiteX1-43" fmla="*/ 277 w 10260"/>
                  <a:gd name="connsiteY1-44" fmla="*/ 4632 h 10000"/>
                  <a:gd name="connsiteX2-45" fmla="*/ 3906 w 10260"/>
                  <a:gd name="connsiteY2-46" fmla="*/ 9976 h 10000"/>
                  <a:gd name="connsiteX3-47" fmla="*/ 8703 w 10260"/>
                  <a:gd name="connsiteY3-48" fmla="*/ 6325 h 10000"/>
                  <a:gd name="connsiteX4-49" fmla="*/ 9375 w 10260"/>
                  <a:gd name="connsiteY4-50" fmla="*/ 7928 h 10000"/>
                  <a:gd name="connsiteX5-51" fmla="*/ 10260 w 10260"/>
                  <a:gd name="connsiteY5-52" fmla="*/ 0 h 10000"/>
                  <a:gd name="connsiteX6-53" fmla="*/ 6737 w 10260"/>
                  <a:gd name="connsiteY6-54" fmla="*/ 1068 h 10000"/>
                  <a:gd name="connsiteX7-55" fmla="*/ 7357 w 10260"/>
                  <a:gd name="connsiteY7-56" fmla="*/ 2940 h 10000"/>
                  <a:gd name="connsiteX8-57" fmla="*/ 4737 w 10260"/>
                  <a:gd name="connsiteY8-58" fmla="*/ 4989 h 10000"/>
                  <a:gd name="connsiteX9-59" fmla="*/ 336 w 10260"/>
                  <a:gd name="connsiteY9-60" fmla="*/ 576 h 10000"/>
                  <a:gd name="connsiteX0-61" fmla="*/ 255 w 10179"/>
                  <a:gd name="connsiteY0-62" fmla="*/ 576 h 10000"/>
                  <a:gd name="connsiteX1-63" fmla="*/ 196 w 10179"/>
                  <a:gd name="connsiteY1-64" fmla="*/ 4632 h 10000"/>
                  <a:gd name="connsiteX2-65" fmla="*/ 3825 w 10179"/>
                  <a:gd name="connsiteY2-66" fmla="*/ 9976 h 10000"/>
                  <a:gd name="connsiteX3-67" fmla="*/ 8622 w 10179"/>
                  <a:gd name="connsiteY3-68" fmla="*/ 6325 h 10000"/>
                  <a:gd name="connsiteX4-69" fmla="*/ 9294 w 10179"/>
                  <a:gd name="connsiteY4-70" fmla="*/ 7928 h 10000"/>
                  <a:gd name="connsiteX5-71" fmla="*/ 10179 w 10179"/>
                  <a:gd name="connsiteY5-72" fmla="*/ 0 h 10000"/>
                  <a:gd name="connsiteX6-73" fmla="*/ 6656 w 10179"/>
                  <a:gd name="connsiteY6-74" fmla="*/ 1068 h 10000"/>
                  <a:gd name="connsiteX7-75" fmla="*/ 7276 w 10179"/>
                  <a:gd name="connsiteY7-76" fmla="*/ 2940 h 10000"/>
                  <a:gd name="connsiteX8-77" fmla="*/ 4656 w 10179"/>
                  <a:gd name="connsiteY8-78" fmla="*/ 4989 h 10000"/>
                  <a:gd name="connsiteX9-79" fmla="*/ 255 w 10179"/>
                  <a:gd name="connsiteY9-80" fmla="*/ 576 h 10000"/>
                  <a:gd name="connsiteX0-81" fmla="*/ 81 w 10005"/>
                  <a:gd name="connsiteY0-82" fmla="*/ 576 h 10000"/>
                  <a:gd name="connsiteX1-83" fmla="*/ 22 w 10005"/>
                  <a:gd name="connsiteY1-84" fmla="*/ 4632 h 10000"/>
                  <a:gd name="connsiteX2-85" fmla="*/ 3651 w 10005"/>
                  <a:gd name="connsiteY2-86" fmla="*/ 9976 h 10000"/>
                  <a:gd name="connsiteX3-87" fmla="*/ 8448 w 10005"/>
                  <a:gd name="connsiteY3-88" fmla="*/ 6325 h 10000"/>
                  <a:gd name="connsiteX4-89" fmla="*/ 9120 w 10005"/>
                  <a:gd name="connsiteY4-90" fmla="*/ 7928 h 10000"/>
                  <a:gd name="connsiteX5-91" fmla="*/ 10005 w 10005"/>
                  <a:gd name="connsiteY5-92" fmla="*/ 0 h 10000"/>
                  <a:gd name="connsiteX6-93" fmla="*/ 6482 w 10005"/>
                  <a:gd name="connsiteY6-94" fmla="*/ 1068 h 10000"/>
                  <a:gd name="connsiteX7-95" fmla="*/ 7102 w 10005"/>
                  <a:gd name="connsiteY7-96" fmla="*/ 2940 h 10000"/>
                  <a:gd name="connsiteX8-97" fmla="*/ 4482 w 10005"/>
                  <a:gd name="connsiteY8-98" fmla="*/ 4989 h 10000"/>
                  <a:gd name="connsiteX9-99" fmla="*/ 81 w 10005"/>
                  <a:gd name="connsiteY9-100" fmla="*/ 576 h 10000"/>
                  <a:gd name="connsiteX0-101" fmla="*/ 56 w 9980"/>
                  <a:gd name="connsiteY0-102" fmla="*/ 576 h 9995"/>
                  <a:gd name="connsiteX1-103" fmla="*/ 66 w 9980"/>
                  <a:gd name="connsiteY1-104" fmla="*/ 4920 h 9995"/>
                  <a:gd name="connsiteX2-105" fmla="*/ 3626 w 9980"/>
                  <a:gd name="connsiteY2-106" fmla="*/ 9976 h 9995"/>
                  <a:gd name="connsiteX3-107" fmla="*/ 8423 w 9980"/>
                  <a:gd name="connsiteY3-108" fmla="*/ 6325 h 9995"/>
                  <a:gd name="connsiteX4-109" fmla="*/ 9095 w 9980"/>
                  <a:gd name="connsiteY4-110" fmla="*/ 7928 h 9995"/>
                  <a:gd name="connsiteX5-111" fmla="*/ 9980 w 9980"/>
                  <a:gd name="connsiteY5-112" fmla="*/ 0 h 9995"/>
                  <a:gd name="connsiteX6-113" fmla="*/ 6457 w 9980"/>
                  <a:gd name="connsiteY6-114" fmla="*/ 1068 h 9995"/>
                  <a:gd name="connsiteX7-115" fmla="*/ 7077 w 9980"/>
                  <a:gd name="connsiteY7-116" fmla="*/ 2940 h 9995"/>
                  <a:gd name="connsiteX8-117" fmla="*/ 4457 w 9980"/>
                  <a:gd name="connsiteY8-118" fmla="*/ 4989 h 9995"/>
                  <a:gd name="connsiteX9-119" fmla="*/ 56 w 9980"/>
                  <a:gd name="connsiteY9-120" fmla="*/ 576 h 9995"/>
                  <a:gd name="connsiteX0-121" fmla="*/ 15 w 9959"/>
                  <a:gd name="connsiteY0-122" fmla="*/ 576 h 10000"/>
                  <a:gd name="connsiteX1-123" fmla="*/ 25 w 9959"/>
                  <a:gd name="connsiteY1-124" fmla="*/ 4922 h 10000"/>
                  <a:gd name="connsiteX2-125" fmla="*/ 3592 w 9959"/>
                  <a:gd name="connsiteY2-126" fmla="*/ 9981 h 10000"/>
                  <a:gd name="connsiteX3-127" fmla="*/ 8399 w 9959"/>
                  <a:gd name="connsiteY3-128" fmla="*/ 6328 h 10000"/>
                  <a:gd name="connsiteX4-129" fmla="*/ 9072 w 9959"/>
                  <a:gd name="connsiteY4-130" fmla="*/ 7932 h 10000"/>
                  <a:gd name="connsiteX5-131" fmla="*/ 9959 w 9959"/>
                  <a:gd name="connsiteY5-132" fmla="*/ 0 h 10000"/>
                  <a:gd name="connsiteX6-133" fmla="*/ 6429 w 9959"/>
                  <a:gd name="connsiteY6-134" fmla="*/ 1069 h 10000"/>
                  <a:gd name="connsiteX7-135" fmla="*/ 7050 w 9959"/>
                  <a:gd name="connsiteY7-136" fmla="*/ 2941 h 10000"/>
                  <a:gd name="connsiteX8-137" fmla="*/ 4425 w 9959"/>
                  <a:gd name="connsiteY8-138" fmla="*/ 4991 h 10000"/>
                  <a:gd name="connsiteX9-139" fmla="*/ 15 w 9959"/>
                  <a:gd name="connsiteY9-140" fmla="*/ 576 h 10000"/>
                  <a:gd name="connsiteX0-141" fmla="*/ 0 w 9985"/>
                  <a:gd name="connsiteY0-142" fmla="*/ 576 h 10000"/>
                  <a:gd name="connsiteX1-143" fmla="*/ 10 w 9985"/>
                  <a:gd name="connsiteY1-144" fmla="*/ 4922 h 10000"/>
                  <a:gd name="connsiteX2-145" fmla="*/ 3592 w 9985"/>
                  <a:gd name="connsiteY2-146" fmla="*/ 9981 h 10000"/>
                  <a:gd name="connsiteX3-147" fmla="*/ 8419 w 9985"/>
                  <a:gd name="connsiteY3-148" fmla="*/ 6328 h 10000"/>
                  <a:gd name="connsiteX4-149" fmla="*/ 9094 w 9985"/>
                  <a:gd name="connsiteY4-150" fmla="*/ 7932 h 10000"/>
                  <a:gd name="connsiteX5-151" fmla="*/ 9985 w 9985"/>
                  <a:gd name="connsiteY5-152" fmla="*/ 0 h 10000"/>
                  <a:gd name="connsiteX6-153" fmla="*/ 6440 w 9985"/>
                  <a:gd name="connsiteY6-154" fmla="*/ 1069 h 10000"/>
                  <a:gd name="connsiteX7-155" fmla="*/ 7064 w 9985"/>
                  <a:gd name="connsiteY7-156" fmla="*/ 2941 h 10000"/>
                  <a:gd name="connsiteX8-157" fmla="*/ 4428 w 9985"/>
                  <a:gd name="connsiteY8-158" fmla="*/ 4991 h 10000"/>
                  <a:gd name="connsiteX9-159" fmla="*/ 0 w 9985"/>
                  <a:gd name="connsiteY9-160" fmla="*/ 576 h 10000"/>
                  <a:gd name="connsiteX0-161" fmla="*/ 0 w 10133"/>
                  <a:gd name="connsiteY0-162" fmla="*/ 4577 h 14001"/>
                  <a:gd name="connsiteX1-163" fmla="*/ 10 w 10133"/>
                  <a:gd name="connsiteY1-164" fmla="*/ 8923 h 14001"/>
                  <a:gd name="connsiteX2-165" fmla="*/ 3597 w 10133"/>
                  <a:gd name="connsiteY2-166" fmla="*/ 13982 h 14001"/>
                  <a:gd name="connsiteX3-167" fmla="*/ 8432 w 10133"/>
                  <a:gd name="connsiteY3-168" fmla="*/ 10329 h 14001"/>
                  <a:gd name="connsiteX4-169" fmla="*/ 9108 w 10133"/>
                  <a:gd name="connsiteY4-170" fmla="*/ 11933 h 14001"/>
                  <a:gd name="connsiteX5-171" fmla="*/ 10000 w 10133"/>
                  <a:gd name="connsiteY5-172" fmla="*/ 4001 h 14001"/>
                  <a:gd name="connsiteX6-173" fmla="*/ 9974 w 10133"/>
                  <a:gd name="connsiteY6-174" fmla="*/ 1 h 14001"/>
                  <a:gd name="connsiteX7-175" fmla="*/ 6450 w 10133"/>
                  <a:gd name="connsiteY7-176" fmla="*/ 5070 h 14001"/>
                  <a:gd name="connsiteX8-177" fmla="*/ 7075 w 10133"/>
                  <a:gd name="connsiteY8-178" fmla="*/ 6942 h 14001"/>
                  <a:gd name="connsiteX9-179" fmla="*/ 4435 w 10133"/>
                  <a:gd name="connsiteY9-180" fmla="*/ 8992 h 14001"/>
                  <a:gd name="connsiteX10" fmla="*/ 0 w 10133"/>
                  <a:gd name="connsiteY10" fmla="*/ 4577 h 14001"/>
                  <a:gd name="connsiteX0-181" fmla="*/ 0 w 10058"/>
                  <a:gd name="connsiteY0-182" fmla="*/ 4577 h 14001"/>
                  <a:gd name="connsiteX1-183" fmla="*/ 10 w 10058"/>
                  <a:gd name="connsiteY1-184" fmla="*/ 8923 h 14001"/>
                  <a:gd name="connsiteX2-185" fmla="*/ 3597 w 10058"/>
                  <a:gd name="connsiteY2-186" fmla="*/ 13982 h 14001"/>
                  <a:gd name="connsiteX3-187" fmla="*/ 8432 w 10058"/>
                  <a:gd name="connsiteY3-188" fmla="*/ 10329 h 14001"/>
                  <a:gd name="connsiteX4-189" fmla="*/ 9108 w 10058"/>
                  <a:gd name="connsiteY4-190" fmla="*/ 11933 h 14001"/>
                  <a:gd name="connsiteX5-191" fmla="*/ 10000 w 10058"/>
                  <a:gd name="connsiteY5-192" fmla="*/ 4001 h 14001"/>
                  <a:gd name="connsiteX6-193" fmla="*/ 9974 w 10058"/>
                  <a:gd name="connsiteY6-194" fmla="*/ 1 h 14001"/>
                  <a:gd name="connsiteX7-195" fmla="*/ 6450 w 10058"/>
                  <a:gd name="connsiteY7-196" fmla="*/ 5070 h 14001"/>
                  <a:gd name="connsiteX8-197" fmla="*/ 7075 w 10058"/>
                  <a:gd name="connsiteY8-198" fmla="*/ 6942 h 14001"/>
                  <a:gd name="connsiteX9-199" fmla="*/ 4435 w 10058"/>
                  <a:gd name="connsiteY9-200" fmla="*/ 8992 h 14001"/>
                  <a:gd name="connsiteX10-201" fmla="*/ 0 w 10058"/>
                  <a:gd name="connsiteY10-202" fmla="*/ 4577 h 14001"/>
                  <a:gd name="connsiteX0-203" fmla="*/ 0 w 10000"/>
                  <a:gd name="connsiteY0-204" fmla="*/ 4577 h 14001"/>
                  <a:gd name="connsiteX1-205" fmla="*/ 10 w 10000"/>
                  <a:gd name="connsiteY1-206" fmla="*/ 8923 h 14001"/>
                  <a:gd name="connsiteX2-207" fmla="*/ 3597 w 10000"/>
                  <a:gd name="connsiteY2-208" fmla="*/ 13982 h 14001"/>
                  <a:gd name="connsiteX3-209" fmla="*/ 8432 w 10000"/>
                  <a:gd name="connsiteY3-210" fmla="*/ 10329 h 14001"/>
                  <a:gd name="connsiteX4-211" fmla="*/ 9108 w 10000"/>
                  <a:gd name="connsiteY4-212" fmla="*/ 11933 h 14001"/>
                  <a:gd name="connsiteX5-213" fmla="*/ 10000 w 10000"/>
                  <a:gd name="connsiteY5-214" fmla="*/ 4001 h 14001"/>
                  <a:gd name="connsiteX6-215" fmla="*/ 9974 w 10000"/>
                  <a:gd name="connsiteY6-216" fmla="*/ 1 h 14001"/>
                  <a:gd name="connsiteX7-217" fmla="*/ 6450 w 10000"/>
                  <a:gd name="connsiteY7-218" fmla="*/ 5070 h 14001"/>
                  <a:gd name="connsiteX8-219" fmla="*/ 7075 w 10000"/>
                  <a:gd name="connsiteY8-220" fmla="*/ 6942 h 14001"/>
                  <a:gd name="connsiteX9-221" fmla="*/ 4435 w 10000"/>
                  <a:gd name="connsiteY9-222" fmla="*/ 8992 h 14001"/>
                  <a:gd name="connsiteX10-223" fmla="*/ 0 w 10000"/>
                  <a:gd name="connsiteY10-224" fmla="*/ 4577 h 14001"/>
                  <a:gd name="connsiteX0-225" fmla="*/ 0 w 10000"/>
                  <a:gd name="connsiteY0-226" fmla="*/ 4577 h 14001"/>
                  <a:gd name="connsiteX1-227" fmla="*/ 10 w 10000"/>
                  <a:gd name="connsiteY1-228" fmla="*/ 8923 h 14001"/>
                  <a:gd name="connsiteX2-229" fmla="*/ 3597 w 10000"/>
                  <a:gd name="connsiteY2-230" fmla="*/ 13982 h 14001"/>
                  <a:gd name="connsiteX3-231" fmla="*/ 8432 w 10000"/>
                  <a:gd name="connsiteY3-232" fmla="*/ 10329 h 14001"/>
                  <a:gd name="connsiteX4-233" fmla="*/ 9108 w 10000"/>
                  <a:gd name="connsiteY4-234" fmla="*/ 11933 h 14001"/>
                  <a:gd name="connsiteX5-235" fmla="*/ 10000 w 10000"/>
                  <a:gd name="connsiteY5-236" fmla="*/ 4001 h 14001"/>
                  <a:gd name="connsiteX6-237" fmla="*/ 9974 w 10000"/>
                  <a:gd name="connsiteY6-238" fmla="*/ 1 h 14001"/>
                  <a:gd name="connsiteX7-239" fmla="*/ 6450 w 10000"/>
                  <a:gd name="connsiteY7-240" fmla="*/ 5070 h 14001"/>
                  <a:gd name="connsiteX8-241" fmla="*/ 7075 w 10000"/>
                  <a:gd name="connsiteY8-242" fmla="*/ 6942 h 14001"/>
                  <a:gd name="connsiteX9-243" fmla="*/ 4435 w 10000"/>
                  <a:gd name="connsiteY9-244" fmla="*/ 8992 h 14001"/>
                  <a:gd name="connsiteX10-245" fmla="*/ 0 w 10000"/>
                  <a:gd name="connsiteY10-246" fmla="*/ 4577 h 14001"/>
                  <a:gd name="connsiteX0-247" fmla="*/ 0 w 9974"/>
                  <a:gd name="connsiteY0-248" fmla="*/ 4577 h 14001"/>
                  <a:gd name="connsiteX1-249" fmla="*/ 10 w 9974"/>
                  <a:gd name="connsiteY1-250" fmla="*/ 8923 h 14001"/>
                  <a:gd name="connsiteX2-251" fmla="*/ 3597 w 9974"/>
                  <a:gd name="connsiteY2-252" fmla="*/ 13982 h 14001"/>
                  <a:gd name="connsiteX3-253" fmla="*/ 8432 w 9974"/>
                  <a:gd name="connsiteY3-254" fmla="*/ 10329 h 14001"/>
                  <a:gd name="connsiteX4-255" fmla="*/ 9108 w 9974"/>
                  <a:gd name="connsiteY4-256" fmla="*/ 11933 h 14001"/>
                  <a:gd name="connsiteX5-257" fmla="*/ 9954 w 9974"/>
                  <a:gd name="connsiteY5-258" fmla="*/ 4290 h 14001"/>
                  <a:gd name="connsiteX6-259" fmla="*/ 9974 w 9974"/>
                  <a:gd name="connsiteY6-260" fmla="*/ 1 h 14001"/>
                  <a:gd name="connsiteX7-261" fmla="*/ 6450 w 9974"/>
                  <a:gd name="connsiteY7-262" fmla="*/ 5070 h 14001"/>
                  <a:gd name="connsiteX8-263" fmla="*/ 7075 w 9974"/>
                  <a:gd name="connsiteY8-264" fmla="*/ 6942 h 14001"/>
                  <a:gd name="connsiteX9-265" fmla="*/ 4435 w 9974"/>
                  <a:gd name="connsiteY9-266" fmla="*/ 8992 h 14001"/>
                  <a:gd name="connsiteX10-267" fmla="*/ 0 w 9974"/>
                  <a:gd name="connsiteY10-268" fmla="*/ 4577 h 14001"/>
                  <a:gd name="connsiteX0-269" fmla="*/ 0 w 10000"/>
                  <a:gd name="connsiteY0-270" fmla="*/ 3269 h 9999"/>
                  <a:gd name="connsiteX1-271" fmla="*/ 10 w 10000"/>
                  <a:gd name="connsiteY1-272" fmla="*/ 6373 h 9999"/>
                  <a:gd name="connsiteX2-273" fmla="*/ 3606 w 10000"/>
                  <a:gd name="connsiteY2-274" fmla="*/ 9986 h 9999"/>
                  <a:gd name="connsiteX3-275" fmla="*/ 8454 w 10000"/>
                  <a:gd name="connsiteY3-276" fmla="*/ 7377 h 9999"/>
                  <a:gd name="connsiteX4-277" fmla="*/ 9132 w 10000"/>
                  <a:gd name="connsiteY4-278" fmla="*/ 8523 h 9999"/>
                  <a:gd name="connsiteX5-279" fmla="*/ 9980 w 10000"/>
                  <a:gd name="connsiteY5-280" fmla="*/ 3064 h 9999"/>
                  <a:gd name="connsiteX6-281" fmla="*/ 10000 w 10000"/>
                  <a:gd name="connsiteY6-282" fmla="*/ 1 h 9999"/>
                  <a:gd name="connsiteX7-283" fmla="*/ 6467 w 10000"/>
                  <a:gd name="connsiteY7-284" fmla="*/ 3621 h 9999"/>
                  <a:gd name="connsiteX8-285" fmla="*/ 7093 w 10000"/>
                  <a:gd name="connsiteY8-286" fmla="*/ 4958 h 9999"/>
                  <a:gd name="connsiteX9-287" fmla="*/ 4447 w 10000"/>
                  <a:gd name="connsiteY9-288" fmla="*/ 6422 h 9999"/>
                  <a:gd name="connsiteX10-289" fmla="*/ 0 w 10000"/>
                  <a:gd name="connsiteY10-290" fmla="*/ 3269 h 9999"/>
                  <a:gd name="connsiteX0-291" fmla="*/ 0 w 10000"/>
                  <a:gd name="connsiteY0-292" fmla="*/ 3269 h 10000"/>
                  <a:gd name="connsiteX1-293" fmla="*/ 10 w 10000"/>
                  <a:gd name="connsiteY1-294" fmla="*/ 6374 h 10000"/>
                  <a:gd name="connsiteX2-295" fmla="*/ 3606 w 10000"/>
                  <a:gd name="connsiteY2-296" fmla="*/ 9987 h 10000"/>
                  <a:gd name="connsiteX3-297" fmla="*/ 8454 w 10000"/>
                  <a:gd name="connsiteY3-298" fmla="*/ 7378 h 10000"/>
                  <a:gd name="connsiteX4-299" fmla="*/ 9132 w 10000"/>
                  <a:gd name="connsiteY4-300" fmla="*/ 8524 h 10000"/>
                  <a:gd name="connsiteX5-301" fmla="*/ 9980 w 10000"/>
                  <a:gd name="connsiteY5-302" fmla="*/ 3064 h 10000"/>
                  <a:gd name="connsiteX6-303" fmla="*/ 10000 w 10000"/>
                  <a:gd name="connsiteY6-304" fmla="*/ 1 h 10000"/>
                  <a:gd name="connsiteX7-305" fmla="*/ 6467 w 10000"/>
                  <a:gd name="connsiteY7-306" fmla="*/ 3621 h 10000"/>
                  <a:gd name="connsiteX8-307" fmla="*/ 7093 w 10000"/>
                  <a:gd name="connsiteY8-308" fmla="*/ 4958 h 10000"/>
                  <a:gd name="connsiteX9-309" fmla="*/ 4447 w 10000"/>
                  <a:gd name="connsiteY9-310" fmla="*/ 6423 h 10000"/>
                  <a:gd name="connsiteX10-311" fmla="*/ 0 w 10000"/>
                  <a:gd name="connsiteY10-312" fmla="*/ 3269 h 10000"/>
                  <a:gd name="connsiteX0-313" fmla="*/ 0 w 10000"/>
                  <a:gd name="connsiteY0-314" fmla="*/ 3269 h 10032"/>
                  <a:gd name="connsiteX1-315" fmla="*/ 10 w 10000"/>
                  <a:gd name="connsiteY1-316" fmla="*/ 6374 h 10032"/>
                  <a:gd name="connsiteX2-317" fmla="*/ 3606 w 10000"/>
                  <a:gd name="connsiteY2-318" fmla="*/ 9987 h 10032"/>
                  <a:gd name="connsiteX3-319" fmla="*/ 8454 w 10000"/>
                  <a:gd name="connsiteY3-320" fmla="*/ 7378 h 10032"/>
                  <a:gd name="connsiteX4-321" fmla="*/ 9132 w 10000"/>
                  <a:gd name="connsiteY4-322" fmla="*/ 8524 h 10032"/>
                  <a:gd name="connsiteX5-323" fmla="*/ 9980 w 10000"/>
                  <a:gd name="connsiteY5-324" fmla="*/ 3064 h 10032"/>
                  <a:gd name="connsiteX6-325" fmla="*/ 10000 w 10000"/>
                  <a:gd name="connsiteY6-326" fmla="*/ 1 h 10032"/>
                  <a:gd name="connsiteX7-327" fmla="*/ 6467 w 10000"/>
                  <a:gd name="connsiteY7-328" fmla="*/ 3621 h 10032"/>
                  <a:gd name="connsiteX8-329" fmla="*/ 7093 w 10000"/>
                  <a:gd name="connsiteY8-330" fmla="*/ 4958 h 10032"/>
                  <a:gd name="connsiteX9-331" fmla="*/ 4447 w 10000"/>
                  <a:gd name="connsiteY9-332" fmla="*/ 6423 h 10032"/>
                  <a:gd name="connsiteX10-333" fmla="*/ 0 w 10000"/>
                  <a:gd name="connsiteY10-334" fmla="*/ 3269 h 100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01" y="connsiteY10-202"/>
                  </a:cxn>
                </a:cxnLst>
                <a:rect l="l" t="t" r="r" b="b"/>
                <a:pathLst>
                  <a:path w="10000" h="10032">
                    <a:moveTo>
                      <a:pt x="0" y="3269"/>
                    </a:moveTo>
                    <a:cubicBezTo>
                      <a:pt x="1" y="6347"/>
                      <a:pt x="1" y="6368"/>
                      <a:pt x="10" y="6374"/>
                    </a:cubicBezTo>
                    <a:cubicBezTo>
                      <a:pt x="19" y="6381"/>
                      <a:pt x="1705" y="9655"/>
                      <a:pt x="3606" y="9987"/>
                    </a:cubicBezTo>
                    <a:cubicBezTo>
                      <a:pt x="5507" y="10319"/>
                      <a:pt x="7450" y="8778"/>
                      <a:pt x="8454" y="7378"/>
                    </a:cubicBezTo>
                    <a:cubicBezTo>
                      <a:pt x="8680" y="7760"/>
                      <a:pt x="9132" y="8588"/>
                      <a:pt x="9132" y="8524"/>
                    </a:cubicBezTo>
                    <a:cubicBezTo>
                      <a:pt x="9132" y="8504"/>
                      <a:pt x="9660" y="5206"/>
                      <a:pt x="9980" y="3064"/>
                    </a:cubicBezTo>
                    <a:cubicBezTo>
                      <a:pt x="9983" y="3045"/>
                      <a:pt x="10001" y="-50"/>
                      <a:pt x="10000" y="1"/>
                    </a:cubicBezTo>
                    <a:cubicBezTo>
                      <a:pt x="8822" y="1208"/>
                      <a:pt x="6951" y="2795"/>
                      <a:pt x="6467" y="3621"/>
                    </a:cubicBezTo>
                    <a:cubicBezTo>
                      <a:pt x="5983" y="4448"/>
                      <a:pt x="6885" y="4513"/>
                      <a:pt x="7093" y="4958"/>
                    </a:cubicBezTo>
                    <a:cubicBezTo>
                      <a:pt x="7093" y="4958"/>
                      <a:pt x="5628" y="6706"/>
                      <a:pt x="4447" y="6423"/>
                    </a:cubicBezTo>
                    <a:cubicBezTo>
                      <a:pt x="3264" y="6142"/>
                      <a:pt x="876" y="4988"/>
                      <a:pt x="0" y="3269"/>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6004" tIns="48002" rIns="96004" bIns="48002" anchor="ctr"/>
              <a:lstStyle/>
              <a:p>
                <a:pPr algn="ctr">
                  <a:defRPr/>
                </a:pPr>
                <a:endParaRPr lang="zh-CN" altLang="en-US" sz="2000" dirty="0">
                  <a:solidFill>
                    <a:prstClr val="white"/>
                  </a:solidFill>
                </a:endParaRPr>
              </a:p>
            </p:txBody>
          </p:sp>
          <p:sp>
            <p:nvSpPr>
              <p:cNvPr id="17" name="Freeform 7"/>
              <p:cNvSpPr/>
              <p:nvPr/>
            </p:nvSpPr>
            <p:spPr bwMode="auto">
              <a:xfrm>
                <a:off x="4287378" y="2371018"/>
                <a:ext cx="3103775" cy="634517"/>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8" h="230">
                    <a:moveTo>
                      <a:pt x="160" y="42"/>
                    </a:moveTo>
                    <a:cubicBezTo>
                      <a:pt x="0" y="104"/>
                      <a:pt x="0" y="104"/>
                      <a:pt x="0" y="104"/>
                    </a:cubicBezTo>
                    <a:cubicBezTo>
                      <a:pt x="0" y="104"/>
                      <a:pt x="152" y="218"/>
                      <a:pt x="410" y="224"/>
                    </a:cubicBezTo>
                    <a:cubicBezTo>
                      <a:pt x="668" y="230"/>
                      <a:pt x="840" y="186"/>
                      <a:pt x="952" y="142"/>
                    </a:cubicBezTo>
                    <a:cubicBezTo>
                      <a:pt x="1028" y="178"/>
                      <a:pt x="1028" y="178"/>
                      <a:pt x="1028" y="178"/>
                    </a:cubicBezTo>
                    <a:cubicBezTo>
                      <a:pt x="1128" y="0"/>
                      <a:pt x="1128" y="0"/>
                      <a:pt x="1128" y="0"/>
                    </a:cubicBezTo>
                    <a:cubicBezTo>
                      <a:pt x="730" y="24"/>
                      <a:pt x="730" y="24"/>
                      <a:pt x="730" y="24"/>
                    </a:cubicBezTo>
                    <a:cubicBezTo>
                      <a:pt x="800" y="66"/>
                      <a:pt x="800" y="66"/>
                      <a:pt x="800" y="66"/>
                    </a:cubicBezTo>
                    <a:cubicBezTo>
                      <a:pt x="800" y="66"/>
                      <a:pt x="688" y="117"/>
                      <a:pt x="504" y="112"/>
                    </a:cubicBezTo>
                    <a:cubicBezTo>
                      <a:pt x="320" y="108"/>
                      <a:pt x="258" y="96"/>
                      <a:pt x="160" y="42"/>
                    </a:cubicBez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6004" tIns="48002" rIns="96004" bIns="48002" anchor="ctr"/>
              <a:lstStyle/>
              <a:p>
                <a:pPr algn="ctr">
                  <a:defRPr/>
                </a:pPr>
                <a:endParaRPr lang="zh-CN" altLang="en-US" sz="2000" dirty="0">
                  <a:solidFill>
                    <a:prstClr val="white"/>
                  </a:solidFill>
                </a:endParaRPr>
              </a:p>
            </p:txBody>
          </p:sp>
        </p:grpSp>
        <p:sp>
          <p:nvSpPr>
            <p:cNvPr id="15" name="任意多边形 14"/>
            <p:cNvSpPr/>
            <p:nvPr/>
          </p:nvSpPr>
          <p:spPr>
            <a:xfrm>
              <a:off x="6909611" y="2762529"/>
              <a:ext cx="214520" cy="351010"/>
            </a:xfrm>
            <a:custGeom>
              <a:avLst/>
              <a:gdLst>
                <a:gd name="connsiteX0" fmla="*/ 0 w 291830"/>
                <a:gd name="connsiteY0" fmla="*/ 0 h 476655"/>
                <a:gd name="connsiteX1" fmla="*/ 9728 w 291830"/>
                <a:gd name="connsiteY1" fmla="*/ 345332 h 476655"/>
                <a:gd name="connsiteX2" fmla="*/ 291830 w 291830"/>
                <a:gd name="connsiteY2" fmla="*/ 476655 h 476655"/>
                <a:gd name="connsiteX3" fmla="*/ 282102 w 291830"/>
                <a:gd name="connsiteY3" fmla="*/ 136187 h 476655"/>
                <a:gd name="connsiteX4" fmla="*/ 0 w 291830"/>
                <a:gd name="connsiteY4" fmla="*/ 0 h 476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830" h="476655">
                  <a:moveTo>
                    <a:pt x="0" y="0"/>
                  </a:moveTo>
                  <a:lnTo>
                    <a:pt x="9728" y="345332"/>
                  </a:lnTo>
                  <a:lnTo>
                    <a:pt x="291830" y="476655"/>
                  </a:lnTo>
                  <a:lnTo>
                    <a:pt x="282102" y="136187"/>
                  </a:lnTo>
                  <a:lnTo>
                    <a:pt x="0" y="0"/>
                  </a:lnTo>
                  <a:close/>
                </a:path>
              </a:pathLst>
            </a:custGeom>
            <a:grp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6004" tIns="48002" rIns="96004" bIns="48002" anchor="ctr"/>
            <a:lstStyle/>
            <a:p>
              <a:pPr algn="ctr">
                <a:defRPr/>
              </a:pPr>
              <a:endParaRPr lang="zh-CN" altLang="en-US" sz="2000" dirty="0">
                <a:solidFill>
                  <a:prstClr val="white"/>
                </a:solidFill>
              </a:endParaRPr>
            </a:p>
          </p:txBody>
        </p:sp>
      </p:grpSp>
      <p:grpSp>
        <p:nvGrpSpPr>
          <p:cNvPr id="18" name="组合 17"/>
          <p:cNvGrpSpPr/>
          <p:nvPr/>
        </p:nvGrpSpPr>
        <p:grpSpPr>
          <a:xfrm>
            <a:off x="1267387" y="3798207"/>
            <a:ext cx="2343332" cy="1026921"/>
            <a:chOff x="1351620" y="3435846"/>
            <a:chExt cx="1956173" cy="857287"/>
          </a:xfrm>
        </p:grpSpPr>
        <p:sp>
          <p:nvSpPr>
            <p:cNvPr id="19" name="TextBox 11"/>
            <p:cNvSpPr txBox="1">
              <a:spLocks noChangeArrowheads="1"/>
            </p:cNvSpPr>
            <p:nvPr/>
          </p:nvSpPr>
          <p:spPr bwMode="auto">
            <a:xfrm flipH="1">
              <a:off x="1783669" y="3435846"/>
              <a:ext cx="1420179" cy="323625"/>
            </a:xfrm>
            <a:prstGeom prst="rect">
              <a:avLst/>
            </a:prstGeom>
            <a:noFill/>
            <a:ln>
              <a:noFill/>
            </a:ln>
            <a:effectLst/>
          </p:spPr>
          <p:txBody>
            <a:bodyPr wrap="square" lIns="96004" tIns="48002" rIns="96004" bIns="480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890" kern="0" dirty="0">
                  <a:solidFill>
                    <a:schemeClr val="tx1">
                      <a:lumMod val="85000"/>
                      <a:lumOff val="15000"/>
                    </a:schemeClr>
                  </a:solidFill>
                  <a:latin typeface="微软雅黑" panose="020B0503020204020204" pitchFamily="34" charset="-122"/>
                  <a:ea typeface="微软雅黑" panose="020B0503020204020204" pitchFamily="34" charset="-122"/>
                </a:rPr>
                <a:t>此处输入标题</a:t>
              </a:r>
              <a:endParaRPr lang="en-US" altLang="zh-CN" sz="189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文本框 1"/>
            <p:cNvSpPr txBox="1"/>
            <p:nvPr/>
          </p:nvSpPr>
          <p:spPr>
            <a:xfrm>
              <a:off x="1351620" y="3692552"/>
              <a:ext cx="1956173" cy="600581"/>
            </a:xfrm>
            <a:prstGeom prst="rect">
              <a:avLst/>
            </a:prstGeom>
            <a:noFill/>
          </p:spPr>
          <p:txBody>
            <a:bodyPr lIns="96004" tIns="48002" rIns="96004" bIns="48002">
              <a:spAutoFit/>
            </a:bodyPr>
            <a:lstStyle/>
            <a:p>
              <a:pPr>
                <a:lnSpc>
                  <a:spcPct val="130000"/>
                </a:lnSpc>
                <a:defRPr/>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a:t>
              </a:r>
              <a:endParaRPr lang="en-US" altLang="zh-CN" sz="1555"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30000"/>
                </a:lnSpc>
                <a:defRPr/>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a:t>
              </a:r>
              <a:endPar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6266734" y="1328601"/>
            <a:ext cx="2343333" cy="1024054"/>
            <a:chOff x="5524988" y="1374185"/>
            <a:chExt cx="1956174" cy="854893"/>
          </a:xfrm>
        </p:grpSpPr>
        <p:sp>
          <p:nvSpPr>
            <p:cNvPr id="22" name="文本框 24"/>
            <p:cNvSpPr txBox="1"/>
            <p:nvPr/>
          </p:nvSpPr>
          <p:spPr>
            <a:xfrm>
              <a:off x="5524989" y="1628497"/>
              <a:ext cx="1956173" cy="600581"/>
            </a:xfrm>
            <a:prstGeom prst="rect">
              <a:avLst/>
            </a:prstGeom>
            <a:noFill/>
          </p:spPr>
          <p:txBody>
            <a:bodyPr lIns="96004" tIns="48002" rIns="96004" bIns="48002">
              <a:spAutoFit/>
            </a:bodyPr>
            <a:lstStyle/>
            <a:p>
              <a:pPr>
                <a:lnSpc>
                  <a:spcPct val="130000"/>
                </a:lnSpc>
                <a:defRPr/>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a:t>
              </a:r>
              <a:endParaRPr lang="en-US" altLang="zh-CN" sz="1555"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30000"/>
                </a:lnSpc>
                <a:defRPr/>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a:t>
              </a:r>
              <a:endPar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11"/>
            <p:cNvSpPr txBox="1">
              <a:spLocks noChangeArrowheads="1"/>
            </p:cNvSpPr>
            <p:nvPr/>
          </p:nvSpPr>
          <p:spPr bwMode="auto">
            <a:xfrm flipH="1">
              <a:off x="5524988" y="1374185"/>
              <a:ext cx="1639299" cy="323625"/>
            </a:xfrm>
            <a:prstGeom prst="rect">
              <a:avLst/>
            </a:prstGeom>
            <a:noFill/>
            <a:ln>
              <a:noFill/>
            </a:ln>
            <a:effectLst/>
          </p:spPr>
          <p:txBody>
            <a:bodyPr wrap="square" lIns="96004" tIns="48002" rIns="96004" bIns="4800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890" kern="0" dirty="0">
                  <a:solidFill>
                    <a:schemeClr val="tx1">
                      <a:lumMod val="85000"/>
                      <a:lumOff val="15000"/>
                    </a:schemeClr>
                  </a:solidFill>
                  <a:latin typeface="微软雅黑" panose="020B0503020204020204" pitchFamily="34" charset="-122"/>
                  <a:ea typeface="微软雅黑" panose="020B0503020204020204" pitchFamily="34" charset="-122"/>
                </a:rPr>
                <a:t>此处输入标题</a:t>
              </a:r>
              <a:endParaRPr lang="en-US" altLang="zh-CN" sz="189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childTnLst>
                          </p:cTn>
                        </p:par>
                        <p:par>
                          <p:cTn id="29" fill="hold">
                            <p:stCondLst>
                              <p:cond delay="2000"/>
                            </p:stCondLst>
                            <p:childTnLst>
                              <p:par>
                                <p:cTn id="30" presetID="22" presetClass="entr" presetSubtype="2"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right)">
                                      <p:cBhvr>
                                        <p:cTn id="32" dur="500"/>
                                        <p:tgtEl>
                                          <p:spTgt spid="18"/>
                                        </p:tgtEl>
                                      </p:cBhvr>
                                    </p:animEffect>
                                  </p:childTnLst>
                                </p:cTn>
                              </p:par>
                              <p:par>
                                <p:cTn id="33" presetID="22" presetClass="entr" presetSubtype="8"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任意多边形 4"/>
          <p:cNvSpPr/>
          <p:nvPr/>
        </p:nvSpPr>
        <p:spPr>
          <a:xfrm>
            <a:off x="4427883" y="1400355"/>
            <a:ext cx="1637358" cy="1637299"/>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60518" anchor="ctr"/>
          <a:lstStyle/>
          <a:p>
            <a:pPr algn="ctr">
              <a:defRPr/>
            </a:pPr>
            <a:r>
              <a:rPr lang="zh-CN" altLang="en-US" sz="2890" dirty="0">
                <a:solidFill>
                  <a:schemeClr val="bg1"/>
                </a:solidFill>
                <a:latin typeface="微软雅黑" panose="020B0503020204020204" pitchFamily="34" charset="-122"/>
              </a:rPr>
              <a:t>标题</a:t>
            </a:r>
            <a:endParaRPr lang="zh-CN" altLang="en-US" sz="2890" dirty="0">
              <a:solidFill>
                <a:schemeClr val="bg1"/>
              </a:solidFill>
              <a:latin typeface="微软雅黑" panose="020B0503020204020204" pitchFamily="34" charset="-122"/>
            </a:endParaRPr>
          </a:p>
        </p:txBody>
      </p:sp>
      <p:sp>
        <p:nvSpPr>
          <p:cNvPr id="6" name="任意多边形 5"/>
          <p:cNvSpPr/>
          <p:nvPr/>
        </p:nvSpPr>
        <p:spPr>
          <a:xfrm rot="3600000">
            <a:off x="5299840" y="1905206"/>
            <a:ext cx="1637300" cy="1635457"/>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60518" anchor="ctr"/>
          <a:lstStyle/>
          <a:p>
            <a:pPr algn="ctr">
              <a:defRPr/>
            </a:pPr>
            <a:r>
              <a:rPr lang="zh-CN" altLang="en-US" sz="2890" dirty="0">
                <a:solidFill>
                  <a:schemeClr val="tx1"/>
                </a:solidFill>
                <a:latin typeface="微软雅黑" panose="020B0503020204020204" pitchFamily="34" charset="-122"/>
              </a:rPr>
              <a:t>标题</a:t>
            </a:r>
            <a:endParaRPr lang="zh-CN" altLang="en-US" sz="2890" dirty="0">
              <a:solidFill>
                <a:schemeClr val="tx1"/>
              </a:solidFill>
              <a:latin typeface="微软雅黑" panose="020B0503020204020204" pitchFamily="34" charset="-122"/>
            </a:endParaRPr>
          </a:p>
        </p:txBody>
      </p:sp>
      <p:sp>
        <p:nvSpPr>
          <p:cNvPr id="7" name="任意多边形 6"/>
          <p:cNvSpPr/>
          <p:nvPr/>
        </p:nvSpPr>
        <p:spPr>
          <a:xfrm rot="18000000">
            <a:off x="3555038" y="1904257"/>
            <a:ext cx="1637300" cy="1637357"/>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60518" anchor="ctr"/>
          <a:lstStyle/>
          <a:p>
            <a:pPr algn="ctr">
              <a:defRPr/>
            </a:pPr>
            <a:r>
              <a:rPr lang="zh-CN" altLang="en-US" sz="2890" dirty="0">
                <a:solidFill>
                  <a:schemeClr val="tx1"/>
                </a:solidFill>
                <a:latin typeface="微软雅黑" panose="020B0503020204020204" pitchFamily="34" charset="-122"/>
              </a:rPr>
              <a:t>标题</a:t>
            </a:r>
            <a:endParaRPr lang="zh-CN" altLang="en-US" sz="2890" dirty="0">
              <a:solidFill>
                <a:schemeClr val="tx1"/>
              </a:solidFill>
              <a:latin typeface="微软雅黑" panose="020B0503020204020204" pitchFamily="34" charset="-122"/>
            </a:endParaRPr>
          </a:p>
        </p:txBody>
      </p:sp>
      <p:sp>
        <p:nvSpPr>
          <p:cNvPr id="8" name="任意多边形 7"/>
          <p:cNvSpPr/>
          <p:nvPr/>
        </p:nvSpPr>
        <p:spPr>
          <a:xfrm rot="18255227">
            <a:off x="5328365" y="2875037"/>
            <a:ext cx="1633497" cy="1639259"/>
          </a:xfrm>
          <a:custGeom>
            <a:avLst/>
            <a:gdLst>
              <a:gd name="connsiteX0" fmla="*/ 501371 w 1072099"/>
              <a:gd name="connsiteY0" fmla="*/ 0 h 1075891"/>
              <a:gd name="connsiteX1" fmla="*/ 1072099 w 1072099"/>
              <a:gd name="connsiteY1" fmla="*/ 901353 h 1075891"/>
              <a:gd name="connsiteX2" fmla="*/ 987962 w 1072099"/>
              <a:gd name="connsiteY2" fmla="*/ 949880 h 1075891"/>
              <a:gd name="connsiteX3" fmla="*/ 550130 w 1072099"/>
              <a:gd name="connsiteY3" fmla="*/ 1072684 h 1075891"/>
              <a:gd name="connsiteX4" fmla="*/ 98948 w 1072099"/>
              <a:gd name="connsiteY4" fmla="*/ 1016005 h 1075891"/>
              <a:gd name="connsiteX5" fmla="*/ 0 w 1072099"/>
              <a:gd name="connsiteY5" fmla="*/ 977093 h 1075891"/>
              <a:gd name="connsiteX6" fmla="*/ 429756 w 1072099"/>
              <a:gd name="connsiteY6" fmla="*/ 4267 h 1075891"/>
              <a:gd name="connsiteX7" fmla="*/ 434556 w 1072099"/>
              <a:gd name="connsiteY7" fmla="*/ 7008 h 1075891"/>
              <a:gd name="connsiteX8" fmla="*/ 467016 w 1072099"/>
              <a:gd name="connsiteY8" fmla="*/ 11086 h 1075891"/>
              <a:gd name="connsiteX9" fmla="*/ 498514 w 1072099"/>
              <a:gd name="connsiteY9" fmla="*/ 2251 h 107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2099" h="1075891">
                <a:moveTo>
                  <a:pt x="501371" y="0"/>
                </a:moveTo>
                <a:lnTo>
                  <a:pt x="1072099" y="901353"/>
                </a:lnTo>
                <a:lnTo>
                  <a:pt x="987962" y="949880"/>
                </a:lnTo>
                <a:cubicBezTo>
                  <a:pt x="855636" y="1017829"/>
                  <a:pt x="707803" y="1060957"/>
                  <a:pt x="550130" y="1072684"/>
                </a:cubicBezTo>
                <a:cubicBezTo>
                  <a:pt x="392456" y="1084412"/>
                  <a:pt x="239869" y="1063629"/>
                  <a:pt x="98948" y="1016005"/>
                </a:cubicBezTo>
                <a:lnTo>
                  <a:pt x="0" y="977093"/>
                </a:lnTo>
                <a:lnTo>
                  <a:pt x="429756" y="4267"/>
                </a:lnTo>
                <a:lnTo>
                  <a:pt x="434556" y="7008"/>
                </a:lnTo>
                <a:cubicBezTo>
                  <a:pt x="444695" y="10435"/>
                  <a:pt x="455672" y="11930"/>
                  <a:pt x="467016" y="11086"/>
                </a:cubicBezTo>
                <a:cubicBezTo>
                  <a:pt x="478358" y="10243"/>
                  <a:pt x="488994" y="7140"/>
                  <a:pt x="498514" y="2251"/>
                </a:cubicBezTo>
                <a:close/>
              </a:path>
            </a:pathLst>
          </a:cu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60518" rIns="109517" bIns="54758" anchor="ctr"/>
          <a:lstStyle/>
          <a:p>
            <a:pPr algn="ctr">
              <a:defRPr/>
            </a:pPr>
            <a:r>
              <a:rPr lang="zh-CN" altLang="en-US" sz="2890" dirty="0">
                <a:solidFill>
                  <a:schemeClr val="bg1"/>
                </a:solidFill>
                <a:latin typeface="微软雅黑" panose="020B0503020204020204" pitchFamily="34" charset="-122"/>
              </a:rPr>
              <a:t>标题</a:t>
            </a:r>
            <a:endParaRPr lang="zh-CN" altLang="en-US" sz="2890" dirty="0">
              <a:solidFill>
                <a:schemeClr val="bg1"/>
              </a:solidFill>
              <a:latin typeface="微软雅黑" panose="020B0503020204020204" pitchFamily="34" charset="-122"/>
            </a:endParaRPr>
          </a:p>
        </p:txBody>
      </p:sp>
      <p:sp>
        <p:nvSpPr>
          <p:cNvPr id="9" name="任意多边形 8"/>
          <p:cNvSpPr/>
          <p:nvPr/>
        </p:nvSpPr>
        <p:spPr>
          <a:xfrm>
            <a:off x="4427883" y="3416077"/>
            <a:ext cx="1637358" cy="1637299"/>
          </a:xfrm>
          <a:custGeom>
            <a:avLst/>
            <a:gdLst>
              <a:gd name="connsiteX0" fmla="*/ 500731 w 1074764"/>
              <a:gd name="connsiteY0" fmla="*/ 0 h 1074402"/>
              <a:gd name="connsiteX1" fmla="*/ 505315 w 1074764"/>
              <a:gd name="connsiteY1" fmla="*/ 3090 h 1074402"/>
              <a:gd name="connsiteX2" fmla="*/ 537383 w 1074764"/>
              <a:gd name="connsiteY2" fmla="*/ 9565 h 1074402"/>
              <a:gd name="connsiteX3" fmla="*/ 569449 w 1074764"/>
              <a:gd name="connsiteY3" fmla="*/ 3090 h 1074402"/>
              <a:gd name="connsiteX4" fmla="*/ 572466 w 1074764"/>
              <a:gd name="connsiteY4" fmla="*/ 1057 h 1074402"/>
              <a:gd name="connsiteX5" fmla="*/ 1074764 w 1074764"/>
              <a:gd name="connsiteY5" fmla="*/ 942259 h 1074402"/>
              <a:gd name="connsiteX6" fmla="*/ 987260 w 1074764"/>
              <a:gd name="connsiteY6" fmla="*/ 984412 h 1074402"/>
              <a:gd name="connsiteX7" fmla="*/ 541525 w 1074764"/>
              <a:gd name="connsiteY7" fmla="*/ 1074402 h 1074402"/>
              <a:gd name="connsiteX8" fmla="*/ 95789 w 1074764"/>
              <a:gd name="connsiteY8" fmla="*/ 984412 h 1074402"/>
              <a:gd name="connsiteX9" fmla="*/ 0 w 1074764"/>
              <a:gd name="connsiteY9" fmla="*/ 938268 h 107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4764" h="1074402">
                <a:moveTo>
                  <a:pt x="500731" y="0"/>
                </a:moveTo>
                <a:lnTo>
                  <a:pt x="505315" y="3090"/>
                </a:lnTo>
                <a:cubicBezTo>
                  <a:pt x="515172" y="7259"/>
                  <a:pt x="526008" y="9565"/>
                  <a:pt x="537383" y="9565"/>
                </a:cubicBezTo>
                <a:cubicBezTo>
                  <a:pt x="548757" y="9565"/>
                  <a:pt x="559593" y="7259"/>
                  <a:pt x="569449" y="3090"/>
                </a:cubicBezTo>
                <a:lnTo>
                  <a:pt x="572466" y="1057"/>
                </a:lnTo>
                <a:lnTo>
                  <a:pt x="1074764" y="942259"/>
                </a:lnTo>
                <a:lnTo>
                  <a:pt x="987260" y="984412"/>
                </a:lnTo>
                <a:cubicBezTo>
                  <a:pt x="850258" y="1042358"/>
                  <a:pt x="699634" y="1074402"/>
                  <a:pt x="541525" y="1074402"/>
                </a:cubicBezTo>
                <a:cubicBezTo>
                  <a:pt x="383415" y="1074402"/>
                  <a:pt x="232790" y="1042358"/>
                  <a:pt x="95789" y="984412"/>
                </a:cubicBezTo>
                <a:lnTo>
                  <a:pt x="0" y="938268"/>
                </a:lnTo>
                <a:close/>
              </a:path>
            </a:pathLst>
          </a:cu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60518" rIns="109517" bIns="54758" anchor="ctr"/>
          <a:lstStyle/>
          <a:p>
            <a:pPr algn="ctr">
              <a:defRPr/>
            </a:pPr>
            <a:r>
              <a:rPr lang="zh-CN" altLang="en-US" sz="2890" dirty="0">
                <a:solidFill>
                  <a:schemeClr val="tx1"/>
                </a:solidFill>
                <a:latin typeface="微软雅黑" panose="020B0503020204020204" pitchFamily="34" charset="-122"/>
              </a:rPr>
              <a:t>标题</a:t>
            </a:r>
            <a:endParaRPr lang="zh-CN" altLang="en-US" sz="2890" dirty="0">
              <a:solidFill>
                <a:schemeClr val="tx1"/>
              </a:solidFill>
              <a:latin typeface="微软雅黑" panose="020B0503020204020204" pitchFamily="34" charset="-122"/>
            </a:endParaRPr>
          </a:p>
        </p:txBody>
      </p:sp>
      <p:sp>
        <p:nvSpPr>
          <p:cNvPr id="10" name="任意多边形 9"/>
          <p:cNvSpPr/>
          <p:nvPr/>
        </p:nvSpPr>
        <p:spPr>
          <a:xfrm rot="3332381">
            <a:off x="3529364" y="2871232"/>
            <a:ext cx="1631593" cy="1641160"/>
          </a:xfrm>
          <a:custGeom>
            <a:avLst/>
            <a:gdLst>
              <a:gd name="connsiteX0" fmla="*/ 572182 w 1071198"/>
              <a:gd name="connsiteY0" fmla="*/ 0 h 1077846"/>
              <a:gd name="connsiteX1" fmla="*/ 576512 w 1071198"/>
              <a:gd name="connsiteY1" fmla="*/ 3437 h 1077846"/>
              <a:gd name="connsiteX2" fmla="*/ 607979 w 1071198"/>
              <a:gd name="connsiteY2" fmla="*/ 12386 h 1077846"/>
              <a:gd name="connsiteX3" fmla="*/ 640452 w 1071198"/>
              <a:gd name="connsiteY3" fmla="*/ 8425 h 1077846"/>
              <a:gd name="connsiteX4" fmla="*/ 643618 w 1071198"/>
              <a:gd name="connsiteY4" fmla="*/ 6632 h 1077846"/>
              <a:gd name="connsiteX5" fmla="*/ 1071198 w 1071198"/>
              <a:gd name="connsiteY5" fmla="*/ 984048 h 1077846"/>
              <a:gd name="connsiteX6" fmla="*/ 980680 w 1071198"/>
              <a:gd name="connsiteY6" fmla="*/ 1019268 h 1077846"/>
              <a:gd name="connsiteX7" fmla="*/ 529297 w 1071198"/>
              <a:gd name="connsiteY7" fmla="*/ 1074321 h 1077846"/>
              <a:gd name="connsiteX8" fmla="*/ 91910 w 1071198"/>
              <a:gd name="connsiteY8" fmla="*/ 949940 h 1077846"/>
              <a:gd name="connsiteX9" fmla="*/ 0 w 1071198"/>
              <a:gd name="connsiteY9" fmla="*/ 896486 h 107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1198" h="1077846">
                <a:moveTo>
                  <a:pt x="572182" y="0"/>
                </a:moveTo>
                <a:lnTo>
                  <a:pt x="576512" y="3437"/>
                </a:lnTo>
                <a:cubicBezTo>
                  <a:pt x="586014" y="8360"/>
                  <a:pt x="596638" y="11501"/>
                  <a:pt x="607979" y="12386"/>
                </a:cubicBezTo>
                <a:cubicBezTo>
                  <a:pt x="619318" y="13270"/>
                  <a:pt x="630301" y="11815"/>
                  <a:pt x="640452" y="8425"/>
                </a:cubicBezTo>
                <a:lnTo>
                  <a:pt x="643618" y="6632"/>
                </a:lnTo>
                <a:lnTo>
                  <a:pt x="1071198" y="984048"/>
                </a:lnTo>
                <a:lnTo>
                  <a:pt x="980680" y="1019268"/>
                </a:lnTo>
                <a:cubicBezTo>
                  <a:pt x="839587" y="1066385"/>
                  <a:pt x="686927" y="1086617"/>
                  <a:pt x="529297" y="1074321"/>
                </a:cubicBezTo>
                <a:cubicBezTo>
                  <a:pt x="371667" y="1062025"/>
                  <a:pt x="223989" y="1018365"/>
                  <a:pt x="91910" y="949940"/>
                </a:cubicBezTo>
                <a:lnTo>
                  <a:pt x="0" y="896486"/>
                </a:lnTo>
                <a:close/>
              </a:path>
            </a:pathLst>
          </a:cu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60518" rIns="0" bIns="0" anchor="ctr"/>
          <a:lstStyle/>
          <a:p>
            <a:pPr algn="ctr">
              <a:defRPr/>
            </a:pPr>
            <a:r>
              <a:rPr lang="zh-CN" altLang="en-US" sz="2890" dirty="0">
                <a:solidFill>
                  <a:schemeClr val="bg1"/>
                </a:solidFill>
                <a:latin typeface="微软雅黑" panose="020B0503020204020204" pitchFamily="34" charset="-122"/>
              </a:rPr>
              <a:t>标题</a:t>
            </a:r>
            <a:endParaRPr lang="zh-CN" altLang="en-US" sz="2890" dirty="0">
              <a:solidFill>
                <a:schemeClr val="bg1"/>
              </a:solidFill>
              <a:latin typeface="微软雅黑" panose="020B0503020204020204" pitchFamily="34" charset="-122"/>
            </a:endParaRPr>
          </a:p>
        </p:txBody>
      </p:sp>
      <p:sp>
        <p:nvSpPr>
          <p:cNvPr id="11" name="矩形 10"/>
          <p:cNvSpPr/>
          <p:nvPr/>
        </p:nvSpPr>
        <p:spPr>
          <a:xfrm>
            <a:off x="4053253" y="469927"/>
            <a:ext cx="2394230" cy="884254"/>
          </a:xfrm>
          <a:prstGeom prst="rect">
            <a:avLst/>
          </a:prstGeom>
        </p:spPr>
        <p:txBody>
          <a:bodyPr lIns="107792" tIns="56052" rIns="107792" bIns="56052" anchor="ct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12" name="矩形 11"/>
          <p:cNvSpPr/>
          <p:nvPr/>
        </p:nvSpPr>
        <p:spPr>
          <a:xfrm>
            <a:off x="4053253" y="4933575"/>
            <a:ext cx="2394230" cy="884254"/>
          </a:xfrm>
          <a:prstGeom prst="rect">
            <a:avLst/>
          </a:prstGeom>
        </p:spPr>
        <p:txBody>
          <a:bodyPr lIns="107792" tIns="56052" rIns="107792" bIns="56052" anchor="ct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13" name="矩形 12"/>
          <p:cNvSpPr/>
          <p:nvPr/>
        </p:nvSpPr>
        <p:spPr>
          <a:xfrm>
            <a:off x="6867757" y="1837727"/>
            <a:ext cx="2394230" cy="886158"/>
          </a:xfrm>
          <a:prstGeom prst="rect">
            <a:avLst/>
          </a:prstGeom>
        </p:spPr>
        <p:txBody>
          <a:bodyPr lIns="107792" tIns="56052" rIns="107792" bIns="56052" anchor="ct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14" name="矩形 13"/>
          <p:cNvSpPr/>
          <p:nvPr/>
        </p:nvSpPr>
        <p:spPr>
          <a:xfrm>
            <a:off x="6867757" y="4009382"/>
            <a:ext cx="2394230" cy="886158"/>
          </a:xfrm>
          <a:prstGeom prst="rect">
            <a:avLst/>
          </a:prstGeom>
        </p:spPr>
        <p:txBody>
          <a:bodyPr lIns="107792" tIns="56052" rIns="107792" bIns="56052" anchor="ct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15" name="矩形 14"/>
          <p:cNvSpPr/>
          <p:nvPr/>
        </p:nvSpPr>
        <p:spPr>
          <a:xfrm>
            <a:off x="1250158" y="1837727"/>
            <a:ext cx="2394230" cy="886158"/>
          </a:xfrm>
          <a:prstGeom prst="rect">
            <a:avLst/>
          </a:prstGeom>
        </p:spPr>
        <p:txBody>
          <a:bodyPr lIns="107792" tIns="56052" rIns="107792" bIns="56052" anchor="ct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
        <p:nvSpPr>
          <p:cNvPr id="16" name="矩形 15"/>
          <p:cNvSpPr/>
          <p:nvPr/>
        </p:nvSpPr>
        <p:spPr>
          <a:xfrm>
            <a:off x="1250158" y="4009382"/>
            <a:ext cx="2394230" cy="886158"/>
          </a:xfrm>
          <a:prstGeom prst="rect">
            <a:avLst/>
          </a:prstGeom>
        </p:spPr>
        <p:txBody>
          <a:bodyPr lIns="107792" tIns="56052" rIns="107792" bIns="56052" anchor="ctr"/>
          <a:lstStyle/>
          <a:p>
            <a:pPr algn="just">
              <a:lnSpc>
                <a:spcPct val="130000"/>
              </a:lnSpc>
              <a:defRPr/>
            </a:pPr>
            <a:r>
              <a:rPr lang="zh-CN" altLang="en-US" sz="1665" dirty="0">
                <a:latin typeface="微软雅黑" panose="020B0503020204020204" pitchFamily="34" charset="-122"/>
                <a:ea typeface="微软雅黑" panose="020B0503020204020204" pitchFamily="34" charset="-122"/>
              </a:rPr>
              <a:t>请在此处输入您文本或者将您文本粘贴到此处</a:t>
            </a:r>
            <a:endParaRPr lang="zh-CN" altLang="en-US" sz="1665"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3"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4"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12"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0-#ppt_w/2"/>
                                          </p:val>
                                        </p:tav>
                                        <p:tav tm="100000">
                                          <p:val>
                                            <p:strVal val="#ppt_x"/>
                                          </p:val>
                                        </p:tav>
                                      </p:tavLst>
                                    </p:anim>
                                    <p:anim calcmode="lin" valueType="num">
                                      <p:cBhvr additive="base">
                                        <p:cTn id="64" dur="500" fill="hold"/>
                                        <p:tgtEl>
                                          <p:spTgt spid="16"/>
                                        </p:tgtEl>
                                        <p:attrNameLst>
                                          <p:attrName>ppt_y</p:attrName>
                                        </p:attrNameLst>
                                      </p:cBhvr>
                                      <p:tavLst>
                                        <p:tav tm="0">
                                          <p:val>
                                            <p:strVal val="#ppt_y"/>
                                          </p:val>
                                        </p:tav>
                                        <p:tav tm="100000">
                                          <p:val>
                                            <p:strVal val="#ppt_y"/>
                                          </p:val>
                                        </p:tav>
                                      </p:tavLst>
                                    </p:anim>
                                  </p:childTnLst>
                                </p:cTn>
                              </p:par>
                            </p:childTnLst>
                          </p:cTn>
                        </p:par>
                        <p:par>
                          <p:cTn id="65" fill="hold">
                            <p:stCondLst>
                              <p:cond delay="6000"/>
                            </p:stCondLst>
                            <p:childTnLst>
                              <p:par>
                                <p:cTn id="66" presetID="2" presetClass="entr" presetSubtype="9"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 calcmode="lin" valueType="num">
                                      <p:cBhvr additive="base">
                                        <p:cTn id="68" dur="500" fill="hold"/>
                                        <p:tgtEl>
                                          <p:spTgt spid="7"/>
                                        </p:tgtEl>
                                        <p:attrNameLst>
                                          <p:attrName>ppt_x</p:attrName>
                                        </p:attrNameLst>
                                      </p:cBhvr>
                                      <p:tavLst>
                                        <p:tav tm="0">
                                          <p:val>
                                            <p:strVal val="0-#ppt_w/2"/>
                                          </p:val>
                                        </p:tav>
                                        <p:tav tm="100000">
                                          <p:val>
                                            <p:strVal val="#ppt_x"/>
                                          </p:val>
                                        </p:tav>
                                      </p:tavLst>
                                    </p:anim>
                                    <p:anim calcmode="lin" valueType="num">
                                      <p:cBhvr additive="base">
                                        <p:cTn id="69" dur="500" fill="hold"/>
                                        <p:tgtEl>
                                          <p:spTgt spid="7"/>
                                        </p:tgtEl>
                                        <p:attrNameLst>
                                          <p:attrName>ppt_y</p:attrName>
                                        </p:attrNameLst>
                                      </p:cBhvr>
                                      <p:tavLst>
                                        <p:tav tm="0">
                                          <p:val>
                                            <p:strVal val="0-#ppt_h/2"/>
                                          </p:val>
                                        </p:tav>
                                        <p:tav tm="100000">
                                          <p:val>
                                            <p:strVal val="#ppt_y"/>
                                          </p:val>
                                        </p:tav>
                                      </p:tavLst>
                                    </p:anim>
                                  </p:childTnLst>
                                </p:cTn>
                              </p:par>
                            </p:childTnLst>
                          </p:cTn>
                        </p:par>
                        <p:par>
                          <p:cTn id="70" fill="hold">
                            <p:stCondLst>
                              <p:cond delay="6500"/>
                            </p:stCondLst>
                            <p:childTnLst>
                              <p:par>
                                <p:cTn id="71" presetID="2" presetClass="entr" presetSubtype="8"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0-#ppt_w/2"/>
                                          </p:val>
                                        </p:tav>
                                        <p:tav tm="100000">
                                          <p:val>
                                            <p:strVal val="#ppt_x"/>
                                          </p:val>
                                        </p:tav>
                                      </p:tavLst>
                                    </p:anim>
                                    <p:anim calcmode="lin" valueType="num">
                                      <p:cBhvr additive="base">
                                        <p:cTn id="7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pSp>
        <p:nvGrpSpPr>
          <p:cNvPr id="5" name="Group 8"/>
          <p:cNvGrpSpPr/>
          <p:nvPr/>
        </p:nvGrpSpPr>
        <p:grpSpPr bwMode="auto">
          <a:xfrm>
            <a:off x="590765" y="1386214"/>
            <a:ext cx="3742531" cy="3864101"/>
            <a:chOff x="0" y="0"/>
            <a:chExt cx="2087" cy="2155"/>
          </a:xfrm>
        </p:grpSpPr>
        <p:grpSp>
          <p:nvGrpSpPr>
            <p:cNvPr id="6" name="Group 9"/>
            <p:cNvGrpSpPr/>
            <p:nvPr/>
          </p:nvGrpSpPr>
          <p:grpSpPr bwMode="auto">
            <a:xfrm>
              <a:off x="726" y="771"/>
              <a:ext cx="635" cy="658"/>
              <a:chOff x="0" y="0"/>
              <a:chExt cx="2960" cy="2960"/>
            </a:xfrm>
          </p:grpSpPr>
          <p:sp>
            <p:nvSpPr>
              <p:cNvPr id="111" name="Freeform 1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12" name="Freeform 1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13" name="Freeform 1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7" name="Group 13"/>
            <p:cNvGrpSpPr/>
            <p:nvPr/>
          </p:nvGrpSpPr>
          <p:grpSpPr bwMode="auto">
            <a:xfrm>
              <a:off x="726" y="386"/>
              <a:ext cx="635" cy="658"/>
              <a:chOff x="0" y="0"/>
              <a:chExt cx="2960" cy="2960"/>
            </a:xfrm>
          </p:grpSpPr>
          <p:sp>
            <p:nvSpPr>
              <p:cNvPr id="108" name="Freeform 1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09" name="Freeform 1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10" name="Freeform 1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8" name="Group 17"/>
            <p:cNvGrpSpPr/>
            <p:nvPr/>
          </p:nvGrpSpPr>
          <p:grpSpPr bwMode="auto">
            <a:xfrm>
              <a:off x="726" y="0"/>
              <a:ext cx="635" cy="658"/>
              <a:chOff x="0" y="0"/>
              <a:chExt cx="2960" cy="2960"/>
            </a:xfrm>
          </p:grpSpPr>
          <p:sp>
            <p:nvSpPr>
              <p:cNvPr id="105" name="Freeform 1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06" name="Freeform 1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07" name="Freeform 2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9" name="Group 21"/>
            <p:cNvGrpSpPr/>
            <p:nvPr/>
          </p:nvGrpSpPr>
          <p:grpSpPr bwMode="auto">
            <a:xfrm>
              <a:off x="1089" y="952"/>
              <a:ext cx="635" cy="658"/>
              <a:chOff x="0" y="0"/>
              <a:chExt cx="2960" cy="2960"/>
            </a:xfrm>
          </p:grpSpPr>
          <p:sp>
            <p:nvSpPr>
              <p:cNvPr id="102" name="Freeform 2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03" name="Freeform 23"/>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04" name="Freeform 24"/>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0" name="Group 25"/>
            <p:cNvGrpSpPr/>
            <p:nvPr/>
          </p:nvGrpSpPr>
          <p:grpSpPr bwMode="auto">
            <a:xfrm>
              <a:off x="1089" y="567"/>
              <a:ext cx="635" cy="658"/>
              <a:chOff x="0" y="0"/>
              <a:chExt cx="2960" cy="2960"/>
            </a:xfrm>
          </p:grpSpPr>
          <p:sp>
            <p:nvSpPr>
              <p:cNvPr id="99" name="Freeform 2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00" name="Freeform 2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01" name="Freeform 2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1" name="Group 29"/>
            <p:cNvGrpSpPr/>
            <p:nvPr/>
          </p:nvGrpSpPr>
          <p:grpSpPr bwMode="auto">
            <a:xfrm>
              <a:off x="1089" y="181"/>
              <a:ext cx="635" cy="658"/>
              <a:chOff x="0" y="0"/>
              <a:chExt cx="2960" cy="2960"/>
            </a:xfrm>
          </p:grpSpPr>
          <p:sp>
            <p:nvSpPr>
              <p:cNvPr id="96" name="Freeform 3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97" name="Freeform 3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98" name="Freeform 3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2" name="Group 33"/>
            <p:cNvGrpSpPr/>
            <p:nvPr/>
          </p:nvGrpSpPr>
          <p:grpSpPr bwMode="auto">
            <a:xfrm>
              <a:off x="1452" y="1134"/>
              <a:ext cx="635" cy="658"/>
              <a:chOff x="0" y="0"/>
              <a:chExt cx="2960" cy="2960"/>
            </a:xfrm>
          </p:grpSpPr>
          <p:sp>
            <p:nvSpPr>
              <p:cNvPr id="93" name="Freeform 3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94" name="Freeform 3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95" name="Freeform 3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3" name="Group 37"/>
            <p:cNvGrpSpPr/>
            <p:nvPr/>
          </p:nvGrpSpPr>
          <p:grpSpPr bwMode="auto">
            <a:xfrm>
              <a:off x="1452" y="749"/>
              <a:ext cx="635" cy="658"/>
              <a:chOff x="0" y="0"/>
              <a:chExt cx="2960" cy="2960"/>
            </a:xfrm>
          </p:grpSpPr>
          <p:sp>
            <p:nvSpPr>
              <p:cNvPr id="90" name="Freeform 3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91" name="Freeform 3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92" name="Freeform 4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4" name="Group 41"/>
            <p:cNvGrpSpPr/>
            <p:nvPr/>
          </p:nvGrpSpPr>
          <p:grpSpPr bwMode="auto">
            <a:xfrm>
              <a:off x="1452" y="363"/>
              <a:ext cx="635" cy="658"/>
              <a:chOff x="0" y="0"/>
              <a:chExt cx="2960" cy="2960"/>
            </a:xfrm>
          </p:grpSpPr>
          <p:sp>
            <p:nvSpPr>
              <p:cNvPr id="87" name="Freeform 4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alpha val="25000"/>
                </a:srgbClr>
              </a:solidFill>
              <a:ln w="19050" cap="rnd" cmpd="sng">
                <a:solidFill>
                  <a:srgbClr val="969696"/>
                </a:solidFill>
                <a:prstDash val="sysDot"/>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88" name="Freeform 43"/>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FFFFFF">
                  <a:alpha val="25000"/>
                </a:srgbClr>
              </a:solidFill>
              <a:ln w="19050" cap="rnd" cmpd="sng">
                <a:solidFill>
                  <a:srgbClr val="969696"/>
                </a:solidFill>
                <a:prstDash val="sysDot"/>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89" name="Freeform 44"/>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FFFFFF">
                  <a:alpha val="25000"/>
                </a:srgbClr>
              </a:solidFill>
              <a:ln w="19050" cap="rnd" cmpd="sng">
                <a:solidFill>
                  <a:srgbClr val="969696"/>
                </a:solidFill>
                <a:prstDash val="sysDot"/>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5" name="Group 45"/>
            <p:cNvGrpSpPr/>
            <p:nvPr/>
          </p:nvGrpSpPr>
          <p:grpSpPr bwMode="auto">
            <a:xfrm>
              <a:off x="363" y="952"/>
              <a:ext cx="635" cy="658"/>
              <a:chOff x="0" y="0"/>
              <a:chExt cx="2960" cy="2960"/>
            </a:xfrm>
          </p:grpSpPr>
          <p:sp>
            <p:nvSpPr>
              <p:cNvPr id="84" name="Freeform 4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85" name="Freeform 4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86" name="Freeform 4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6" name="Group 49"/>
            <p:cNvGrpSpPr/>
            <p:nvPr/>
          </p:nvGrpSpPr>
          <p:grpSpPr bwMode="auto">
            <a:xfrm>
              <a:off x="363" y="567"/>
              <a:ext cx="635" cy="658"/>
              <a:chOff x="0" y="0"/>
              <a:chExt cx="2960" cy="2960"/>
            </a:xfrm>
          </p:grpSpPr>
          <p:sp>
            <p:nvSpPr>
              <p:cNvPr id="81" name="Freeform 5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82" name="Freeform 5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83" name="Freeform 5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7" name="Group 53"/>
            <p:cNvGrpSpPr/>
            <p:nvPr/>
          </p:nvGrpSpPr>
          <p:grpSpPr bwMode="auto">
            <a:xfrm>
              <a:off x="363" y="181"/>
              <a:ext cx="635" cy="658"/>
              <a:chOff x="0" y="0"/>
              <a:chExt cx="2960" cy="2960"/>
            </a:xfrm>
          </p:grpSpPr>
          <p:sp>
            <p:nvSpPr>
              <p:cNvPr id="78" name="Freeform 5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79" name="Freeform 5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80" name="Freeform 5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8" name="Group 57"/>
            <p:cNvGrpSpPr/>
            <p:nvPr/>
          </p:nvGrpSpPr>
          <p:grpSpPr bwMode="auto">
            <a:xfrm>
              <a:off x="726" y="1133"/>
              <a:ext cx="635" cy="658"/>
              <a:chOff x="0" y="0"/>
              <a:chExt cx="2960" cy="2960"/>
            </a:xfrm>
          </p:grpSpPr>
          <p:sp>
            <p:nvSpPr>
              <p:cNvPr id="75" name="Freeform 5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76" name="Freeform 5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77" name="Freeform 6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19" name="Group 61"/>
            <p:cNvGrpSpPr/>
            <p:nvPr/>
          </p:nvGrpSpPr>
          <p:grpSpPr bwMode="auto">
            <a:xfrm>
              <a:off x="726" y="748"/>
              <a:ext cx="635" cy="658"/>
              <a:chOff x="0" y="0"/>
              <a:chExt cx="2960" cy="2960"/>
            </a:xfrm>
          </p:grpSpPr>
          <p:sp>
            <p:nvSpPr>
              <p:cNvPr id="72" name="Freeform 6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73" name="Freeform 63"/>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74" name="Freeform 64"/>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0" name="Group 65"/>
            <p:cNvGrpSpPr/>
            <p:nvPr/>
          </p:nvGrpSpPr>
          <p:grpSpPr bwMode="auto">
            <a:xfrm>
              <a:off x="726" y="362"/>
              <a:ext cx="635" cy="658"/>
              <a:chOff x="0" y="0"/>
              <a:chExt cx="2960" cy="2960"/>
            </a:xfrm>
          </p:grpSpPr>
          <p:sp>
            <p:nvSpPr>
              <p:cNvPr id="69" name="Freeform 6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70" name="Freeform 6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71" name="Freeform 6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1" name="Group 69"/>
            <p:cNvGrpSpPr/>
            <p:nvPr/>
          </p:nvGrpSpPr>
          <p:grpSpPr bwMode="auto">
            <a:xfrm>
              <a:off x="1089" y="1315"/>
              <a:ext cx="635" cy="658"/>
              <a:chOff x="0" y="0"/>
              <a:chExt cx="2960" cy="2960"/>
            </a:xfrm>
          </p:grpSpPr>
          <p:sp>
            <p:nvSpPr>
              <p:cNvPr id="66" name="Freeform 7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67" name="Freeform 7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68" name="Freeform 7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2" name="Group 73"/>
            <p:cNvGrpSpPr/>
            <p:nvPr/>
          </p:nvGrpSpPr>
          <p:grpSpPr bwMode="auto">
            <a:xfrm>
              <a:off x="1089" y="930"/>
              <a:ext cx="635" cy="658"/>
              <a:chOff x="0" y="0"/>
              <a:chExt cx="2960" cy="2960"/>
            </a:xfrm>
          </p:grpSpPr>
          <p:sp>
            <p:nvSpPr>
              <p:cNvPr id="63" name="Freeform 7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64" name="Freeform 7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65" name="Freeform 7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3" name="Group 77"/>
            <p:cNvGrpSpPr/>
            <p:nvPr/>
          </p:nvGrpSpPr>
          <p:grpSpPr bwMode="auto">
            <a:xfrm>
              <a:off x="1089" y="544"/>
              <a:ext cx="635" cy="658"/>
              <a:chOff x="0" y="0"/>
              <a:chExt cx="2960" cy="2960"/>
            </a:xfrm>
          </p:grpSpPr>
          <p:sp>
            <p:nvSpPr>
              <p:cNvPr id="60" name="Freeform 7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61" name="Freeform 7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62" name="Freeform 8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4" name="Group 81"/>
            <p:cNvGrpSpPr/>
            <p:nvPr/>
          </p:nvGrpSpPr>
          <p:grpSpPr bwMode="auto">
            <a:xfrm>
              <a:off x="0" y="1134"/>
              <a:ext cx="635" cy="658"/>
              <a:chOff x="0" y="0"/>
              <a:chExt cx="2960" cy="2960"/>
            </a:xfrm>
          </p:grpSpPr>
          <p:sp>
            <p:nvSpPr>
              <p:cNvPr id="57" name="Freeform 8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58" name="Freeform 83"/>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59" name="Freeform 84"/>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5" name="Group 85"/>
            <p:cNvGrpSpPr/>
            <p:nvPr/>
          </p:nvGrpSpPr>
          <p:grpSpPr bwMode="auto">
            <a:xfrm>
              <a:off x="0" y="749"/>
              <a:ext cx="635" cy="658"/>
              <a:chOff x="0" y="0"/>
              <a:chExt cx="2960" cy="2960"/>
            </a:xfrm>
          </p:grpSpPr>
          <p:sp>
            <p:nvSpPr>
              <p:cNvPr id="54" name="Freeform 8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55" name="Freeform 8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56" name="Freeform 8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6" name="Group 89"/>
            <p:cNvGrpSpPr/>
            <p:nvPr/>
          </p:nvGrpSpPr>
          <p:grpSpPr bwMode="auto">
            <a:xfrm>
              <a:off x="0" y="363"/>
              <a:ext cx="635" cy="658"/>
              <a:chOff x="0" y="0"/>
              <a:chExt cx="2960" cy="2960"/>
            </a:xfrm>
          </p:grpSpPr>
          <p:sp>
            <p:nvSpPr>
              <p:cNvPr id="51" name="Freeform 9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52" name="Freeform 9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53" name="Freeform 9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7" name="Group 93"/>
            <p:cNvGrpSpPr/>
            <p:nvPr/>
          </p:nvGrpSpPr>
          <p:grpSpPr bwMode="auto">
            <a:xfrm>
              <a:off x="363" y="1315"/>
              <a:ext cx="635" cy="658"/>
              <a:chOff x="0" y="0"/>
              <a:chExt cx="2960" cy="2960"/>
            </a:xfrm>
          </p:grpSpPr>
          <p:sp>
            <p:nvSpPr>
              <p:cNvPr id="48" name="Freeform 9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49" name="Freeform 9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50" name="Freeform 9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8" name="Group 97"/>
            <p:cNvGrpSpPr/>
            <p:nvPr/>
          </p:nvGrpSpPr>
          <p:grpSpPr bwMode="auto">
            <a:xfrm>
              <a:off x="363" y="930"/>
              <a:ext cx="635" cy="658"/>
              <a:chOff x="0" y="0"/>
              <a:chExt cx="2960" cy="2960"/>
            </a:xfrm>
          </p:grpSpPr>
          <p:sp>
            <p:nvSpPr>
              <p:cNvPr id="45" name="Freeform 98"/>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46" name="Freeform 99"/>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47" name="Freeform 100"/>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29" name="Group 101"/>
            <p:cNvGrpSpPr/>
            <p:nvPr/>
          </p:nvGrpSpPr>
          <p:grpSpPr bwMode="auto">
            <a:xfrm>
              <a:off x="363" y="544"/>
              <a:ext cx="635" cy="658"/>
              <a:chOff x="0" y="0"/>
              <a:chExt cx="2960" cy="2960"/>
            </a:xfrm>
          </p:grpSpPr>
          <p:sp>
            <p:nvSpPr>
              <p:cNvPr id="42" name="Freeform 102"/>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43" name="Freeform 103"/>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44" name="Freeform 104"/>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30" name="Group 105"/>
            <p:cNvGrpSpPr/>
            <p:nvPr/>
          </p:nvGrpSpPr>
          <p:grpSpPr bwMode="auto">
            <a:xfrm>
              <a:off x="726" y="1497"/>
              <a:ext cx="635" cy="658"/>
              <a:chOff x="0" y="0"/>
              <a:chExt cx="2960" cy="2960"/>
            </a:xfrm>
          </p:grpSpPr>
          <p:sp>
            <p:nvSpPr>
              <p:cNvPr id="39" name="Freeform 106"/>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40" name="Freeform 107"/>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41" name="Freeform 108"/>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31" name="Group 109"/>
            <p:cNvGrpSpPr/>
            <p:nvPr/>
          </p:nvGrpSpPr>
          <p:grpSpPr bwMode="auto">
            <a:xfrm>
              <a:off x="726" y="1112"/>
              <a:ext cx="635" cy="658"/>
              <a:chOff x="0" y="0"/>
              <a:chExt cx="2960" cy="2960"/>
            </a:xfrm>
          </p:grpSpPr>
          <p:sp>
            <p:nvSpPr>
              <p:cNvPr id="36" name="Freeform 110"/>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37" name="Freeform 111"/>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38" name="Freeform 112"/>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nvGrpSpPr>
            <p:cNvPr id="32" name="Group 113"/>
            <p:cNvGrpSpPr/>
            <p:nvPr/>
          </p:nvGrpSpPr>
          <p:grpSpPr bwMode="auto">
            <a:xfrm>
              <a:off x="726" y="726"/>
              <a:ext cx="635" cy="658"/>
              <a:chOff x="0" y="0"/>
              <a:chExt cx="2960" cy="2960"/>
            </a:xfrm>
          </p:grpSpPr>
          <p:sp>
            <p:nvSpPr>
              <p:cNvPr id="33" name="Freeform 114"/>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solidFill>
                <a:srgbClr val="FFFFFF"/>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34" name="Freeform 115"/>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solidFill>
                <a:srgbClr val="DDDDDD"/>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35" name="Freeform 116"/>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solidFill>
                <a:srgbClr val="B2B2B2"/>
              </a:solidFill>
              <a:ln w="9525">
                <a:no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grpSp>
      <p:sp>
        <p:nvSpPr>
          <p:cNvPr id="114" name="Arc 117"/>
          <p:cNvSpPr/>
          <p:nvPr/>
        </p:nvSpPr>
        <p:spPr bwMode="auto">
          <a:xfrm>
            <a:off x="4432184" y="2645091"/>
            <a:ext cx="893796" cy="893763"/>
          </a:xfrm>
          <a:custGeom>
            <a:avLst/>
            <a:gdLst>
              <a:gd name="T0" fmla="*/ 0 w 21600"/>
              <a:gd name="T1" fmla="*/ 0 h 21600"/>
              <a:gd name="T2" fmla="*/ 21600 w 21600"/>
              <a:gd name="T3" fmla="*/ 21600 h 21600"/>
              <a:gd name="T4" fmla="*/ 0 w 21600"/>
              <a:gd name="T5" fmla="*/ 21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1" y="0"/>
                </a:moveTo>
                <a:cubicBezTo>
                  <a:pt x="11929" y="0"/>
                  <a:pt x="21600" y="9670"/>
                  <a:pt x="21600" y="21600"/>
                </a:cubicBezTo>
              </a:path>
              <a:path w="21600" h="21600">
                <a:moveTo>
                  <a:pt x="-1" y="0"/>
                </a:moveTo>
                <a:cubicBezTo>
                  <a:pt x="11929" y="0"/>
                  <a:pt x="21600" y="9670"/>
                  <a:pt x="21600" y="21600"/>
                </a:cubicBezTo>
                <a:lnTo>
                  <a:pt x="0" y="21600"/>
                </a:lnTo>
                <a:close/>
              </a:path>
            </a:pathLst>
          </a:custGeom>
          <a:noFill/>
          <a:ln w="38100" cap="rnd" cmpd="sng">
            <a:solidFill>
              <a:srgbClr val="808080"/>
            </a:solidFill>
            <a:prstDash val="sysDot"/>
            <a:miter lim="800000"/>
            <a:tailEnd type="triangle" w="med" len="med"/>
          </a:ln>
          <a:effectLst/>
        </p:spPr>
        <p:txBody>
          <a:bodyPr wrap="none" lIns="86936" tIns="43468" rIns="86936" bIns="43468" anchor="ctr"/>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nvGrpSpPr>
          <p:cNvPr id="115" name="Group 118"/>
          <p:cNvGrpSpPr/>
          <p:nvPr/>
        </p:nvGrpSpPr>
        <p:grpSpPr bwMode="auto">
          <a:xfrm>
            <a:off x="4667995" y="3714990"/>
            <a:ext cx="1139114" cy="1179008"/>
            <a:chOff x="0" y="0"/>
            <a:chExt cx="2960" cy="2960"/>
          </a:xfrm>
          <a:solidFill>
            <a:srgbClr val="052E65"/>
          </a:solidFill>
        </p:grpSpPr>
        <p:sp>
          <p:nvSpPr>
            <p:cNvPr id="116" name="Freeform 119"/>
            <p:cNvSpPr>
              <a:spLocks noChangeArrowheads="1"/>
            </p:cNvSpPr>
            <p:nvPr/>
          </p:nvSpPr>
          <p:spPr bwMode="auto">
            <a:xfrm>
              <a:off x="0" y="0"/>
              <a:ext cx="2960" cy="1480"/>
            </a:xfrm>
            <a:custGeom>
              <a:avLst/>
              <a:gdLst>
                <a:gd name="T0" fmla="*/ 1480 w 2960"/>
                <a:gd name="T1" fmla="*/ 1480 h 1480"/>
                <a:gd name="T2" fmla="*/ 0 w 2960"/>
                <a:gd name="T3" fmla="*/ 740 h 1480"/>
                <a:gd name="T4" fmla="*/ 1480 w 2960"/>
                <a:gd name="T5" fmla="*/ 0 h 1480"/>
                <a:gd name="T6" fmla="*/ 2960 w 2960"/>
                <a:gd name="T7" fmla="*/ 740 h 1480"/>
                <a:gd name="T8" fmla="*/ 1480 w 2960"/>
                <a:gd name="T9" fmla="*/ 1480 h 1480"/>
                <a:gd name="T10" fmla="*/ 0 60000 65536"/>
                <a:gd name="T11" fmla="*/ 0 60000 65536"/>
                <a:gd name="T12" fmla="*/ 0 60000 65536"/>
                <a:gd name="T13" fmla="*/ 0 60000 65536"/>
                <a:gd name="T14" fmla="*/ 0 60000 65536"/>
                <a:gd name="T15" fmla="*/ 0 w 2960"/>
                <a:gd name="T16" fmla="*/ 0 h 1480"/>
                <a:gd name="T17" fmla="*/ 2960 w 2960"/>
                <a:gd name="T18" fmla="*/ 1480 h 1480"/>
              </a:gdLst>
              <a:ahLst/>
              <a:cxnLst>
                <a:cxn ang="T10">
                  <a:pos x="T0" y="T1"/>
                </a:cxn>
                <a:cxn ang="T11">
                  <a:pos x="T2" y="T3"/>
                </a:cxn>
                <a:cxn ang="T12">
                  <a:pos x="T4" y="T5"/>
                </a:cxn>
                <a:cxn ang="T13">
                  <a:pos x="T6" y="T7"/>
                </a:cxn>
                <a:cxn ang="T14">
                  <a:pos x="T8" y="T9"/>
                </a:cxn>
              </a:cxnLst>
              <a:rect l="T15" t="T16" r="T17" b="T18"/>
              <a:pathLst>
                <a:path w="2960" h="1480">
                  <a:moveTo>
                    <a:pt x="1480" y="1480"/>
                  </a:moveTo>
                  <a:lnTo>
                    <a:pt x="0" y="740"/>
                  </a:lnTo>
                  <a:lnTo>
                    <a:pt x="1480" y="0"/>
                  </a:lnTo>
                  <a:lnTo>
                    <a:pt x="2960" y="740"/>
                  </a:lnTo>
                  <a:lnTo>
                    <a:pt x="1480" y="1480"/>
                  </a:lnTo>
                  <a:close/>
                </a:path>
              </a:pathLst>
            </a:custGeom>
            <a:grpFill/>
            <a:ln w="9525">
              <a:solidFill>
                <a:schemeClr val="bg1"/>
              </a:solid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17" name="Freeform 120"/>
            <p:cNvSpPr>
              <a:spLocks noChangeArrowheads="1"/>
            </p:cNvSpPr>
            <p:nvPr/>
          </p:nvSpPr>
          <p:spPr bwMode="auto">
            <a:xfrm>
              <a:off x="0" y="740"/>
              <a:ext cx="1480" cy="2220"/>
            </a:xfrm>
            <a:custGeom>
              <a:avLst/>
              <a:gdLst>
                <a:gd name="T0" fmla="*/ 1480 w 1480"/>
                <a:gd name="T1" fmla="*/ 740 h 2220"/>
                <a:gd name="T2" fmla="*/ 1480 w 1480"/>
                <a:gd name="T3" fmla="*/ 2220 h 2220"/>
                <a:gd name="T4" fmla="*/ 0 w 1480"/>
                <a:gd name="T5" fmla="*/ 1480 h 2220"/>
                <a:gd name="T6" fmla="*/ 0 w 1480"/>
                <a:gd name="T7" fmla="*/ 0 h 2220"/>
                <a:gd name="T8" fmla="*/ 1480 w 1480"/>
                <a:gd name="T9" fmla="*/ 74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740"/>
                  </a:moveTo>
                  <a:lnTo>
                    <a:pt x="1480" y="2220"/>
                  </a:lnTo>
                  <a:lnTo>
                    <a:pt x="0" y="1480"/>
                  </a:lnTo>
                  <a:lnTo>
                    <a:pt x="0" y="0"/>
                  </a:lnTo>
                  <a:lnTo>
                    <a:pt x="1480" y="740"/>
                  </a:lnTo>
                  <a:close/>
                </a:path>
              </a:pathLst>
            </a:custGeom>
            <a:grpFill/>
            <a:ln w="9525">
              <a:solidFill>
                <a:schemeClr val="bg1"/>
              </a:solid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sp>
          <p:nvSpPr>
            <p:cNvPr id="118" name="Freeform 121"/>
            <p:cNvSpPr>
              <a:spLocks noChangeArrowheads="1"/>
            </p:cNvSpPr>
            <p:nvPr/>
          </p:nvSpPr>
          <p:spPr bwMode="auto">
            <a:xfrm>
              <a:off x="1480" y="740"/>
              <a:ext cx="1480" cy="2220"/>
            </a:xfrm>
            <a:custGeom>
              <a:avLst/>
              <a:gdLst>
                <a:gd name="T0" fmla="*/ 1480 w 1480"/>
                <a:gd name="T1" fmla="*/ 0 h 2220"/>
                <a:gd name="T2" fmla="*/ 1480 w 1480"/>
                <a:gd name="T3" fmla="*/ 1480 h 2220"/>
                <a:gd name="T4" fmla="*/ 0 w 1480"/>
                <a:gd name="T5" fmla="*/ 2220 h 2220"/>
                <a:gd name="T6" fmla="*/ 0 w 1480"/>
                <a:gd name="T7" fmla="*/ 740 h 2220"/>
                <a:gd name="T8" fmla="*/ 1480 w 1480"/>
                <a:gd name="T9" fmla="*/ 0 h 2220"/>
                <a:gd name="T10" fmla="*/ 0 60000 65536"/>
                <a:gd name="T11" fmla="*/ 0 60000 65536"/>
                <a:gd name="T12" fmla="*/ 0 60000 65536"/>
                <a:gd name="T13" fmla="*/ 0 60000 65536"/>
                <a:gd name="T14" fmla="*/ 0 60000 65536"/>
                <a:gd name="T15" fmla="*/ 0 w 1480"/>
                <a:gd name="T16" fmla="*/ 0 h 2220"/>
                <a:gd name="T17" fmla="*/ 1480 w 1480"/>
                <a:gd name="T18" fmla="*/ 2220 h 2220"/>
              </a:gdLst>
              <a:ahLst/>
              <a:cxnLst>
                <a:cxn ang="T10">
                  <a:pos x="T0" y="T1"/>
                </a:cxn>
                <a:cxn ang="T11">
                  <a:pos x="T2" y="T3"/>
                </a:cxn>
                <a:cxn ang="T12">
                  <a:pos x="T4" y="T5"/>
                </a:cxn>
                <a:cxn ang="T13">
                  <a:pos x="T6" y="T7"/>
                </a:cxn>
                <a:cxn ang="T14">
                  <a:pos x="T8" y="T9"/>
                </a:cxn>
              </a:cxnLst>
              <a:rect l="T15" t="T16" r="T17" b="T18"/>
              <a:pathLst>
                <a:path w="1480" h="2220">
                  <a:moveTo>
                    <a:pt x="1480" y="0"/>
                  </a:moveTo>
                  <a:lnTo>
                    <a:pt x="1480" y="1480"/>
                  </a:lnTo>
                  <a:lnTo>
                    <a:pt x="0" y="2220"/>
                  </a:lnTo>
                  <a:lnTo>
                    <a:pt x="0" y="740"/>
                  </a:lnTo>
                  <a:lnTo>
                    <a:pt x="1480" y="0"/>
                  </a:lnTo>
                  <a:close/>
                </a:path>
              </a:pathLst>
            </a:custGeom>
            <a:grpFill/>
            <a:ln w="9525">
              <a:solidFill>
                <a:schemeClr val="bg1"/>
              </a:solidFill>
              <a:miter lim="800000"/>
            </a:ln>
            <a:effectLst/>
          </p:spPr>
          <p:txBody>
            <a:bodyPr lIns="80638" tIns="40319" rIns="80638" bIns="40319"/>
            <a:lstStyle/>
            <a:p>
              <a:pPr eaLnBrk="0" hangingPunct="0"/>
              <a:endParaRPr lang="zh-CN" altLang="zh-CN" sz="1665">
                <a:solidFill>
                  <a:srgbClr val="FFFFFF"/>
                </a:solidFill>
                <a:latin typeface="Calibri" panose="020F0502020204030204" charset="0"/>
                <a:sym typeface="宋体" panose="02010600030101010101" pitchFamily="2" charset="-122"/>
              </a:endParaRPr>
            </a:p>
          </p:txBody>
        </p:sp>
      </p:grpSp>
      <p:sp>
        <p:nvSpPr>
          <p:cNvPr id="119" name="WordArt 123"/>
          <p:cNvSpPr>
            <a:spLocks noChangeArrowheads="1" noChangeShapeType="1" noTextEdit="1"/>
          </p:cNvSpPr>
          <p:nvPr/>
        </p:nvSpPr>
        <p:spPr bwMode="auto">
          <a:xfrm>
            <a:off x="4502784" y="4980255"/>
            <a:ext cx="1466413" cy="517539"/>
          </a:xfrm>
          <a:prstGeom prst="rect">
            <a:avLst/>
          </a:prstGeom>
        </p:spPr>
        <p:txBody>
          <a:bodyPr wrap="none" lIns="109534" tIns="54768" rIns="109534" bIns="54768" fromWordArt="1"/>
          <a:lstStyle/>
          <a:p>
            <a:pPr>
              <a:defRPr/>
            </a:pPr>
            <a:r>
              <a:rPr lang="zh-CN" altLang="en-US" sz="2445" b="1" kern="0" dirty="0">
                <a:ln w="9525">
                  <a:noFill/>
                  <a:round/>
                </a:ln>
                <a:latin typeface="微软雅黑" panose="020B0503020204020204" pitchFamily="34" charset="-122"/>
                <a:ea typeface="微软雅黑" panose="020B0503020204020204" pitchFamily="34" charset="-122"/>
              </a:rPr>
              <a:t>填加文字</a:t>
            </a:r>
            <a:endParaRPr lang="zh-CN" altLang="en-US" sz="2445" b="1" kern="0" dirty="0">
              <a:ln w="9525">
                <a:noFill/>
                <a:round/>
              </a:ln>
              <a:latin typeface="微软雅黑" panose="020B0503020204020204" pitchFamily="34" charset="-122"/>
              <a:ea typeface="微软雅黑" panose="020B0503020204020204" pitchFamily="34" charset="-122"/>
            </a:endParaRPr>
          </a:p>
        </p:txBody>
      </p:sp>
      <p:sp>
        <p:nvSpPr>
          <p:cNvPr id="120" name="Text Box 45"/>
          <p:cNvSpPr>
            <a:spLocks noChangeArrowheads="1"/>
          </p:cNvSpPr>
          <p:nvPr/>
        </p:nvSpPr>
        <p:spPr bwMode="auto">
          <a:xfrm>
            <a:off x="6318662" y="1705687"/>
            <a:ext cx="3161613" cy="857419"/>
          </a:xfrm>
          <a:prstGeom prst="rect">
            <a:avLst/>
          </a:prstGeom>
          <a:noFill/>
          <a:ln w="9525">
            <a:noFill/>
            <a:miter lim="800000"/>
          </a:ln>
          <a:effectLst/>
        </p:spPr>
        <p:txBody>
          <a:bodyPr wrap="square" lIns="86936" tIns="43468" rIns="86936" bIns="43468">
            <a:spAutoFit/>
          </a:bodyPr>
          <a:lstStyle/>
          <a:p>
            <a:pPr eaLnBrk="0" hangingPunct="0">
              <a:defRPr/>
            </a:pPr>
            <a:r>
              <a:rPr lang="zh-CN" altLang="en-US" sz="1665" b="1" kern="0" dirty="0">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665" b="1" kern="0" dirty="0">
              <a:latin typeface="微软雅黑" panose="020B0503020204020204" pitchFamily="34" charset="-122"/>
              <a:ea typeface="微软雅黑" panose="020B0503020204020204" pitchFamily="34" charset="-122"/>
              <a:sym typeface="微软雅黑" panose="020B0503020204020204" pitchFamily="34" charset="-122"/>
            </a:endParaRPr>
          </a:p>
          <a:p>
            <a:pPr marL="0" lvl="2" eaLnBrk="0" hangingPunct="0">
              <a:buClr>
                <a:srgbClr val="0070C0"/>
              </a:buClr>
              <a:buSzPct val="80000"/>
              <a:defRPr/>
            </a:pPr>
            <a:r>
              <a:rPr lang="zh-CN" altLang="en-US" sz="1665" kern="0" dirty="0">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en-US" sz="1665" kern="0" dirty="0">
              <a:latin typeface="微软雅黑" panose="020B0503020204020204" pitchFamily="34" charset="-122"/>
              <a:ea typeface="微软雅黑" panose="020B0503020204020204" pitchFamily="34" charset="-122"/>
              <a:sym typeface="微软雅黑" panose="020B0503020204020204" pitchFamily="34" charset="-122"/>
            </a:endParaRPr>
          </a:p>
          <a:p>
            <a:pPr marL="0" lvl="2" eaLnBrk="0" hangingPunct="0">
              <a:buClr>
                <a:srgbClr val="0070C0"/>
              </a:buClr>
              <a:buSzPct val="80000"/>
              <a:defRPr/>
            </a:pPr>
            <a:r>
              <a:rPr lang="zh-CN" altLang="en-US" sz="1665" kern="0" dirty="0">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en-US" sz="1665"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Text Box 45"/>
          <p:cNvSpPr>
            <a:spLocks noChangeArrowheads="1"/>
          </p:cNvSpPr>
          <p:nvPr/>
        </p:nvSpPr>
        <p:spPr bwMode="auto">
          <a:xfrm>
            <a:off x="6320565" y="2924629"/>
            <a:ext cx="3159924" cy="857419"/>
          </a:xfrm>
          <a:prstGeom prst="rect">
            <a:avLst/>
          </a:prstGeom>
          <a:noFill/>
          <a:ln w="9525">
            <a:noFill/>
            <a:miter lim="800000"/>
          </a:ln>
          <a:effectLst/>
        </p:spPr>
        <p:txBody>
          <a:bodyPr wrap="square" lIns="86936" tIns="43468" rIns="86936" bIns="43468">
            <a:spAutoFit/>
          </a:bodyPr>
          <a:lstStyle/>
          <a:p>
            <a:pPr eaLnBrk="0" hangingPunct="0">
              <a:defRPr/>
            </a:pPr>
            <a:r>
              <a:rPr lang="zh-CN" altLang="en-US" sz="1665" b="1" kern="0" dirty="0">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665" b="1" kern="0" dirty="0">
              <a:latin typeface="微软雅黑" panose="020B0503020204020204" pitchFamily="34" charset="-122"/>
              <a:ea typeface="微软雅黑" panose="020B0503020204020204" pitchFamily="34" charset="-122"/>
              <a:sym typeface="微软雅黑" panose="020B0503020204020204" pitchFamily="34" charset="-122"/>
            </a:endParaRPr>
          </a:p>
          <a:p>
            <a:pPr marL="0" lvl="2" eaLnBrk="0" hangingPunct="0">
              <a:buClr>
                <a:srgbClr val="0070C0"/>
              </a:buClr>
              <a:buSzPct val="80000"/>
              <a:defRPr/>
            </a:pPr>
            <a:r>
              <a:rPr lang="zh-CN" altLang="en-US" sz="1665" kern="0" dirty="0">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en-US" sz="1665" kern="0" dirty="0">
              <a:latin typeface="微软雅黑" panose="020B0503020204020204" pitchFamily="34" charset="-122"/>
              <a:ea typeface="微软雅黑" panose="020B0503020204020204" pitchFamily="34" charset="-122"/>
              <a:sym typeface="微软雅黑" panose="020B0503020204020204" pitchFamily="34" charset="-122"/>
            </a:endParaRPr>
          </a:p>
          <a:p>
            <a:pPr marL="0" lvl="2" eaLnBrk="0" hangingPunct="0">
              <a:buClr>
                <a:srgbClr val="0070C0"/>
              </a:buClr>
              <a:buSzPct val="80000"/>
              <a:defRPr/>
            </a:pPr>
            <a:r>
              <a:rPr lang="zh-CN" altLang="en-US" sz="1665" kern="0" dirty="0">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en-US" sz="1665"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Text Box 45"/>
          <p:cNvSpPr>
            <a:spLocks noChangeArrowheads="1"/>
          </p:cNvSpPr>
          <p:nvPr/>
        </p:nvSpPr>
        <p:spPr bwMode="auto">
          <a:xfrm>
            <a:off x="6318662" y="4198718"/>
            <a:ext cx="3161613" cy="857419"/>
          </a:xfrm>
          <a:prstGeom prst="rect">
            <a:avLst/>
          </a:prstGeom>
          <a:noFill/>
          <a:ln w="9525">
            <a:noFill/>
            <a:miter lim="800000"/>
          </a:ln>
          <a:effectLst/>
        </p:spPr>
        <p:txBody>
          <a:bodyPr wrap="square" lIns="86936" tIns="43468" rIns="86936" bIns="43468">
            <a:spAutoFit/>
          </a:bodyPr>
          <a:lstStyle/>
          <a:p>
            <a:pPr eaLnBrk="0" hangingPunct="0">
              <a:defRPr/>
            </a:pPr>
            <a:r>
              <a:rPr lang="zh-CN" altLang="en-US" sz="1665" b="1" kern="0" dirty="0">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665" b="1" kern="0" dirty="0">
              <a:latin typeface="微软雅黑" panose="020B0503020204020204" pitchFamily="34" charset="-122"/>
              <a:ea typeface="微软雅黑" panose="020B0503020204020204" pitchFamily="34" charset="-122"/>
              <a:sym typeface="微软雅黑" panose="020B0503020204020204" pitchFamily="34" charset="-122"/>
            </a:endParaRPr>
          </a:p>
          <a:p>
            <a:pPr marL="0" lvl="2" eaLnBrk="0" hangingPunct="0">
              <a:buClr>
                <a:srgbClr val="0070C0"/>
              </a:buClr>
              <a:buSzPct val="80000"/>
              <a:defRPr/>
            </a:pPr>
            <a:r>
              <a:rPr lang="zh-CN" altLang="en-US" sz="1665" kern="0" dirty="0">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en-US" sz="1665" kern="0" dirty="0">
              <a:latin typeface="微软雅黑" panose="020B0503020204020204" pitchFamily="34" charset="-122"/>
              <a:ea typeface="微软雅黑" panose="020B0503020204020204" pitchFamily="34" charset="-122"/>
              <a:sym typeface="微软雅黑" panose="020B0503020204020204" pitchFamily="34" charset="-122"/>
            </a:endParaRPr>
          </a:p>
          <a:p>
            <a:pPr marL="0" lvl="2" eaLnBrk="0" hangingPunct="0">
              <a:buClr>
                <a:srgbClr val="0070C0"/>
              </a:buClr>
              <a:buSzPct val="80000"/>
              <a:defRPr/>
            </a:pPr>
            <a:r>
              <a:rPr lang="zh-CN" altLang="en-US" sz="1665" kern="0" dirty="0">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en-US" sz="1665" kern="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5"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114"/>
                                        </p:tgtEl>
                                        <p:attrNameLst>
                                          <p:attrName>style.visibility</p:attrName>
                                        </p:attrNameLst>
                                      </p:cBhvr>
                                      <p:to>
                                        <p:strVal val="visible"/>
                                      </p:to>
                                    </p:set>
                                    <p:animEffect transition="in" filter="wheel(1)">
                                      <p:cBhvr>
                                        <p:cTn id="25" dur="1000"/>
                                        <p:tgtEl>
                                          <p:spTgt spid="114"/>
                                        </p:tgtEl>
                                      </p:cBhvr>
                                    </p:animEffect>
                                  </p:childTnLst>
                                </p:cTn>
                              </p:par>
                            </p:childTnLst>
                          </p:cTn>
                        </p:par>
                        <p:par>
                          <p:cTn id="26" fill="hold">
                            <p:stCondLst>
                              <p:cond delay="3000"/>
                            </p:stCondLst>
                            <p:childTnLst>
                              <p:par>
                                <p:cTn id="27" presetID="49" presetClass="entr" presetSubtype="0" decel="100000" fill="hold" nodeType="afterEffect">
                                  <p:stCondLst>
                                    <p:cond delay="0"/>
                                  </p:stCondLst>
                                  <p:childTnLst>
                                    <p:set>
                                      <p:cBhvr>
                                        <p:cTn id="28" dur="1" fill="hold">
                                          <p:stCondLst>
                                            <p:cond delay="0"/>
                                          </p:stCondLst>
                                        </p:cTn>
                                        <p:tgtEl>
                                          <p:spTgt spid="115"/>
                                        </p:tgtEl>
                                        <p:attrNameLst>
                                          <p:attrName>style.visibility</p:attrName>
                                        </p:attrNameLst>
                                      </p:cBhvr>
                                      <p:to>
                                        <p:strVal val="visible"/>
                                      </p:to>
                                    </p:set>
                                    <p:anim calcmode="lin" valueType="num">
                                      <p:cBhvr>
                                        <p:cTn id="29" dur="500" fill="hold"/>
                                        <p:tgtEl>
                                          <p:spTgt spid="115"/>
                                        </p:tgtEl>
                                        <p:attrNameLst>
                                          <p:attrName>ppt_w</p:attrName>
                                        </p:attrNameLst>
                                      </p:cBhvr>
                                      <p:tavLst>
                                        <p:tav tm="0">
                                          <p:val>
                                            <p:fltVal val="0"/>
                                          </p:val>
                                        </p:tav>
                                        <p:tav tm="100000">
                                          <p:val>
                                            <p:strVal val="#ppt_w"/>
                                          </p:val>
                                        </p:tav>
                                      </p:tavLst>
                                    </p:anim>
                                    <p:anim calcmode="lin" valueType="num">
                                      <p:cBhvr>
                                        <p:cTn id="30" dur="500" fill="hold"/>
                                        <p:tgtEl>
                                          <p:spTgt spid="115"/>
                                        </p:tgtEl>
                                        <p:attrNameLst>
                                          <p:attrName>ppt_h</p:attrName>
                                        </p:attrNameLst>
                                      </p:cBhvr>
                                      <p:tavLst>
                                        <p:tav tm="0">
                                          <p:val>
                                            <p:fltVal val="0"/>
                                          </p:val>
                                        </p:tav>
                                        <p:tav tm="100000">
                                          <p:val>
                                            <p:strVal val="#ppt_h"/>
                                          </p:val>
                                        </p:tav>
                                      </p:tavLst>
                                    </p:anim>
                                    <p:anim calcmode="lin" valueType="num">
                                      <p:cBhvr>
                                        <p:cTn id="31" dur="500" fill="hold"/>
                                        <p:tgtEl>
                                          <p:spTgt spid="115"/>
                                        </p:tgtEl>
                                        <p:attrNameLst>
                                          <p:attrName>style.rotation</p:attrName>
                                        </p:attrNameLst>
                                      </p:cBhvr>
                                      <p:tavLst>
                                        <p:tav tm="0">
                                          <p:val>
                                            <p:fltVal val="360"/>
                                          </p:val>
                                        </p:tav>
                                        <p:tav tm="100000">
                                          <p:val>
                                            <p:fltVal val="0"/>
                                          </p:val>
                                        </p:tav>
                                      </p:tavLst>
                                    </p:anim>
                                    <p:animEffect>
                                      <p:cBhvr>
                                        <p:cTn id="32" dur="500"/>
                                        <p:tgtEl>
                                          <p:spTgt spid="115"/>
                                        </p:tgtEl>
                                      </p:cBhvr>
                                    </p:animEffect>
                                  </p:childTnLst>
                                </p:cTn>
                              </p:par>
                            </p:childTnLst>
                          </p:cTn>
                        </p:par>
                        <p:par>
                          <p:cTn id="33" fill="hold">
                            <p:stCondLst>
                              <p:cond delay="3500"/>
                            </p:stCondLst>
                            <p:childTnLst>
                              <p:par>
                                <p:cTn id="34" presetID="49" presetClass="entr" presetSubtype="0" decel="100000" fill="hold" grpId="0" nodeType="afterEffect">
                                  <p:stCondLst>
                                    <p:cond delay="0"/>
                                  </p:stCondLst>
                                  <p:childTnLst>
                                    <p:set>
                                      <p:cBhvr>
                                        <p:cTn id="35" dur="1" fill="hold">
                                          <p:stCondLst>
                                            <p:cond delay="0"/>
                                          </p:stCondLst>
                                        </p:cTn>
                                        <p:tgtEl>
                                          <p:spTgt spid="119"/>
                                        </p:tgtEl>
                                        <p:attrNameLst>
                                          <p:attrName>style.visibility</p:attrName>
                                        </p:attrNameLst>
                                      </p:cBhvr>
                                      <p:to>
                                        <p:strVal val="visible"/>
                                      </p:to>
                                    </p:set>
                                    <p:anim calcmode="lin" valueType="num">
                                      <p:cBhvr>
                                        <p:cTn id="36" dur="500" fill="hold"/>
                                        <p:tgtEl>
                                          <p:spTgt spid="119"/>
                                        </p:tgtEl>
                                        <p:attrNameLst>
                                          <p:attrName>ppt_w</p:attrName>
                                        </p:attrNameLst>
                                      </p:cBhvr>
                                      <p:tavLst>
                                        <p:tav tm="0">
                                          <p:val>
                                            <p:fltVal val="0"/>
                                          </p:val>
                                        </p:tav>
                                        <p:tav tm="100000">
                                          <p:val>
                                            <p:strVal val="#ppt_w"/>
                                          </p:val>
                                        </p:tav>
                                      </p:tavLst>
                                    </p:anim>
                                    <p:anim calcmode="lin" valueType="num">
                                      <p:cBhvr>
                                        <p:cTn id="37" dur="500" fill="hold"/>
                                        <p:tgtEl>
                                          <p:spTgt spid="119"/>
                                        </p:tgtEl>
                                        <p:attrNameLst>
                                          <p:attrName>ppt_h</p:attrName>
                                        </p:attrNameLst>
                                      </p:cBhvr>
                                      <p:tavLst>
                                        <p:tav tm="0">
                                          <p:val>
                                            <p:fltVal val="0"/>
                                          </p:val>
                                        </p:tav>
                                        <p:tav tm="100000">
                                          <p:val>
                                            <p:strVal val="#ppt_h"/>
                                          </p:val>
                                        </p:tav>
                                      </p:tavLst>
                                    </p:anim>
                                    <p:anim calcmode="lin" valueType="num">
                                      <p:cBhvr>
                                        <p:cTn id="38" dur="500" fill="hold"/>
                                        <p:tgtEl>
                                          <p:spTgt spid="119"/>
                                        </p:tgtEl>
                                        <p:attrNameLst>
                                          <p:attrName>style.rotation</p:attrName>
                                        </p:attrNameLst>
                                      </p:cBhvr>
                                      <p:tavLst>
                                        <p:tav tm="0">
                                          <p:val>
                                            <p:fltVal val="360"/>
                                          </p:val>
                                        </p:tav>
                                        <p:tav tm="100000">
                                          <p:val>
                                            <p:fltVal val="0"/>
                                          </p:val>
                                        </p:tav>
                                      </p:tavLst>
                                    </p:anim>
                                    <p:animEffect>
                                      <p:cBhvr>
                                        <p:cTn id="39" dur="500"/>
                                        <p:tgtEl>
                                          <p:spTgt spid="119"/>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wipe(left)">
                                      <p:cBhvr>
                                        <p:cTn id="43" dur="500"/>
                                        <p:tgtEl>
                                          <p:spTgt spid="120"/>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21"/>
                                        </p:tgtEl>
                                        <p:attrNameLst>
                                          <p:attrName>style.visibility</p:attrName>
                                        </p:attrNameLst>
                                      </p:cBhvr>
                                      <p:to>
                                        <p:strVal val="visible"/>
                                      </p:to>
                                    </p:set>
                                    <p:animEffect transition="in" filter="wipe(left)">
                                      <p:cBhvr>
                                        <p:cTn id="47" dur="500"/>
                                        <p:tgtEl>
                                          <p:spTgt spid="121"/>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22"/>
                                        </p:tgtEl>
                                        <p:attrNameLst>
                                          <p:attrName>style.visibility</p:attrName>
                                        </p:attrNameLst>
                                      </p:cBhvr>
                                      <p:to>
                                        <p:strVal val="visible"/>
                                      </p:to>
                                    </p:set>
                                    <p:animEffect transition="in" filter="wipe(left)">
                                      <p:cBhvr>
                                        <p:cTn id="51"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14" grpId="0" animBg="1"/>
      <p:bldP spid="119" grpId="0"/>
      <p:bldP spid="120" grpId="0" bldLvl="0" autoUpdateAnimBg="0"/>
      <p:bldP spid="121" grpId="0" bldLvl="0" autoUpdateAnimBg="0"/>
      <p:bldP spid="122"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pic>
        <p:nvPicPr>
          <p:cNvPr id="5" name="图片 4"/>
          <p:cNvPicPr/>
          <p:nvPr/>
        </p:nvPicPr>
        <p:blipFill>
          <a:blip r:embed="rId1" cstate="print">
            <a:extLst>
              <a:ext uri="{28A0092B-C50C-407E-A947-70E740481C1C}">
                <a14:useLocalDpi xmlns:a14="http://schemas.microsoft.com/office/drawing/2010/main" val="0"/>
              </a:ext>
            </a:extLst>
          </a:blip>
          <a:stretch>
            <a:fillRect/>
          </a:stretch>
        </p:blipFill>
        <p:spPr>
          <a:xfrm>
            <a:off x="359476" y="1685294"/>
            <a:ext cx="3320626" cy="3320507"/>
          </a:xfrm>
          <a:prstGeom prst="ellipse">
            <a:avLst/>
          </a:prstGeom>
        </p:spPr>
      </p:pic>
      <p:sp>
        <p:nvSpPr>
          <p:cNvPr id="6" name="任意多边形 23"/>
          <p:cNvSpPr>
            <a:spLocks noChangeArrowheads="1"/>
          </p:cNvSpPr>
          <p:nvPr/>
        </p:nvSpPr>
        <p:spPr bwMode="auto">
          <a:xfrm rot="2475510">
            <a:off x="3722465" y="1528837"/>
            <a:ext cx="1488382" cy="4291390"/>
          </a:xfrm>
          <a:custGeom>
            <a:avLst/>
            <a:gdLst>
              <a:gd name="T0" fmla="*/ 414046 w 1656184"/>
              <a:gd name="T1" fmla="*/ 4358333 h 4365104"/>
              <a:gd name="T2" fmla="*/ 419987 w 1656184"/>
              <a:gd name="T3" fmla="*/ 4365104 h 4365104"/>
              <a:gd name="T4" fmla="*/ 414046 w 1656184"/>
              <a:gd name="T5" fmla="*/ 4365104 h 4365104"/>
              <a:gd name="T6" fmla="*/ 828092 w 1656184"/>
              <a:gd name="T7" fmla="*/ 0 h 4365104"/>
              <a:gd name="T8" fmla="*/ 1656184 w 1656184"/>
              <a:gd name="T9" fmla="*/ 828092 h 4365104"/>
              <a:gd name="T10" fmla="*/ 1242138 w 1656184"/>
              <a:gd name="T11" fmla="*/ 828092 h 4365104"/>
              <a:gd name="T12" fmla="*/ 1242138 w 1656184"/>
              <a:gd name="T13" fmla="*/ 3609630 h 4365104"/>
              <a:gd name="T14" fmla="*/ 414046 w 1656184"/>
              <a:gd name="T15" fmla="*/ 4336065 h 4365104"/>
              <a:gd name="T16" fmla="*/ 414046 w 1656184"/>
              <a:gd name="T17" fmla="*/ 828092 h 4365104"/>
              <a:gd name="T18" fmla="*/ 0 w 1656184"/>
              <a:gd name="T19" fmla="*/ 828092 h 4365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56184"/>
              <a:gd name="T31" fmla="*/ 0 h 4365104"/>
              <a:gd name="T32" fmla="*/ 1656184 w 1656184"/>
              <a:gd name="T33" fmla="*/ 4365104 h 4365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56184" h="4365104">
                <a:moveTo>
                  <a:pt x="414046" y="4358333"/>
                </a:moveTo>
                <a:lnTo>
                  <a:pt x="419987" y="4365104"/>
                </a:lnTo>
                <a:lnTo>
                  <a:pt x="414046" y="4365104"/>
                </a:lnTo>
                <a:close/>
                <a:moveTo>
                  <a:pt x="828092" y="0"/>
                </a:moveTo>
                <a:lnTo>
                  <a:pt x="1656184" y="828092"/>
                </a:lnTo>
                <a:lnTo>
                  <a:pt x="1242138" y="828092"/>
                </a:lnTo>
                <a:lnTo>
                  <a:pt x="1242138" y="3609630"/>
                </a:lnTo>
                <a:lnTo>
                  <a:pt x="414046" y="4336065"/>
                </a:lnTo>
                <a:lnTo>
                  <a:pt x="414046" y="828092"/>
                </a:lnTo>
                <a:lnTo>
                  <a:pt x="0" y="828092"/>
                </a:lnTo>
                <a:close/>
              </a:path>
            </a:pathLst>
          </a:custGeom>
          <a:solidFill>
            <a:srgbClr val="052E65"/>
          </a:solidFill>
          <a:ln w="12700" cap="flat" cmpd="sng">
            <a:noFill/>
            <a:bevel/>
          </a:ln>
        </p:spPr>
        <p:txBody>
          <a:bodyPr lIns="109534" tIns="54768" rIns="109534" bIns="54768" anchor="ctr"/>
          <a:lstStyle/>
          <a:p>
            <a:pPr algn="ctr"/>
            <a:endParaRPr lang="zh-CN" altLang="zh-CN" sz="2000">
              <a:solidFill>
                <a:srgbClr val="FFFFFF"/>
              </a:solidFill>
              <a:latin typeface="宋体" panose="02010600030101010101" pitchFamily="2" charset="-122"/>
              <a:sym typeface="宋体" panose="02010600030101010101" pitchFamily="2" charset="-122"/>
            </a:endParaRPr>
          </a:p>
        </p:txBody>
      </p:sp>
      <p:sp>
        <p:nvSpPr>
          <p:cNvPr id="7" name="任意多边形 24"/>
          <p:cNvSpPr>
            <a:spLocks noChangeArrowheads="1"/>
          </p:cNvSpPr>
          <p:nvPr/>
        </p:nvSpPr>
        <p:spPr bwMode="auto">
          <a:xfrm rot="2475510">
            <a:off x="2654528" y="1855287"/>
            <a:ext cx="1488382" cy="3923042"/>
          </a:xfrm>
          <a:custGeom>
            <a:avLst/>
            <a:gdLst>
              <a:gd name="T0" fmla="*/ 414046 w 1656184"/>
              <a:gd name="T1" fmla="*/ 4358333 h 4365104"/>
              <a:gd name="T2" fmla="*/ 419987 w 1656184"/>
              <a:gd name="T3" fmla="*/ 4365104 h 4365104"/>
              <a:gd name="T4" fmla="*/ 414046 w 1656184"/>
              <a:gd name="T5" fmla="*/ 4365104 h 4365104"/>
              <a:gd name="T6" fmla="*/ 828092 w 1656184"/>
              <a:gd name="T7" fmla="*/ 0 h 4365104"/>
              <a:gd name="T8" fmla="*/ 1656184 w 1656184"/>
              <a:gd name="T9" fmla="*/ 828092 h 4365104"/>
              <a:gd name="T10" fmla="*/ 1242138 w 1656184"/>
              <a:gd name="T11" fmla="*/ 828092 h 4365104"/>
              <a:gd name="T12" fmla="*/ 1242138 w 1656184"/>
              <a:gd name="T13" fmla="*/ 3609630 h 4365104"/>
              <a:gd name="T14" fmla="*/ 414046 w 1656184"/>
              <a:gd name="T15" fmla="*/ 4336065 h 4365104"/>
              <a:gd name="T16" fmla="*/ 414046 w 1656184"/>
              <a:gd name="T17" fmla="*/ 828092 h 4365104"/>
              <a:gd name="T18" fmla="*/ 0 w 1656184"/>
              <a:gd name="T19" fmla="*/ 828092 h 4365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56184"/>
              <a:gd name="T31" fmla="*/ 0 h 4365104"/>
              <a:gd name="T32" fmla="*/ 1656184 w 1656184"/>
              <a:gd name="T33" fmla="*/ 4365104 h 4365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56184" h="4365104">
                <a:moveTo>
                  <a:pt x="414046" y="4358333"/>
                </a:moveTo>
                <a:lnTo>
                  <a:pt x="419987" y="4365104"/>
                </a:lnTo>
                <a:lnTo>
                  <a:pt x="414046" y="4365104"/>
                </a:lnTo>
                <a:close/>
                <a:moveTo>
                  <a:pt x="828092" y="0"/>
                </a:moveTo>
                <a:lnTo>
                  <a:pt x="1656184" y="828092"/>
                </a:lnTo>
                <a:lnTo>
                  <a:pt x="1242138" y="828092"/>
                </a:lnTo>
                <a:lnTo>
                  <a:pt x="1242138" y="3609630"/>
                </a:lnTo>
                <a:lnTo>
                  <a:pt x="414046" y="4336065"/>
                </a:lnTo>
                <a:lnTo>
                  <a:pt x="414046" y="828092"/>
                </a:lnTo>
                <a:lnTo>
                  <a:pt x="0" y="828092"/>
                </a:lnTo>
                <a:close/>
              </a:path>
            </a:pathLst>
          </a:custGeom>
          <a:solidFill>
            <a:srgbClr val="5BBAF6"/>
          </a:solidFill>
          <a:ln w="12700" cap="flat" cmpd="sng">
            <a:noFill/>
            <a:bevel/>
          </a:ln>
        </p:spPr>
        <p:txBody>
          <a:bodyPr lIns="109534" tIns="54768" rIns="109534" bIns="54768" anchor="ctr"/>
          <a:lstStyle/>
          <a:p>
            <a:pPr algn="ctr"/>
            <a:endParaRPr lang="zh-CN" altLang="zh-CN" sz="2000">
              <a:solidFill>
                <a:srgbClr val="FFFFFF"/>
              </a:solidFill>
              <a:latin typeface="宋体" panose="02010600030101010101" pitchFamily="2" charset="-122"/>
              <a:sym typeface="宋体" panose="02010600030101010101" pitchFamily="2" charset="-122"/>
            </a:endParaRPr>
          </a:p>
        </p:txBody>
      </p:sp>
      <p:grpSp>
        <p:nvGrpSpPr>
          <p:cNvPr id="8" name="组合 7"/>
          <p:cNvGrpSpPr/>
          <p:nvPr/>
        </p:nvGrpSpPr>
        <p:grpSpPr>
          <a:xfrm>
            <a:off x="3663639" y="3826302"/>
            <a:ext cx="1364847" cy="1364917"/>
            <a:chOff x="3153794" y="3182785"/>
            <a:chExt cx="1139350" cy="1139449"/>
          </a:xfrm>
          <a:solidFill>
            <a:srgbClr val="0066CC"/>
          </a:solidFill>
        </p:grpSpPr>
        <p:sp>
          <p:nvSpPr>
            <p:cNvPr id="9" name="椭圆 19"/>
            <p:cNvSpPr>
              <a:spLocks noChangeArrowheads="1"/>
            </p:cNvSpPr>
            <p:nvPr/>
          </p:nvSpPr>
          <p:spPr bwMode="auto">
            <a:xfrm>
              <a:off x="3153794" y="3182785"/>
              <a:ext cx="1139350" cy="1139449"/>
            </a:xfrm>
            <a:prstGeom prst="ellipse">
              <a:avLst/>
            </a:prstGeom>
            <a:solidFill>
              <a:srgbClr val="052E65"/>
            </a:solidFill>
            <a:ln w="28575" cap="flat" cmpd="sng">
              <a:solidFill>
                <a:schemeClr val="bg1"/>
              </a:solidFill>
              <a:bevel/>
            </a:ln>
          </p:spPr>
          <p:txBody>
            <a:bodyPr anchor="ctr"/>
            <a:lstStyle/>
            <a:p>
              <a:pPr algn="ctr"/>
              <a:endParaRPr lang="zh-CN" altLang="zh-CN" sz="2000">
                <a:solidFill>
                  <a:srgbClr val="FFFFFF"/>
                </a:solidFill>
                <a:latin typeface="宋体" panose="02010600030101010101" pitchFamily="2" charset="-122"/>
                <a:sym typeface="宋体" panose="02010600030101010101" pitchFamily="2" charset="-122"/>
              </a:endParaRPr>
            </a:p>
          </p:txBody>
        </p:sp>
        <p:sp>
          <p:nvSpPr>
            <p:cNvPr id="10" name="TextBox 2"/>
            <p:cNvSpPr>
              <a:spLocks noChangeArrowheads="1"/>
            </p:cNvSpPr>
            <p:nvPr/>
          </p:nvSpPr>
          <p:spPr bwMode="auto">
            <a:xfrm>
              <a:off x="3261883" y="3488690"/>
              <a:ext cx="950077" cy="505414"/>
            </a:xfrm>
            <a:prstGeom prst="rect">
              <a:avLst/>
            </a:prstGeom>
            <a:noFill/>
            <a:ln w="9525">
              <a:noFill/>
              <a:miter lim="800000"/>
            </a:ln>
          </p:spPr>
          <p:txBody>
            <a:bodyPr wrap="square">
              <a:spAutoFit/>
            </a:bodyPr>
            <a:lstStyle/>
            <a:p>
              <a:pPr algn="ctr"/>
              <a:r>
                <a:rPr lang="zh-CN" altLang="en-US" sz="166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单击输入您的文字</a:t>
              </a:r>
              <a:endParaRPr lang="zh-CN" altLang="en-US" sz="166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TextBox 2"/>
          <p:cNvSpPr>
            <a:spLocks noChangeArrowheads="1"/>
          </p:cNvSpPr>
          <p:nvPr/>
        </p:nvSpPr>
        <p:spPr bwMode="auto">
          <a:xfrm>
            <a:off x="7088170" y="865490"/>
            <a:ext cx="2759861" cy="1110688"/>
          </a:xfrm>
          <a:prstGeom prst="rect">
            <a:avLst/>
          </a:prstGeom>
          <a:noFill/>
          <a:ln w="9525">
            <a:noFill/>
            <a:miter lim="800000"/>
          </a:ln>
        </p:spPr>
        <p:txBody>
          <a:bodyPr wrap="square" lIns="109534" tIns="54768" rIns="109534" bIns="54768">
            <a:spAutoFit/>
          </a:bodyPr>
          <a:lstStyle/>
          <a:p>
            <a:pPr lvl="0">
              <a:lnSpc>
                <a:spcPct val="150000"/>
              </a:lnSpc>
            </a:pPr>
            <a:r>
              <a:rPr lang="zh-CN" altLang="en-US" sz="14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单击此处添加文字内容单击此处添加文字内容单击此处添加文字内容</a:t>
            </a:r>
            <a:endParaRPr lang="zh-CN" altLang="en-US" sz="14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2"/>
          <p:cNvSpPr>
            <a:spLocks noChangeArrowheads="1"/>
          </p:cNvSpPr>
          <p:nvPr/>
        </p:nvSpPr>
        <p:spPr bwMode="auto">
          <a:xfrm>
            <a:off x="7088366" y="2033709"/>
            <a:ext cx="2673406" cy="1110688"/>
          </a:xfrm>
          <a:prstGeom prst="rect">
            <a:avLst/>
          </a:prstGeom>
          <a:noFill/>
          <a:ln w="9525">
            <a:noFill/>
            <a:miter lim="800000"/>
          </a:ln>
        </p:spPr>
        <p:txBody>
          <a:bodyPr wrap="square" lIns="109534" tIns="54768" rIns="109534" bIns="54768">
            <a:spAutoFit/>
          </a:bodyPr>
          <a:lstStyle/>
          <a:p>
            <a:pPr lvl="0">
              <a:lnSpc>
                <a:spcPct val="150000"/>
              </a:lnSpc>
            </a:pPr>
            <a:r>
              <a:rPr lang="zh-CN" altLang="en-US" sz="14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单击此处添加文字内容单击此处添加文字内容单击此处添加文字内容</a:t>
            </a:r>
            <a:endParaRPr lang="zh-CN" altLang="en-US" sz="14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2"/>
          <p:cNvSpPr>
            <a:spLocks noChangeArrowheads="1"/>
          </p:cNvSpPr>
          <p:nvPr/>
        </p:nvSpPr>
        <p:spPr bwMode="auto">
          <a:xfrm>
            <a:off x="7088366" y="3201929"/>
            <a:ext cx="2759664" cy="1110688"/>
          </a:xfrm>
          <a:prstGeom prst="rect">
            <a:avLst/>
          </a:prstGeom>
          <a:noFill/>
          <a:ln w="9525">
            <a:noFill/>
            <a:miter lim="800000"/>
          </a:ln>
        </p:spPr>
        <p:txBody>
          <a:bodyPr wrap="square" lIns="109534" tIns="54768" rIns="109534" bIns="54768">
            <a:spAutoFit/>
          </a:bodyPr>
          <a:lstStyle/>
          <a:p>
            <a:pPr lvl="0">
              <a:lnSpc>
                <a:spcPct val="150000"/>
              </a:lnSpc>
            </a:pPr>
            <a:r>
              <a:rPr lang="zh-CN" altLang="en-US" sz="14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单击此处添加文字内容单击此处添加文字内容单击此处添加文字内容</a:t>
            </a:r>
            <a:endParaRPr lang="zh-CN" altLang="en-US" sz="14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2"/>
          <p:cNvSpPr>
            <a:spLocks noChangeArrowheads="1"/>
          </p:cNvSpPr>
          <p:nvPr/>
        </p:nvSpPr>
        <p:spPr bwMode="auto">
          <a:xfrm>
            <a:off x="7088366" y="4370147"/>
            <a:ext cx="2759664" cy="1110688"/>
          </a:xfrm>
          <a:prstGeom prst="rect">
            <a:avLst/>
          </a:prstGeom>
          <a:noFill/>
          <a:ln w="9525">
            <a:noFill/>
            <a:miter lim="800000"/>
          </a:ln>
        </p:spPr>
        <p:txBody>
          <a:bodyPr wrap="square" lIns="109534" tIns="54768" rIns="109534" bIns="54768">
            <a:spAutoFit/>
          </a:bodyPr>
          <a:lstStyle/>
          <a:p>
            <a:pPr>
              <a:lnSpc>
                <a:spcPct val="150000"/>
              </a:lnSpc>
            </a:pPr>
            <a:r>
              <a:rPr lang="zh-CN" altLang="en-US" sz="14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单击此处添加文字内容单击此处添加文字内容单击此处添加文字内容</a:t>
            </a:r>
            <a:endParaRPr lang="zh-CN" altLang="en-US" sz="144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6197997" y="2179601"/>
            <a:ext cx="776394" cy="776102"/>
            <a:chOff x="5269431" y="2012603"/>
            <a:chExt cx="648121" cy="647900"/>
          </a:xfrm>
        </p:grpSpPr>
        <p:sp>
          <p:nvSpPr>
            <p:cNvPr id="16" name="椭圆 33"/>
            <p:cNvSpPr>
              <a:spLocks noChangeArrowheads="1"/>
            </p:cNvSpPr>
            <p:nvPr/>
          </p:nvSpPr>
          <p:spPr bwMode="auto">
            <a:xfrm>
              <a:off x="5269431" y="2012603"/>
              <a:ext cx="648121" cy="647900"/>
            </a:xfrm>
            <a:prstGeom prst="ellipse">
              <a:avLst/>
            </a:prstGeom>
            <a:solidFill>
              <a:srgbClr val="052E65"/>
            </a:solidFill>
            <a:ln w="12700" cap="flat" cmpd="sng">
              <a:noFill/>
              <a:bevel/>
            </a:ln>
          </p:spPr>
          <p:txBody>
            <a:bodyPr anchor="ctr"/>
            <a:lstStyle/>
            <a:p>
              <a:pPr algn="ctr"/>
              <a:endParaRPr lang="zh-CN" altLang="zh-CN" sz="2000">
                <a:solidFill>
                  <a:srgbClr val="FFFFFF"/>
                </a:solidFill>
                <a:latin typeface="宋体" panose="02010600030101010101" pitchFamily="2" charset="-122"/>
                <a:sym typeface="宋体" panose="02010600030101010101" pitchFamily="2" charset="-122"/>
              </a:endParaRPr>
            </a:p>
          </p:txBody>
        </p:sp>
        <p:sp>
          <p:nvSpPr>
            <p:cNvPr id="17" name="KSO_Shape"/>
            <p:cNvSpPr/>
            <p:nvPr/>
          </p:nvSpPr>
          <p:spPr>
            <a:xfrm>
              <a:off x="5454540" y="2208792"/>
              <a:ext cx="251753" cy="254725"/>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pSp>
      <p:grpSp>
        <p:nvGrpSpPr>
          <p:cNvPr id="18" name="组合 17"/>
          <p:cNvGrpSpPr/>
          <p:nvPr/>
        </p:nvGrpSpPr>
        <p:grpSpPr>
          <a:xfrm>
            <a:off x="6197997" y="3347582"/>
            <a:ext cx="776394" cy="776102"/>
            <a:chOff x="5269431" y="2987648"/>
            <a:chExt cx="648121" cy="647900"/>
          </a:xfrm>
        </p:grpSpPr>
        <p:sp>
          <p:nvSpPr>
            <p:cNvPr id="19" name="椭圆 38"/>
            <p:cNvSpPr>
              <a:spLocks noChangeArrowheads="1"/>
            </p:cNvSpPr>
            <p:nvPr/>
          </p:nvSpPr>
          <p:spPr bwMode="auto">
            <a:xfrm>
              <a:off x="5269431" y="2987648"/>
              <a:ext cx="648121" cy="647900"/>
            </a:xfrm>
            <a:prstGeom prst="ellipse">
              <a:avLst/>
            </a:prstGeom>
            <a:solidFill>
              <a:srgbClr val="052E65"/>
            </a:solidFill>
            <a:ln w="12700" cap="flat" cmpd="sng">
              <a:noFill/>
              <a:bevel/>
            </a:ln>
          </p:spPr>
          <p:txBody>
            <a:bodyPr anchor="ctr"/>
            <a:lstStyle/>
            <a:p>
              <a:pPr algn="ctr"/>
              <a:endParaRPr lang="zh-CN" altLang="zh-CN" sz="2000">
                <a:solidFill>
                  <a:srgbClr val="FFFFFF"/>
                </a:solidFill>
                <a:latin typeface="宋体" panose="02010600030101010101" pitchFamily="2" charset="-122"/>
                <a:sym typeface="宋体" panose="02010600030101010101" pitchFamily="2" charset="-122"/>
              </a:endParaRPr>
            </a:p>
          </p:txBody>
        </p:sp>
        <p:sp>
          <p:nvSpPr>
            <p:cNvPr id="20" name="KSO_Shape"/>
            <p:cNvSpPr/>
            <p:nvPr/>
          </p:nvSpPr>
          <p:spPr bwMode="auto">
            <a:xfrm>
              <a:off x="5352967" y="3162676"/>
              <a:ext cx="481047" cy="297447"/>
            </a:xfrm>
            <a:custGeom>
              <a:avLst/>
              <a:gdLst>
                <a:gd name="T0" fmla="*/ 1251565 w 2063518"/>
                <a:gd name="T1" fmla="*/ 768927 h 1276454"/>
                <a:gd name="T2" fmla="*/ 1760718 w 2063518"/>
                <a:gd name="T3" fmla="*/ 768927 h 1276454"/>
                <a:gd name="T4" fmla="*/ 1473477 w 2063518"/>
                <a:gd name="T5" fmla="*/ 369836 h 1276454"/>
                <a:gd name="T6" fmla="*/ 1553005 w 2063518"/>
                <a:gd name="T7" fmla="*/ 450339 h 1276454"/>
                <a:gd name="T8" fmla="*/ 1737754 w 2063518"/>
                <a:gd name="T9" fmla="*/ 442217 h 1276454"/>
                <a:gd name="T10" fmla="*/ 1746908 w 2063518"/>
                <a:gd name="T11" fmla="*/ 554986 h 1276454"/>
                <a:gd name="T12" fmla="*/ 1893656 w 2063518"/>
                <a:gd name="T13" fmla="*/ 667471 h 1276454"/>
                <a:gd name="T14" fmla="*/ 1828154 w 2063518"/>
                <a:gd name="T15" fmla="*/ 759738 h 1276454"/>
                <a:gd name="T16" fmla="*/ 1868236 w 2063518"/>
                <a:gd name="T17" fmla="*/ 940196 h 1276454"/>
                <a:gd name="T18" fmla="*/ 1758727 w 2063518"/>
                <a:gd name="T19" fmla="*/ 968790 h 1276454"/>
                <a:gd name="T20" fmla="*/ 1673390 w 2063518"/>
                <a:gd name="T21" fmla="*/ 1132784 h 1276454"/>
                <a:gd name="T22" fmla="*/ 1571112 w 2063518"/>
                <a:gd name="T23" fmla="*/ 1084324 h 1276454"/>
                <a:gd name="T24" fmla="*/ 1400284 w 2063518"/>
                <a:gd name="T25" fmla="*/ 1155119 h 1276454"/>
                <a:gd name="T26" fmla="*/ 1353098 w 2063518"/>
                <a:gd name="T27" fmla="*/ 1052281 h 1276454"/>
                <a:gd name="T28" fmla="*/ 1176712 w 2063518"/>
                <a:gd name="T29" fmla="*/ 996751 h 1276454"/>
                <a:gd name="T30" fmla="*/ 1206694 w 2063518"/>
                <a:gd name="T31" fmla="*/ 887653 h 1276454"/>
                <a:gd name="T32" fmla="*/ 1107283 w 2063518"/>
                <a:gd name="T33" fmla="*/ 731781 h 1276454"/>
                <a:gd name="T34" fmla="*/ 1200405 w 2063518"/>
                <a:gd name="T35" fmla="*/ 667472 h 1276454"/>
                <a:gd name="T36" fmla="*/ 1224485 w 2063518"/>
                <a:gd name="T37" fmla="*/ 484194 h 1276454"/>
                <a:gd name="T38" fmla="*/ 1337175 w 2063518"/>
                <a:gd name="T39" fmla="*/ 494764 h 1276454"/>
                <a:gd name="T40" fmla="*/ 1473477 w 2063518"/>
                <a:gd name="T41" fmla="*/ 369836 h 1276454"/>
                <a:gd name="T42" fmla="*/ 216423 w 2063518"/>
                <a:gd name="T43" fmla="*/ 598637 h 1276454"/>
                <a:gd name="T44" fmla="*/ 980152 w 2063518"/>
                <a:gd name="T45" fmla="*/ 598637 h 1276454"/>
                <a:gd name="T46" fmla="*/ 549291 w 2063518"/>
                <a:gd name="T47" fmla="*/ 0 h 1276454"/>
                <a:gd name="T48" fmla="*/ 668582 w 2063518"/>
                <a:gd name="T49" fmla="*/ 120755 h 1276454"/>
                <a:gd name="T50" fmla="*/ 945705 w 2063518"/>
                <a:gd name="T51" fmla="*/ 108572 h 1276454"/>
                <a:gd name="T52" fmla="*/ 959437 w 2063518"/>
                <a:gd name="T53" fmla="*/ 277725 h 1276454"/>
                <a:gd name="T54" fmla="*/ 1179559 w 2063518"/>
                <a:gd name="T55" fmla="*/ 446452 h 1276454"/>
                <a:gd name="T56" fmla="*/ 1081306 w 2063518"/>
                <a:gd name="T57" fmla="*/ 584853 h 1276454"/>
                <a:gd name="T58" fmla="*/ 1141430 w 2063518"/>
                <a:gd name="T59" fmla="*/ 855541 h 1276454"/>
                <a:gd name="T60" fmla="*/ 977165 w 2063518"/>
                <a:gd name="T61" fmla="*/ 898432 h 1276454"/>
                <a:gd name="T62" fmla="*/ 849159 w 2063518"/>
                <a:gd name="T63" fmla="*/ 1144422 h 1276454"/>
                <a:gd name="T64" fmla="*/ 695743 w 2063518"/>
                <a:gd name="T65" fmla="*/ 1071734 h 1276454"/>
                <a:gd name="T66" fmla="*/ 439501 w 2063518"/>
                <a:gd name="T67" fmla="*/ 1177925 h 1276454"/>
                <a:gd name="T68" fmla="*/ 368721 w 2063518"/>
                <a:gd name="T69" fmla="*/ 1023668 h 1276454"/>
                <a:gd name="T70" fmla="*/ 104143 w 2063518"/>
                <a:gd name="T71" fmla="*/ 940373 h 1276454"/>
                <a:gd name="T72" fmla="*/ 149116 w 2063518"/>
                <a:gd name="T73" fmla="*/ 776727 h 1276454"/>
                <a:gd name="T74" fmla="*/ 0 w 2063518"/>
                <a:gd name="T75" fmla="*/ 542919 h 1276454"/>
                <a:gd name="T76" fmla="*/ 139683 w 2063518"/>
                <a:gd name="T77" fmla="*/ 446455 h 1276454"/>
                <a:gd name="T78" fmla="*/ 175802 w 2063518"/>
                <a:gd name="T79" fmla="*/ 171538 h 1276454"/>
                <a:gd name="T80" fmla="*/ 344837 w 2063518"/>
                <a:gd name="T81" fmla="*/ 187392 h 1276454"/>
                <a:gd name="T82" fmla="*/ 549291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chemeClr val="bg1"/>
            </a:solidFill>
            <a:ln>
              <a:noFill/>
            </a:ln>
          </p:spPr>
          <p:txBody>
            <a:bodyPr lIns="557161" tIns="639617" rIns="557161" bIns="683051" anchor="ctr"/>
            <a:lstStyle/>
            <a:p>
              <a:endParaRPr lang="zh-CN" altLang="en-US" sz="2000"/>
            </a:p>
          </p:txBody>
        </p:sp>
      </p:grpSp>
      <p:grpSp>
        <p:nvGrpSpPr>
          <p:cNvPr id="21" name="组合 20"/>
          <p:cNvGrpSpPr/>
          <p:nvPr/>
        </p:nvGrpSpPr>
        <p:grpSpPr>
          <a:xfrm>
            <a:off x="6197997" y="4515563"/>
            <a:ext cx="776394" cy="776102"/>
            <a:chOff x="5269431" y="3962693"/>
            <a:chExt cx="648121" cy="647900"/>
          </a:xfrm>
        </p:grpSpPr>
        <p:sp>
          <p:nvSpPr>
            <p:cNvPr id="22" name="椭圆 43"/>
            <p:cNvSpPr>
              <a:spLocks noChangeArrowheads="1"/>
            </p:cNvSpPr>
            <p:nvPr/>
          </p:nvSpPr>
          <p:spPr bwMode="auto">
            <a:xfrm>
              <a:off x="5269431" y="3962693"/>
              <a:ext cx="648121" cy="647900"/>
            </a:xfrm>
            <a:prstGeom prst="ellipse">
              <a:avLst/>
            </a:prstGeom>
            <a:solidFill>
              <a:srgbClr val="052E65"/>
            </a:solidFill>
            <a:ln w="12700" cap="flat" cmpd="sng">
              <a:noFill/>
              <a:bevel/>
            </a:ln>
          </p:spPr>
          <p:txBody>
            <a:bodyPr anchor="ctr"/>
            <a:lstStyle/>
            <a:p>
              <a:pPr algn="ctr"/>
              <a:endParaRPr lang="zh-CN" altLang="zh-CN" sz="2000">
                <a:solidFill>
                  <a:srgbClr val="FFFFFF"/>
                </a:solidFill>
                <a:latin typeface="宋体" panose="02010600030101010101" pitchFamily="2" charset="-122"/>
                <a:sym typeface="宋体" panose="02010600030101010101" pitchFamily="2" charset="-122"/>
              </a:endParaRPr>
            </a:p>
          </p:txBody>
        </p:sp>
        <p:sp>
          <p:nvSpPr>
            <p:cNvPr id="23" name="KSO_Shape"/>
            <p:cNvSpPr/>
            <p:nvPr/>
          </p:nvSpPr>
          <p:spPr>
            <a:xfrm>
              <a:off x="5438160" y="4131313"/>
              <a:ext cx="310659" cy="310659"/>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pSp>
      <p:grpSp>
        <p:nvGrpSpPr>
          <p:cNvPr id="24" name="组合 23"/>
          <p:cNvGrpSpPr/>
          <p:nvPr/>
        </p:nvGrpSpPr>
        <p:grpSpPr>
          <a:xfrm>
            <a:off x="6182303" y="1010194"/>
            <a:ext cx="776456" cy="777529"/>
            <a:chOff x="5256331" y="1108375"/>
            <a:chExt cx="648172" cy="649091"/>
          </a:xfrm>
        </p:grpSpPr>
        <p:sp>
          <p:nvSpPr>
            <p:cNvPr id="25" name="椭圆 28"/>
            <p:cNvSpPr>
              <a:spLocks noChangeArrowheads="1"/>
            </p:cNvSpPr>
            <p:nvPr/>
          </p:nvSpPr>
          <p:spPr bwMode="auto">
            <a:xfrm>
              <a:off x="5256331" y="1108375"/>
              <a:ext cx="648172" cy="649091"/>
            </a:xfrm>
            <a:prstGeom prst="ellipse">
              <a:avLst/>
            </a:prstGeom>
            <a:solidFill>
              <a:srgbClr val="052E65"/>
            </a:solidFill>
            <a:ln w="12700" cap="flat" cmpd="sng">
              <a:noFill/>
              <a:bevel/>
            </a:ln>
          </p:spPr>
          <p:txBody>
            <a:bodyPr anchor="ctr"/>
            <a:lstStyle/>
            <a:p>
              <a:pPr algn="ctr"/>
              <a:endParaRPr lang="zh-CN" altLang="zh-CN" sz="2000">
                <a:solidFill>
                  <a:srgbClr val="FFFFFF"/>
                </a:solidFill>
                <a:latin typeface="宋体" panose="02010600030101010101" pitchFamily="2" charset="-122"/>
                <a:sym typeface="宋体" panose="02010600030101010101" pitchFamily="2" charset="-122"/>
              </a:endParaRPr>
            </a:p>
          </p:txBody>
        </p:sp>
        <p:sp>
          <p:nvSpPr>
            <p:cNvPr id="26" name="KSO_Shape"/>
            <p:cNvSpPr/>
            <p:nvPr/>
          </p:nvSpPr>
          <p:spPr>
            <a:xfrm>
              <a:off x="5418974" y="1205522"/>
              <a:ext cx="322887" cy="407857"/>
            </a:xfrm>
            <a:custGeom>
              <a:avLst/>
              <a:gdLst/>
              <a:ahLst/>
              <a:cxnLst/>
              <a:rect l="l" t="t" r="r" b="b"/>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1000"/>
                                        <p:tgtEl>
                                          <p:spTgt spid="5"/>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2500"/>
                            </p:stCondLst>
                            <p:childTnLst>
                              <p:par>
                                <p:cTn id="27" presetID="2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edge">
                                      <p:cBhvr>
                                        <p:cTn id="29" dur="500"/>
                                        <p:tgtEl>
                                          <p:spTgt spid="8"/>
                                        </p:tgtEl>
                                      </p:cBhvr>
                                    </p:animEffect>
                                  </p:childTnLst>
                                </p:cTn>
                              </p:par>
                            </p:childTnLst>
                          </p:cTn>
                        </p:par>
                        <p:par>
                          <p:cTn id="30" fill="hold">
                            <p:stCondLst>
                              <p:cond delay="3000"/>
                            </p:stCondLst>
                            <p:childTnLst>
                              <p:par>
                                <p:cTn id="31" presetID="21" presetClass="entr" presetSubtype="1"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heel(1)">
                                      <p:cBhvr>
                                        <p:cTn id="33" dur="750"/>
                                        <p:tgtEl>
                                          <p:spTgt spid="24"/>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4500"/>
                            </p:stCondLst>
                            <p:childTnLst>
                              <p:par>
                                <p:cTn id="39" presetID="21" presetClass="entr" presetSubtype="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heel(1)">
                                      <p:cBhvr>
                                        <p:cTn id="41" dur="750"/>
                                        <p:tgtEl>
                                          <p:spTgt spid="15"/>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6000"/>
                            </p:stCondLst>
                            <p:childTnLst>
                              <p:par>
                                <p:cTn id="47" presetID="21"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1)">
                                      <p:cBhvr>
                                        <p:cTn id="49" dur="750"/>
                                        <p:tgtEl>
                                          <p:spTgt spid="18"/>
                                        </p:tgtEl>
                                      </p:cBhvr>
                                    </p:animEffect>
                                  </p:childTnLst>
                                </p:cTn>
                              </p:par>
                            </p:childTnLst>
                          </p:cTn>
                        </p:par>
                        <p:par>
                          <p:cTn id="50" fill="hold">
                            <p:stCondLst>
                              <p:cond delay="7000"/>
                            </p:stCondLst>
                            <p:childTnLst>
                              <p:par>
                                <p:cTn id="51" presetID="2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7500"/>
                            </p:stCondLst>
                            <p:childTnLst>
                              <p:par>
                                <p:cTn id="55" presetID="21" presetClass="entr" presetSubtype="1"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heel(1)">
                                      <p:cBhvr>
                                        <p:cTn id="57" dur="750"/>
                                        <p:tgtEl>
                                          <p:spTgt spid="21"/>
                                        </p:tgtEl>
                                      </p:cBhvr>
                                    </p:animEffect>
                                  </p:childTnLst>
                                </p:cTn>
                              </p:par>
                            </p:childTnLst>
                          </p:cTn>
                        </p:par>
                        <p:par>
                          <p:cTn id="58" fill="hold">
                            <p:stCondLst>
                              <p:cond delay="8500"/>
                            </p:stCondLst>
                            <p:childTnLst>
                              <p:par>
                                <p:cTn id="59" presetID="22" presetClass="entr" presetSubtype="8"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7" grpId="0" animBg="1"/>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a:off x="-5292" y="937287"/>
            <a:ext cx="10181167" cy="3269083"/>
          </a:xfrm>
          <a:custGeom>
            <a:avLst/>
            <a:gdLst>
              <a:gd name="connsiteX0" fmla="*/ 0 w 12192000"/>
              <a:gd name="connsiteY0" fmla="*/ 0 h 2716400"/>
              <a:gd name="connsiteX1" fmla="*/ 12192000 w 12192000"/>
              <a:gd name="connsiteY1" fmla="*/ 0 h 2716400"/>
              <a:gd name="connsiteX2" fmla="*/ 12192000 w 12192000"/>
              <a:gd name="connsiteY2" fmla="*/ 2716400 h 2716400"/>
              <a:gd name="connsiteX3" fmla="*/ 0 w 12192000"/>
              <a:gd name="connsiteY3" fmla="*/ 2716400 h 2716400"/>
              <a:gd name="connsiteX4" fmla="*/ 0 w 12192000"/>
              <a:gd name="connsiteY4" fmla="*/ 0 h 2716400"/>
              <a:gd name="connsiteX0-1" fmla="*/ 0 w 12192000"/>
              <a:gd name="connsiteY0-2" fmla="*/ 0 h 3249800"/>
              <a:gd name="connsiteX1-3" fmla="*/ 12192000 w 12192000"/>
              <a:gd name="connsiteY1-4" fmla="*/ 533400 h 3249800"/>
              <a:gd name="connsiteX2-5" fmla="*/ 12192000 w 12192000"/>
              <a:gd name="connsiteY2-6" fmla="*/ 3249800 h 3249800"/>
              <a:gd name="connsiteX3-7" fmla="*/ 0 w 12192000"/>
              <a:gd name="connsiteY3-8" fmla="*/ 3249800 h 3249800"/>
              <a:gd name="connsiteX4-9" fmla="*/ 0 w 12192000"/>
              <a:gd name="connsiteY4-10" fmla="*/ 0 h 3249800"/>
              <a:gd name="connsiteX0-11" fmla="*/ 0 w 12192000"/>
              <a:gd name="connsiteY0-12" fmla="*/ 0 h 3249800"/>
              <a:gd name="connsiteX1-13" fmla="*/ 12192000 w 12192000"/>
              <a:gd name="connsiteY1-14" fmla="*/ 533400 h 3249800"/>
              <a:gd name="connsiteX2-15" fmla="*/ 12192000 w 12192000"/>
              <a:gd name="connsiteY2-16" fmla="*/ 3249800 h 3249800"/>
              <a:gd name="connsiteX3-17" fmla="*/ 19050 w 12192000"/>
              <a:gd name="connsiteY3-18" fmla="*/ 1687700 h 3249800"/>
              <a:gd name="connsiteX4-19" fmla="*/ 0 w 12192000"/>
              <a:gd name="connsiteY4-20" fmla="*/ 0 h 3249800"/>
              <a:gd name="connsiteX0-21" fmla="*/ 0 w 12230100"/>
              <a:gd name="connsiteY0-22" fmla="*/ 0 h 4583300"/>
              <a:gd name="connsiteX1-23" fmla="*/ 12192000 w 12230100"/>
              <a:gd name="connsiteY1-24" fmla="*/ 533400 h 4583300"/>
              <a:gd name="connsiteX2-25" fmla="*/ 12230100 w 12230100"/>
              <a:gd name="connsiteY2-26" fmla="*/ 4583300 h 4583300"/>
              <a:gd name="connsiteX3-27" fmla="*/ 19050 w 12230100"/>
              <a:gd name="connsiteY3-28" fmla="*/ 1687700 h 4583300"/>
              <a:gd name="connsiteX4-29" fmla="*/ 0 w 12230100"/>
              <a:gd name="connsiteY4-30" fmla="*/ 0 h 4583300"/>
              <a:gd name="connsiteX0-31" fmla="*/ 0 w 12230100"/>
              <a:gd name="connsiteY0-32" fmla="*/ 0 h 4583300"/>
              <a:gd name="connsiteX1-33" fmla="*/ 12211050 w 12230100"/>
              <a:gd name="connsiteY1-34" fmla="*/ 2019300 h 4583300"/>
              <a:gd name="connsiteX2-35" fmla="*/ 12230100 w 12230100"/>
              <a:gd name="connsiteY2-36" fmla="*/ 4583300 h 4583300"/>
              <a:gd name="connsiteX3-37" fmla="*/ 19050 w 12230100"/>
              <a:gd name="connsiteY3-38" fmla="*/ 1687700 h 4583300"/>
              <a:gd name="connsiteX4-39" fmla="*/ 0 w 12230100"/>
              <a:gd name="connsiteY4-40" fmla="*/ 0 h 4583300"/>
              <a:gd name="connsiteX0-41" fmla="*/ 0 w 12249150"/>
              <a:gd name="connsiteY0-42" fmla="*/ 0 h 4068950"/>
              <a:gd name="connsiteX1-43" fmla="*/ 12211050 w 12249150"/>
              <a:gd name="connsiteY1-44" fmla="*/ 2019300 h 4068950"/>
              <a:gd name="connsiteX2-45" fmla="*/ 12249150 w 12249150"/>
              <a:gd name="connsiteY2-46" fmla="*/ 4068950 h 4068950"/>
              <a:gd name="connsiteX3-47" fmla="*/ 19050 w 12249150"/>
              <a:gd name="connsiteY3-48" fmla="*/ 1687700 h 4068950"/>
              <a:gd name="connsiteX4-49" fmla="*/ 0 w 12249150"/>
              <a:gd name="connsiteY4-50" fmla="*/ 0 h 4068950"/>
              <a:gd name="connsiteX0-51" fmla="*/ 0 w 12249150"/>
              <a:gd name="connsiteY0-52" fmla="*/ 0 h 4068950"/>
              <a:gd name="connsiteX1-53" fmla="*/ 12211050 w 12249150"/>
              <a:gd name="connsiteY1-54" fmla="*/ 2019300 h 4068950"/>
              <a:gd name="connsiteX2-55" fmla="*/ 12249150 w 12249150"/>
              <a:gd name="connsiteY2-56" fmla="*/ 4068950 h 4068950"/>
              <a:gd name="connsiteX3-57" fmla="*/ 19050 w 12249150"/>
              <a:gd name="connsiteY3-58" fmla="*/ 1687700 h 4068950"/>
              <a:gd name="connsiteX4-59" fmla="*/ 0 w 12249150"/>
              <a:gd name="connsiteY4-60" fmla="*/ 0 h 4068950"/>
              <a:gd name="connsiteX0-61" fmla="*/ 0 w 12249150"/>
              <a:gd name="connsiteY0-62" fmla="*/ 0 h 3935600"/>
              <a:gd name="connsiteX1-63" fmla="*/ 12211050 w 12249150"/>
              <a:gd name="connsiteY1-64" fmla="*/ 1885950 h 3935600"/>
              <a:gd name="connsiteX2-65" fmla="*/ 12249150 w 12249150"/>
              <a:gd name="connsiteY2-66" fmla="*/ 3935600 h 3935600"/>
              <a:gd name="connsiteX3-67" fmla="*/ 19050 w 12249150"/>
              <a:gd name="connsiteY3-68" fmla="*/ 1554350 h 3935600"/>
              <a:gd name="connsiteX4-69" fmla="*/ 0 w 12249150"/>
              <a:gd name="connsiteY4-70" fmla="*/ 0 h 3935600"/>
              <a:gd name="connsiteX0-71" fmla="*/ 0 w 12249150"/>
              <a:gd name="connsiteY0-72" fmla="*/ 0 h 3935600"/>
              <a:gd name="connsiteX1-73" fmla="*/ 12249150 w 12249150"/>
              <a:gd name="connsiteY1-74" fmla="*/ 1428750 h 3935600"/>
              <a:gd name="connsiteX2-75" fmla="*/ 12249150 w 12249150"/>
              <a:gd name="connsiteY2-76" fmla="*/ 3935600 h 3935600"/>
              <a:gd name="connsiteX3-77" fmla="*/ 19050 w 12249150"/>
              <a:gd name="connsiteY3-78" fmla="*/ 1554350 h 3935600"/>
              <a:gd name="connsiteX4-79" fmla="*/ 0 w 12249150"/>
              <a:gd name="connsiteY4-80" fmla="*/ 0 h 3935600"/>
              <a:gd name="connsiteX0-81" fmla="*/ 0 w 12268200"/>
              <a:gd name="connsiteY0-82" fmla="*/ 0 h 3935600"/>
              <a:gd name="connsiteX1-83" fmla="*/ 12268200 w 12268200"/>
              <a:gd name="connsiteY1-84" fmla="*/ 1104900 h 3935600"/>
              <a:gd name="connsiteX2-85" fmla="*/ 12249150 w 12268200"/>
              <a:gd name="connsiteY2-86" fmla="*/ 3935600 h 3935600"/>
              <a:gd name="connsiteX3-87" fmla="*/ 19050 w 12268200"/>
              <a:gd name="connsiteY3-88" fmla="*/ 1554350 h 3935600"/>
              <a:gd name="connsiteX4-89" fmla="*/ 0 w 12268200"/>
              <a:gd name="connsiteY4-90" fmla="*/ 0 h 3935600"/>
              <a:gd name="connsiteX0-91" fmla="*/ 0 w 12249150"/>
              <a:gd name="connsiteY0-92" fmla="*/ 0 h 3935600"/>
              <a:gd name="connsiteX1-93" fmla="*/ 12237720 w 12249150"/>
              <a:gd name="connsiteY1-94" fmla="*/ 1089660 h 3935600"/>
              <a:gd name="connsiteX2-95" fmla="*/ 12249150 w 12249150"/>
              <a:gd name="connsiteY2-96" fmla="*/ 3935600 h 3935600"/>
              <a:gd name="connsiteX3-97" fmla="*/ 19050 w 12249150"/>
              <a:gd name="connsiteY3-98" fmla="*/ 1554350 h 3935600"/>
              <a:gd name="connsiteX4-99" fmla="*/ 0 w 12249150"/>
              <a:gd name="connsiteY4-100" fmla="*/ 0 h 3935600"/>
              <a:gd name="connsiteX0-101" fmla="*/ 0 w 12249150"/>
              <a:gd name="connsiteY0-102" fmla="*/ 0 h 3935600"/>
              <a:gd name="connsiteX1-103" fmla="*/ 12237720 w 12249150"/>
              <a:gd name="connsiteY1-104" fmla="*/ 1089660 h 3935600"/>
              <a:gd name="connsiteX2-105" fmla="*/ 12249150 w 12249150"/>
              <a:gd name="connsiteY2-106" fmla="*/ 3935600 h 3935600"/>
              <a:gd name="connsiteX3-107" fmla="*/ 44450 w 12249150"/>
              <a:gd name="connsiteY3-108" fmla="*/ 1554350 h 3935600"/>
              <a:gd name="connsiteX4-109" fmla="*/ 0 w 12249150"/>
              <a:gd name="connsiteY4-110" fmla="*/ 0 h 3935600"/>
              <a:gd name="connsiteX0-111" fmla="*/ 0 w 12217400"/>
              <a:gd name="connsiteY0-112" fmla="*/ 0 h 3922900"/>
              <a:gd name="connsiteX1-113" fmla="*/ 12205970 w 12217400"/>
              <a:gd name="connsiteY1-114" fmla="*/ 1076960 h 3922900"/>
              <a:gd name="connsiteX2-115" fmla="*/ 12217400 w 12217400"/>
              <a:gd name="connsiteY2-116" fmla="*/ 3922900 h 3922900"/>
              <a:gd name="connsiteX3-117" fmla="*/ 12700 w 12217400"/>
              <a:gd name="connsiteY3-118" fmla="*/ 1541650 h 3922900"/>
              <a:gd name="connsiteX4-119" fmla="*/ 0 w 12217400"/>
              <a:gd name="connsiteY4-120" fmla="*/ 0 h 3922900"/>
              <a:gd name="connsiteX0-121" fmla="*/ 0 w 12217400"/>
              <a:gd name="connsiteY0-122" fmla="*/ 0 h 3922900"/>
              <a:gd name="connsiteX1-123" fmla="*/ 12205970 w 12217400"/>
              <a:gd name="connsiteY1-124" fmla="*/ 1076960 h 3922900"/>
              <a:gd name="connsiteX2-125" fmla="*/ 12217400 w 12217400"/>
              <a:gd name="connsiteY2-126" fmla="*/ 3922900 h 3922900"/>
              <a:gd name="connsiteX3-127" fmla="*/ 6350 w 12217400"/>
              <a:gd name="connsiteY3-128" fmla="*/ 1541650 h 3922900"/>
              <a:gd name="connsiteX4-129" fmla="*/ 0 w 12217400"/>
              <a:gd name="connsiteY4-130" fmla="*/ 0 h 3922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17400" h="3922900">
                <a:moveTo>
                  <a:pt x="0" y="0"/>
                </a:moveTo>
                <a:lnTo>
                  <a:pt x="12205970" y="1076960"/>
                </a:lnTo>
                <a:lnTo>
                  <a:pt x="12217400" y="3922900"/>
                </a:lnTo>
                <a:lnTo>
                  <a:pt x="6350" y="1541650"/>
                </a:lnTo>
                <a:cubicBezTo>
                  <a:pt x="4233" y="1027767"/>
                  <a:pt x="2117" y="513883"/>
                  <a:pt x="0" y="0"/>
                </a:cubicBezTo>
                <a:close/>
              </a:path>
            </a:pathLst>
          </a:custGeom>
          <a:solidFill>
            <a:schemeClr val="tx2">
              <a:lumMod val="75000"/>
              <a:alpha val="57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76200" tIns="38100" rIns="76200" bIns="38100" rtlCol="0" anchor="ctr"/>
          <a:lstStyle/>
          <a:p>
            <a:pPr algn="ctr"/>
            <a:endParaRPr lang="zh-CN" altLang="en-US" sz="2000" dirty="0">
              <a:cs typeface="+mn-ea"/>
              <a:sym typeface="+mn-lt"/>
            </a:endParaRPr>
          </a:p>
        </p:txBody>
      </p:sp>
      <p:sp>
        <p:nvSpPr>
          <p:cNvPr id="3" name="矩形 16"/>
          <p:cNvSpPr/>
          <p:nvPr/>
        </p:nvSpPr>
        <p:spPr>
          <a:xfrm>
            <a:off x="-7045" y="1082143"/>
            <a:ext cx="10167046" cy="2198716"/>
          </a:xfrm>
          <a:custGeom>
            <a:avLst/>
            <a:gdLst>
              <a:gd name="connsiteX0" fmla="*/ 0 w 12192305"/>
              <a:gd name="connsiteY0" fmla="*/ 0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0 w 12192305"/>
              <a:gd name="connsiteY4" fmla="*/ 0 h 1487838"/>
              <a:gd name="connsiteX0-1" fmla="*/ 15499 w 12192305"/>
              <a:gd name="connsiteY0-2" fmla="*/ 433952 h 1487838"/>
              <a:gd name="connsiteX1-3" fmla="*/ 12192305 w 12192305"/>
              <a:gd name="connsiteY1-4" fmla="*/ 0 h 1487838"/>
              <a:gd name="connsiteX2-5" fmla="*/ 12192305 w 12192305"/>
              <a:gd name="connsiteY2-6" fmla="*/ 1487838 h 1487838"/>
              <a:gd name="connsiteX3-7" fmla="*/ 0 w 12192305"/>
              <a:gd name="connsiteY3-8" fmla="*/ 1487838 h 1487838"/>
              <a:gd name="connsiteX4-9" fmla="*/ 15499 w 12192305"/>
              <a:gd name="connsiteY4-10" fmla="*/ 433952 h 1487838"/>
              <a:gd name="connsiteX0-11" fmla="*/ 7879 w 12192305"/>
              <a:gd name="connsiteY0-12" fmla="*/ 426332 h 1487838"/>
              <a:gd name="connsiteX1-13" fmla="*/ 12192305 w 12192305"/>
              <a:gd name="connsiteY1-14" fmla="*/ 0 h 1487838"/>
              <a:gd name="connsiteX2-15" fmla="*/ 12192305 w 12192305"/>
              <a:gd name="connsiteY2-16" fmla="*/ 1487838 h 1487838"/>
              <a:gd name="connsiteX3-17" fmla="*/ 0 w 12192305"/>
              <a:gd name="connsiteY3-18" fmla="*/ 1487838 h 1487838"/>
              <a:gd name="connsiteX4-19" fmla="*/ 7879 w 12192305"/>
              <a:gd name="connsiteY4-20" fmla="*/ 426332 h 1487838"/>
              <a:gd name="connsiteX0-21" fmla="*/ 361 w 12200027"/>
              <a:gd name="connsiteY0-22" fmla="*/ 426332 h 1487838"/>
              <a:gd name="connsiteX1-23" fmla="*/ 12200027 w 12200027"/>
              <a:gd name="connsiteY1-24" fmla="*/ 0 h 1487838"/>
              <a:gd name="connsiteX2-25" fmla="*/ 12200027 w 12200027"/>
              <a:gd name="connsiteY2-26" fmla="*/ 1487838 h 1487838"/>
              <a:gd name="connsiteX3-27" fmla="*/ 7722 w 12200027"/>
              <a:gd name="connsiteY3-28" fmla="*/ 1487838 h 1487838"/>
              <a:gd name="connsiteX4-29" fmla="*/ 361 w 12200027"/>
              <a:gd name="connsiteY4-30" fmla="*/ 426332 h 1487838"/>
              <a:gd name="connsiteX0-31" fmla="*/ 361 w 12200027"/>
              <a:gd name="connsiteY0-32" fmla="*/ 433952 h 1487838"/>
              <a:gd name="connsiteX1-33" fmla="*/ 12200027 w 12200027"/>
              <a:gd name="connsiteY1-34" fmla="*/ 0 h 1487838"/>
              <a:gd name="connsiteX2-35" fmla="*/ 12200027 w 12200027"/>
              <a:gd name="connsiteY2-36" fmla="*/ 1487838 h 1487838"/>
              <a:gd name="connsiteX3-37" fmla="*/ 7722 w 12200027"/>
              <a:gd name="connsiteY3-38" fmla="*/ 1487838 h 1487838"/>
              <a:gd name="connsiteX4-39" fmla="*/ 361 w 12200027"/>
              <a:gd name="connsiteY4-40" fmla="*/ 433952 h 1487838"/>
              <a:gd name="connsiteX0-41" fmla="*/ 790 w 12192836"/>
              <a:gd name="connsiteY0-42" fmla="*/ 426332 h 1487838"/>
              <a:gd name="connsiteX1-43" fmla="*/ 12192836 w 12192836"/>
              <a:gd name="connsiteY1-44" fmla="*/ 0 h 1487838"/>
              <a:gd name="connsiteX2-45" fmla="*/ 12192836 w 12192836"/>
              <a:gd name="connsiteY2-46" fmla="*/ 1487838 h 1487838"/>
              <a:gd name="connsiteX3-47" fmla="*/ 531 w 12192836"/>
              <a:gd name="connsiteY3-48" fmla="*/ 1487838 h 1487838"/>
              <a:gd name="connsiteX4-49" fmla="*/ 790 w 12192836"/>
              <a:gd name="connsiteY4-50" fmla="*/ 426332 h 1487838"/>
              <a:gd name="connsiteX0-51" fmla="*/ 790 w 12200456"/>
              <a:gd name="connsiteY0-52" fmla="*/ 1767452 h 2828958"/>
              <a:gd name="connsiteX1-53" fmla="*/ 12200456 w 12200456"/>
              <a:gd name="connsiteY1-54" fmla="*/ 0 h 2828958"/>
              <a:gd name="connsiteX2-55" fmla="*/ 12192836 w 12200456"/>
              <a:gd name="connsiteY2-56" fmla="*/ 2828958 h 2828958"/>
              <a:gd name="connsiteX3-57" fmla="*/ 531 w 12200456"/>
              <a:gd name="connsiteY3-58" fmla="*/ 2828958 h 2828958"/>
              <a:gd name="connsiteX4-59" fmla="*/ 790 w 12200456"/>
              <a:gd name="connsiteY4-60" fmla="*/ 1767452 h 2828958"/>
              <a:gd name="connsiteX0-61" fmla="*/ 790 w 12200456"/>
              <a:gd name="connsiteY0-62" fmla="*/ 1767452 h 2828958"/>
              <a:gd name="connsiteX1-63" fmla="*/ 12200456 w 12200456"/>
              <a:gd name="connsiteY1-64" fmla="*/ 0 h 2828958"/>
              <a:gd name="connsiteX2-65" fmla="*/ 12200456 w 12200456"/>
              <a:gd name="connsiteY2-66" fmla="*/ 1312578 h 2828958"/>
              <a:gd name="connsiteX3-67" fmla="*/ 531 w 12200456"/>
              <a:gd name="connsiteY3-68" fmla="*/ 2828958 h 2828958"/>
              <a:gd name="connsiteX4-69" fmla="*/ 790 w 12200456"/>
              <a:gd name="connsiteY4-70" fmla="*/ 1767452 h 2828958"/>
              <a:gd name="connsiteX0-71" fmla="*/ 790 w 12200456"/>
              <a:gd name="connsiteY0-72" fmla="*/ 1767452 h 2828958"/>
              <a:gd name="connsiteX1-73" fmla="*/ 12200456 w 12200456"/>
              <a:gd name="connsiteY1-74" fmla="*/ 0 h 2828958"/>
              <a:gd name="connsiteX2-75" fmla="*/ 12200456 w 12200456"/>
              <a:gd name="connsiteY2-76" fmla="*/ 1445928 h 2828958"/>
              <a:gd name="connsiteX3-77" fmla="*/ 531 w 12200456"/>
              <a:gd name="connsiteY3-78" fmla="*/ 2828958 h 2828958"/>
              <a:gd name="connsiteX4-79" fmla="*/ 790 w 12200456"/>
              <a:gd name="connsiteY4-80" fmla="*/ 1767452 h 2828958"/>
              <a:gd name="connsiteX0-81" fmla="*/ 116 w 12199782"/>
              <a:gd name="connsiteY0-82" fmla="*/ 1767452 h 2619408"/>
              <a:gd name="connsiteX1-83" fmla="*/ 12199782 w 12199782"/>
              <a:gd name="connsiteY1-84" fmla="*/ 0 h 2619408"/>
              <a:gd name="connsiteX2-85" fmla="*/ 12199782 w 12199782"/>
              <a:gd name="connsiteY2-86" fmla="*/ 1445928 h 2619408"/>
              <a:gd name="connsiteX3-87" fmla="*/ 37957 w 12199782"/>
              <a:gd name="connsiteY3-88" fmla="*/ 2619408 h 2619408"/>
              <a:gd name="connsiteX4-89" fmla="*/ 116 w 12199782"/>
              <a:gd name="connsiteY4-90" fmla="*/ 1767452 h 2619408"/>
              <a:gd name="connsiteX0-91" fmla="*/ 116 w 12199782"/>
              <a:gd name="connsiteY0-92" fmla="*/ 1615052 h 2619408"/>
              <a:gd name="connsiteX1-93" fmla="*/ 12199782 w 12199782"/>
              <a:gd name="connsiteY1-94" fmla="*/ 0 h 2619408"/>
              <a:gd name="connsiteX2-95" fmla="*/ 12199782 w 12199782"/>
              <a:gd name="connsiteY2-96" fmla="*/ 1445928 h 2619408"/>
              <a:gd name="connsiteX3-97" fmla="*/ 37957 w 12199782"/>
              <a:gd name="connsiteY3-98" fmla="*/ 2619408 h 2619408"/>
              <a:gd name="connsiteX4-99" fmla="*/ 116 w 12199782"/>
              <a:gd name="connsiteY4-100" fmla="*/ 1615052 h 2619408"/>
              <a:gd name="connsiteX0-101" fmla="*/ 789 w 12200455"/>
              <a:gd name="connsiteY0-102" fmla="*/ 1615052 h 2638458"/>
              <a:gd name="connsiteX1-103" fmla="*/ 12200455 w 12200455"/>
              <a:gd name="connsiteY1-104" fmla="*/ 0 h 2638458"/>
              <a:gd name="connsiteX2-105" fmla="*/ 12200455 w 12200455"/>
              <a:gd name="connsiteY2-106" fmla="*/ 1445928 h 2638458"/>
              <a:gd name="connsiteX3-107" fmla="*/ 530 w 12200455"/>
              <a:gd name="connsiteY3-108" fmla="*/ 2638458 h 2638458"/>
              <a:gd name="connsiteX4-109" fmla="*/ 789 w 12200455"/>
              <a:gd name="connsiteY4-110" fmla="*/ 1615052 h 2638458"/>
              <a:gd name="connsiteX0-111" fmla="*/ 789 w 12200455"/>
              <a:gd name="connsiteY0-112" fmla="*/ 1615052 h 2638458"/>
              <a:gd name="connsiteX1-113" fmla="*/ 12200455 w 12200455"/>
              <a:gd name="connsiteY1-114" fmla="*/ 0 h 2638458"/>
              <a:gd name="connsiteX2-115" fmla="*/ 12200455 w 12200455"/>
              <a:gd name="connsiteY2-116" fmla="*/ 1792770 h 2638458"/>
              <a:gd name="connsiteX3-117" fmla="*/ 530 w 12200455"/>
              <a:gd name="connsiteY3-118" fmla="*/ 2638458 h 2638458"/>
              <a:gd name="connsiteX4-119" fmla="*/ 789 w 12200455"/>
              <a:gd name="connsiteY4-120" fmla="*/ 1615052 h 26384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00455" h="2638458">
                <a:moveTo>
                  <a:pt x="789" y="1615052"/>
                </a:moveTo>
                <a:lnTo>
                  <a:pt x="12200455" y="0"/>
                </a:lnTo>
                <a:lnTo>
                  <a:pt x="12200455" y="1792770"/>
                </a:lnTo>
                <a:lnTo>
                  <a:pt x="530" y="2638458"/>
                </a:lnTo>
                <a:cubicBezTo>
                  <a:pt x="3156" y="2284623"/>
                  <a:pt x="-1837" y="1968887"/>
                  <a:pt x="789" y="1615052"/>
                </a:cubicBezTo>
                <a:close/>
              </a:path>
            </a:pathLst>
          </a:custGeom>
          <a:solidFill>
            <a:schemeClr val="tx2">
              <a:lumMod val="50000"/>
              <a:alpha val="7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76200" tIns="38100" rIns="76200" bIns="38100" rtlCol="0" anchor="ctr"/>
          <a:lstStyle/>
          <a:p>
            <a:pPr algn="ctr"/>
            <a:endParaRPr lang="zh-CN" altLang="en-US" sz="2000">
              <a:cs typeface="+mn-ea"/>
              <a:sym typeface="+mn-lt"/>
            </a:endParaRPr>
          </a:p>
        </p:txBody>
      </p:sp>
      <p:sp>
        <p:nvSpPr>
          <p:cNvPr id="4" name="矩形 13"/>
          <p:cNvSpPr/>
          <p:nvPr/>
        </p:nvSpPr>
        <p:spPr>
          <a:xfrm>
            <a:off x="-7044" y="1494840"/>
            <a:ext cx="10166604" cy="1373322"/>
          </a:xfrm>
          <a:custGeom>
            <a:avLst/>
            <a:gdLst>
              <a:gd name="connsiteX0" fmla="*/ 0 w 12192000"/>
              <a:gd name="connsiteY0" fmla="*/ 0 h 790413"/>
              <a:gd name="connsiteX1" fmla="*/ 12192000 w 12192000"/>
              <a:gd name="connsiteY1" fmla="*/ 0 h 790413"/>
              <a:gd name="connsiteX2" fmla="*/ 12192000 w 12192000"/>
              <a:gd name="connsiteY2" fmla="*/ 790413 h 790413"/>
              <a:gd name="connsiteX3" fmla="*/ 0 w 12192000"/>
              <a:gd name="connsiteY3" fmla="*/ 790413 h 790413"/>
              <a:gd name="connsiteX4" fmla="*/ 0 w 12192000"/>
              <a:gd name="connsiteY4" fmla="*/ 0 h 790413"/>
              <a:gd name="connsiteX0-1" fmla="*/ 0 w 12195175"/>
              <a:gd name="connsiteY0-2" fmla="*/ 609600 h 1400013"/>
              <a:gd name="connsiteX1-3" fmla="*/ 12195175 w 12195175"/>
              <a:gd name="connsiteY1-4" fmla="*/ 0 h 1400013"/>
              <a:gd name="connsiteX2-5" fmla="*/ 12192000 w 12195175"/>
              <a:gd name="connsiteY2-6" fmla="*/ 1400013 h 1400013"/>
              <a:gd name="connsiteX3-7" fmla="*/ 0 w 12195175"/>
              <a:gd name="connsiteY3-8" fmla="*/ 1400013 h 1400013"/>
              <a:gd name="connsiteX4-9" fmla="*/ 0 w 12195175"/>
              <a:gd name="connsiteY4-10" fmla="*/ 609600 h 1400013"/>
              <a:gd name="connsiteX0-11" fmla="*/ 0 w 12192305"/>
              <a:gd name="connsiteY0-12" fmla="*/ 609600 h 1400013"/>
              <a:gd name="connsiteX1-13" fmla="*/ 12192000 w 12192305"/>
              <a:gd name="connsiteY1-14" fmla="*/ 0 h 1400013"/>
              <a:gd name="connsiteX2-15" fmla="*/ 12192000 w 12192305"/>
              <a:gd name="connsiteY2-16" fmla="*/ 1400013 h 1400013"/>
              <a:gd name="connsiteX3-17" fmla="*/ 0 w 12192305"/>
              <a:gd name="connsiteY3-18" fmla="*/ 1400013 h 1400013"/>
              <a:gd name="connsiteX4-19" fmla="*/ 0 w 12192305"/>
              <a:gd name="connsiteY4-20" fmla="*/ 609600 h 1400013"/>
              <a:gd name="connsiteX0-21" fmla="*/ 0 w 12192305"/>
              <a:gd name="connsiteY0-22" fmla="*/ 609600 h 1400013"/>
              <a:gd name="connsiteX1-23" fmla="*/ 12192000 w 12192305"/>
              <a:gd name="connsiteY1-24" fmla="*/ 0 h 1400013"/>
              <a:gd name="connsiteX2-25" fmla="*/ 12192000 w 12192305"/>
              <a:gd name="connsiteY2-26" fmla="*/ 1400013 h 1400013"/>
              <a:gd name="connsiteX3-27" fmla="*/ 0 w 12192305"/>
              <a:gd name="connsiteY3-28" fmla="*/ 1400013 h 1400013"/>
              <a:gd name="connsiteX4-29" fmla="*/ 0 w 12192305"/>
              <a:gd name="connsiteY4-30" fmla="*/ 609600 h 1400013"/>
              <a:gd name="connsiteX0-31" fmla="*/ 0 w 12192305"/>
              <a:gd name="connsiteY0-32" fmla="*/ 857573 h 1647986"/>
              <a:gd name="connsiteX1-33" fmla="*/ 12192000 w 12192305"/>
              <a:gd name="connsiteY1-34" fmla="*/ 0 h 1647986"/>
              <a:gd name="connsiteX2-35" fmla="*/ 12192000 w 12192305"/>
              <a:gd name="connsiteY2-36" fmla="*/ 1647986 h 1647986"/>
              <a:gd name="connsiteX3-37" fmla="*/ 0 w 12192305"/>
              <a:gd name="connsiteY3-38" fmla="*/ 1647986 h 1647986"/>
              <a:gd name="connsiteX4-39" fmla="*/ 0 w 12192305"/>
              <a:gd name="connsiteY4-40" fmla="*/ 857573 h 1647986"/>
              <a:gd name="connsiteX0-41" fmla="*/ 0 w 12199700"/>
              <a:gd name="connsiteY0-42" fmla="*/ 857573 h 1647986"/>
              <a:gd name="connsiteX1-43" fmla="*/ 12192000 w 12199700"/>
              <a:gd name="connsiteY1-44" fmla="*/ 0 h 1647986"/>
              <a:gd name="connsiteX2-45" fmla="*/ 12199620 w 12199700"/>
              <a:gd name="connsiteY2-46" fmla="*/ 1647986 h 1647986"/>
              <a:gd name="connsiteX3-47" fmla="*/ 0 w 12199700"/>
              <a:gd name="connsiteY3-48" fmla="*/ 1647986 h 1647986"/>
              <a:gd name="connsiteX4-49" fmla="*/ 0 w 12199700"/>
              <a:gd name="connsiteY4-50" fmla="*/ 857573 h 1647986"/>
              <a:gd name="connsiteX0-51" fmla="*/ 0 w 12199925"/>
              <a:gd name="connsiteY0-52" fmla="*/ 857573 h 1647986"/>
              <a:gd name="connsiteX1-53" fmla="*/ 12199620 w 12199925"/>
              <a:gd name="connsiteY1-54" fmla="*/ 0 h 1647986"/>
              <a:gd name="connsiteX2-55" fmla="*/ 12199620 w 12199925"/>
              <a:gd name="connsiteY2-56" fmla="*/ 1647986 h 1647986"/>
              <a:gd name="connsiteX3-57" fmla="*/ 0 w 12199925"/>
              <a:gd name="connsiteY3-58" fmla="*/ 1647986 h 1647986"/>
              <a:gd name="connsiteX4-59" fmla="*/ 0 w 12199925"/>
              <a:gd name="connsiteY4-60" fmla="*/ 857573 h 1647986"/>
              <a:gd name="connsiteX0-61" fmla="*/ 14515 w 12199925"/>
              <a:gd name="connsiteY0-62" fmla="*/ 567287 h 1647986"/>
              <a:gd name="connsiteX1-63" fmla="*/ 12199620 w 12199925"/>
              <a:gd name="connsiteY1-64" fmla="*/ 0 h 1647986"/>
              <a:gd name="connsiteX2-65" fmla="*/ 12199620 w 12199925"/>
              <a:gd name="connsiteY2-66" fmla="*/ 1647986 h 1647986"/>
              <a:gd name="connsiteX3-67" fmla="*/ 0 w 12199925"/>
              <a:gd name="connsiteY3-68" fmla="*/ 1647986 h 1647986"/>
              <a:gd name="connsiteX4-69" fmla="*/ 14515 w 12199925"/>
              <a:gd name="connsiteY4-70" fmla="*/ 567287 h 16479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9925" h="1647986">
                <a:moveTo>
                  <a:pt x="14515" y="567287"/>
                </a:moveTo>
                <a:lnTo>
                  <a:pt x="12199620" y="0"/>
                </a:lnTo>
                <a:cubicBezTo>
                  <a:pt x="12198562" y="466671"/>
                  <a:pt x="12200678" y="1181315"/>
                  <a:pt x="12199620" y="1647986"/>
                </a:cubicBezTo>
                <a:lnTo>
                  <a:pt x="0" y="1647986"/>
                </a:lnTo>
                <a:lnTo>
                  <a:pt x="14515" y="56728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algn="ctr"/>
            <a:endParaRPr lang="zh-CN" altLang="en-US" sz="2000">
              <a:cs typeface="+mn-ea"/>
              <a:sym typeface="+mn-lt"/>
            </a:endParaRPr>
          </a:p>
        </p:txBody>
      </p:sp>
      <p:sp>
        <p:nvSpPr>
          <p:cNvPr id="5" name="文本框 1"/>
          <p:cNvSpPr txBox="1"/>
          <p:nvPr/>
        </p:nvSpPr>
        <p:spPr>
          <a:xfrm>
            <a:off x="2413002" y="1981925"/>
            <a:ext cx="5326512" cy="692497"/>
          </a:xfrm>
          <a:prstGeom prst="rect">
            <a:avLst/>
          </a:prstGeom>
          <a:noFill/>
        </p:spPr>
        <p:txBody>
          <a:bodyPr wrap="square" lIns="76200" tIns="38100" rIns="76200" bIns="38100" rtlCol="0">
            <a:spAutoFit/>
          </a:bodyPr>
          <a:lstStyle/>
          <a:p>
            <a:pPr algn="ctr"/>
            <a:r>
              <a:rPr lang="zh-CN" altLang="en-US" sz="4000" b="1" dirty="0">
                <a:solidFill>
                  <a:schemeClr val="bg1"/>
                </a:solidFill>
                <a:cs typeface="+mn-ea"/>
                <a:sym typeface="+mn-lt"/>
              </a:rPr>
              <a:t>工作中存在的不足</a:t>
            </a:r>
            <a:endParaRPr lang="zh-CN" altLang="en-US" sz="4000" b="1" dirty="0">
              <a:solidFill>
                <a:schemeClr val="bg1"/>
              </a:solidFill>
              <a:cs typeface="+mn-ea"/>
              <a:sym typeface="+mn-lt"/>
            </a:endParaRPr>
          </a:p>
        </p:txBody>
      </p:sp>
      <p:grpSp>
        <p:nvGrpSpPr>
          <p:cNvPr id="6" name="组合 5"/>
          <p:cNvGrpSpPr/>
          <p:nvPr/>
        </p:nvGrpSpPr>
        <p:grpSpPr>
          <a:xfrm>
            <a:off x="341372" y="3876721"/>
            <a:ext cx="1619531" cy="1621074"/>
            <a:chOff x="307235" y="3561056"/>
            <a:chExt cx="1457578" cy="1458966"/>
          </a:xfrm>
        </p:grpSpPr>
        <p:sp>
          <p:nvSpPr>
            <p:cNvPr id="7" name="椭圆 1"/>
            <p:cNvSpPr>
              <a:spLocks noChangeArrowheads="1"/>
            </p:cNvSpPr>
            <p:nvPr/>
          </p:nvSpPr>
          <p:spPr bwMode="auto">
            <a:xfrm>
              <a:off x="307235" y="3561056"/>
              <a:ext cx="1457578" cy="1458966"/>
            </a:xfrm>
            <a:prstGeom prst="ellipse">
              <a:avLst/>
            </a:prstGeom>
            <a:solidFill>
              <a:schemeClr val="tx2">
                <a:lumMod val="75000"/>
              </a:schemeClr>
            </a:solidFill>
            <a:ln w="9525">
              <a:noFill/>
              <a:bevel/>
            </a:ln>
          </p:spPr>
          <p:txBody>
            <a:bodyPr lIns="76210" tIns="38106" rIns="76210" bIns="38106" anchor="ctr"/>
            <a:lstStyle/>
            <a:p>
              <a:pPr algn="ctr" eaLnBrk="1" hangingPunct="1">
                <a:buFont typeface="Arial" panose="020B0604020202020204" pitchFamily="34" charset="0"/>
                <a:buNone/>
              </a:pPr>
              <a:endParaRPr lang="zh-CN" altLang="zh-CN" sz="2000">
                <a:latin typeface="宋体" panose="02010600030101010101" pitchFamily="2" charset="-122"/>
                <a:sym typeface="宋体" panose="02010600030101010101" pitchFamily="2" charset="-122"/>
              </a:endParaRPr>
            </a:p>
          </p:txBody>
        </p:sp>
        <p:sp>
          <p:nvSpPr>
            <p:cNvPr id="8" name="文本框 17"/>
            <p:cNvSpPr>
              <a:spLocks noChangeArrowheads="1"/>
            </p:cNvSpPr>
            <p:nvPr/>
          </p:nvSpPr>
          <p:spPr bwMode="auto">
            <a:xfrm>
              <a:off x="307235" y="4040466"/>
              <a:ext cx="1457578" cy="500109"/>
            </a:xfrm>
            <a:prstGeom prst="rect">
              <a:avLst/>
            </a:prstGeom>
            <a:noFill/>
            <a:ln w="9525">
              <a:noFill/>
              <a:miter lim="800000"/>
            </a:ln>
          </p:spPr>
          <p:txBody>
            <a:bodyPr wrap="square" lIns="76210" tIns="38106" rIns="76210" bIns="38106">
              <a:spAutoFit/>
            </a:bodyPr>
            <a:lstStyle/>
            <a:p>
              <a:pPr algn="ctr" eaLnBrk="1" hangingPunct="1">
                <a:buFont typeface="Arial" panose="020B0604020202020204" pitchFamily="34" charset="0"/>
                <a:buNone/>
              </a:pPr>
              <a:r>
                <a:rPr lang="en-US" altLang="zh-CN" sz="3110" b="1" dirty="0">
                  <a:solidFill>
                    <a:schemeClr val="bg1"/>
                  </a:solidFill>
                  <a:latin typeface="Adobe Gothic Std B" panose="020B0800000000000000" pitchFamily="34" charset="-128"/>
                  <a:ea typeface="Adobe Gothic Std B" panose="020B0800000000000000" pitchFamily="34" charset="-128"/>
                </a:rPr>
                <a:t>PART  3</a:t>
              </a:r>
              <a:endParaRPr lang="zh-CN" altLang="en-US" sz="3110" dirty="0">
                <a:solidFill>
                  <a:schemeClr val="bg1"/>
                </a:solidFill>
                <a:latin typeface="Adobe Gothic Std B"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工作中存在的不足</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对角圆角矩形 4"/>
          <p:cNvSpPr/>
          <p:nvPr/>
        </p:nvSpPr>
        <p:spPr>
          <a:xfrm>
            <a:off x="839529" y="1641799"/>
            <a:ext cx="1492829" cy="637044"/>
          </a:xfrm>
          <a:prstGeom prst="round2Diag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anchor="ctr"/>
          <a:lstStyle/>
          <a:p>
            <a:pPr algn="ctr">
              <a:defRPr/>
            </a:pPr>
            <a:r>
              <a:rPr lang="zh-CN" altLang="en-US" sz="1890" dirty="0">
                <a:solidFill>
                  <a:schemeClr val="bg1"/>
                </a:solidFill>
                <a:latin typeface="微软雅黑" panose="020B0503020204020204" pitchFamily="34" charset="-122"/>
                <a:ea typeface="微软雅黑" panose="020B0503020204020204" pitchFamily="34" charset="-122"/>
              </a:rPr>
              <a:t>添加内容</a:t>
            </a:r>
            <a:endParaRPr lang="zh-CN" altLang="en-US" sz="1890" dirty="0">
              <a:solidFill>
                <a:schemeClr val="bg1"/>
              </a:solidFill>
              <a:latin typeface="微软雅黑" panose="020B0503020204020204" pitchFamily="34" charset="-122"/>
              <a:ea typeface="微软雅黑" panose="020B0503020204020204" pitchFamily="34" charset="-122"/>
            </a:endParaRPr>
          </a:p>
        </p:txBody>
      </p:sp>
      <p:sp>
        <p:nvSpPr>
          <p:cNvPr id="6" name="对角圆角矩形 5"/>
          <p:cNvSpPr/>
          <p:nvPr/>
        </p:nvSpPr>
        <p:spPr>
          <a:xfrm>
            <a:off x="1952022" y="2537463"/>
            <a:ext cx="1494730" cy="637047"/>
          </a:xfrm>
          <a:prstGeom prst="round2Diag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anchor="ctr"/>
          <a:lstStyle/>
          <a:p>
            <a:pPr algn="ctr">
              <a:defRPr/>
            </a:pPr>
            <a:r>
              <a:rPr lang="zh-CN" altLang="en-US" sz="1890" dirty="0">
                <a:solidFill>
                  <a:schemeClr val="bg1"/>
                </a:solidFill>
                <a:latin typeface="微软雅黑" panose="020B0503020204020204" pitchFamily="34" charset="-122"/>
                <a:ea typeface="微软雅黑" panose="020B0503020204020204" pitchFamily="34" charset="-122"/>
              </a:rPr>
              <a:t>添加内容</a:t>
            </a:r>
            <a:endParaRPr lang="zh-CN" altLang="en-US" sz="1890" dirty="0">
              <a:solidFill>
                <a:schemeClr val="bg1"/>
              </a:solidFill>
              <a:latin typeface="微软雅黑" panose="020B0503020204020204" pitchFamily="34" charset="-122"/>
              <a:ea typeface="微软雅黑" panose="020B0503020204020204" pitchFamily="34" charset="-122"/>
            </a:endParaRPr>
          </a:p>
        </p:txBody>
      </p:sp>
      <p:sp>
        <p:nvSpPr>
          <p:cNvPr id="7" name="对角圆角矩形 6"/>
          <p:cNvSpPr/>
          <p:nvPr/>
        </p:nvSpPr>
        <p:spPr>
          <a:xfrm>
            <a:off x="3064511" y="3433129"/>
            <a:ext cx="1494730" cy="637044"/>
          </a:xfrm>
          <a:prstGeom prst="round2Diag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anchor="ctr"/>
          <a:lstStyle/>
          <a:p>
            <a:pPr algn="ctr">
              <a:defRPr/>
            </a:pPr>
            <a:r>
              <a:rPr lang="zh-CN" altLang="en-US" sz="1890" dirty="0">
                <a:solidFill>
                  <a:schemeClr val="bg1"/>
                </a:solidFill>
                <a:latin typeface="微软雅黑" panose="020B0503020204020204" pitchFamily="34" charset="-122"/>
                <a:ea typeface="微软雅黑" panose="020B0503020204020204" pitchFamily="34" charset="-122"/>
              </a:rPr>
              <a:t>添加内容</a:t>
            </a:r>
            <a:endParaRPr lang="zh-CN" altLang="en-US" sz="1890" dirty="0">
              <a:solidFill>
                <a:schemeClr val="bg1"/>
              </a:solidFill>
              <a:latin typeface="微软雅黑" panose="020B0503020204020204" pitchFamily="34" charset="-122"/>
              <a:ea typeface="微软雅黑" panose="020B0503020204020204" pitchFamily="34" charset="-122"/>
            </a:endParaRPr>
          </a:p>
        </p:txBody>
      </p:sp>
      <p:sp>
        <p:nvSpPr>
          <p:cNvPr id="8" name="对角圆角矩形 7"/>
          <p:cNvSpPr/>
          <p:nvPr/>
        </p:nvSpPr>
        <p:spPr>
          <a:xfrm>
            <a:off x="4178901" y="4328793"/>
            <a:ext cx="1492829" cy="637047"/>
          </a:xfrm>
          <a:prstGeom prst="round2Diag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anchor="ctr"/>
          <a:lstStyle/>
          <a:p>
            <a:pPr algn="ctr">
              <a:defRPr/>
            </a:pPr>
            <a:r>
              <a:rPr lang="zh-CN" altLang="en-US" sz="1890" dirty="0">
                <a:solidFill>
                  <a:schemeClr val="bg1"/>
                </a:solidFill>
                <a:latin typeface="微软雅黑" panose="020B0503020204020204" pitchFamily="34" charset="-122"/>
                <a:ea typeface="微软雅黑" panose="020B0503020204020204" pitchFamily="34" charset="-122"/>
              </a:rPr>
              <a:t>添加内容</a:t>
            </a:r>
            <a:endParaRPr lang="zh-CN" altLang="en-US" sz="1890" dirty="0">
              <a:solidFill>
                <a:schemeClr val="bg1"/>
              </a:solidFill>
              <a:latin typeface="微软雅黑" panose="020B0503020204020204" pitchFamily="34" charset="-122"/>
              <a:ea typeface="微软雅黑" panose="020B0503020204020204" pitchFamily="34" charset="-122"/>
            </a:endParaRPr>
          </a:p>
        </p:txBody>
      </p:sp>
      <p:cxnSp>
        <p:nvCxnSpPr>
          <p:cNvPr id="9" name="直接箭头连接符 8"/>
          <p:cNvCxnSpPr/>
          <p:nvPr/>
        </p:nvCxnSpPr>
        <p:spPr>
          <a:xfrm>
            <a:off x="2501609" y="1925318"/>
            <a:ext cx="737857"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405656" y="1641799"/>
            <a:ext cx="3147302" cy="688388"/>
            <a:chOff x="3024807" y="1419622"/>
            <a:chExt cx="2627313" cy="574675"/>
          </a:xfrm>
        </p:grpSpPr>
        <p:sp>
          <p:nvSpPr>
            <p:cNvPr id="11" name="文本框 8"/>
            <p:cNvSpPr txBox="1">
              <a:spLocks noChangeArrowheads="1"/>
            </p:cNvSpPr>
            <p:nvPr/>
          </p:nvSpPr>
          <p:spPr bwMode="auto">
            <a:xfrm>
              <a:off x="3024807" y="1419622"/>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2110" dirty="0">
                  <a:solidFill>
                    <a:srgbClr val="052E65"/>
                  </a:solidFill>
                  <a:latin typeface="微软雅黑" panose="020B0503020204020204" pitchFamily="34" charset="-122"/>
                </a:rPr>
                <a:t>添加标题</a:t>
              </a:r>
              <a:endParaRPr lang="zh-CN" altLang="en-US" sz="2110" dirty="0">
                <a:solidFill>
                  <a:srgbClr val="052E65"/>
                </a:solidFill>
                <a:latin typeface="微软雅黑" panose="020B0503020204020204" pitchFamily="34" charset="-122"/>
              </a:endParaRPr>
            </a:p>
          </p:txBody>
        </p:sp>
        <p:sp>
          <p:nvSpPr>
            <p:cNvPr id="12" name="文本框 9"/>
            <p:cNvSpPr txBox="1"/>
            <p:nvPr/>
          </p:nvSpPr>
          <p:spPr>
            <a:xfrm>
              <a:off x="3024807" y="1705372"/>
              <a:ext cx="2627313" cy="288925"/>
            </a:xfrm>
            <a:prstGeom prst="rect">
              <a:avLst/>
            </a:prstGeom>
            <a:noFill/>
          </p:spPr>
          <p:txBody>
            <a:bodyPr anchor="ctr"/>
            <a:lstStyle/>
            <a:p>
              <a:pPr>
                <a:defRPr/>
              </a:pPr>
              <a:r>
                <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rPr>
                <a:t>点击添加内容点击添加内容点击添加</a:t>
              </a:r>
              <a:endParaRPr lang="en-US" altLang="zh-CN" sz="144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13" name="直接箭头连接符 12"/>
          <p:cNvCxnSpPr/>
          <p:nvPr/>
        </p:nvCxnSpPr>
        <p:spPr>
          <a:xfrm>
            <a:off x="3598886" y="2836196"/>
            <a:ext cx="737857"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440770" y="2504363"/>
            <a:ext cx="3147302" cy="686487"/>
            <a:chOff x="3888903" y="2139702"/>
            <a:chExt cx="2627313" cy="573088"/>
          </a:xfrm>
        </p:grpSpPr>
        <p:sp>
          <p:nvSpPr>
            <p:cNvPr id="15" name="文本框 11"/>
            <p:cNvSpPr txBox="1">
              <a:spLocks noChangeArrowheads="1"/>
            </p:cNvSpPr>
            <p:nvPr/>
          </p:nvSpPr>
          <p:spPr bwMode="auto">
            <a:xfrm>
              <a:off x="3888903" y="2139702"/>
              <a:ext cx="112918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r>
                <a:rPr lang="zh-CN" altLang="en-US" sz="2110" dirty="0">
                  <a:solidFill>
                    <a:srgbClr val="052E65"/>
                  </a:solidFill>
                  <a:latin typeface="微软雅黑" panose="020B0503020204020204" pitchFamily="34" charset="-122"/>
                </a:rPr>
                <a:t>添加标题</a:t>
              </a:r>
              <a:endParaRPr lang="zh-CN" altLang="en-US" sz="2110" dirty="0">
                <a:solidFill>
                  <a:srgbClr val="052E65"/>
                </a:solidFill>
                <a:latin typeface="微软雅黑" panose="020B0503020204020204" pitchFamily="34" charset="-122"/>
              </a:endParaRPr>
            </a:p>
          </p:txBody>
        </p:sp>
        <p:sp>
          <p:nvSpPr>
            <p:cNvPr id="16" name="文本框 12"/>
            <p:cNvSpPr txBox="1"/>
            <p:nvPr/>
          </p:nvSpPr>
          <p:spPr>
            <a:xfrm>
              <a:off x="3888903" y="2425452"/>
              <a:ext cx="2627313" cy="287338"/>
            </a:xfrm>
            <a:prstGeom prst="rect">
              <a:avLst/>
            </a:prstGeom>
            <a:noFill/>
          </p:spPr>
          <p:txBody>
            <a:bodyPr anchor="ctr"/>
            <a:lstStyle/>
            <a:p>
              <a:pPr>
                <a:defRPr/>
              </a:pPr>
              <a:r>
                <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rPr>
                <a:t>点击添加内容点击添加内容点击添加</a:t>
              </a:r>
              <a:endParaRPr lang="en-US" altLang="zh-CN" sz="144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17" name="直接箭头连接符 16"/>
          <p:cNvCxnSpPr/>
          <p:nvPr/>
        </p:nvCxnSpPr>
        <p:spPr>
          <a:xfrm>
            <a:off x="4696163" y="3747074"/>
            <a:ext cx="737857"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5458742" y="3456751"/>
            <a:ext cx="3147301" cy="686486"/>
            <a:chOff x="4738688" y="2934767"/>
            <a:chExt cx="2627312" cy="573087"/>
          </a:xfrm>
        </p:grpSpPr>
        <p:sp>
          <p:nvSpPr>
            <p:cNvPr id="19" name="文本框 14"/>
            <p:cNvSpPr txBox="1">
              <a:spLocks noChangeArrowheads="1"/>
            </p:cNvSpPr>
            <p:nvPr/>
          </p:nvSpPr>
          <p:spPr bwMode="auto">
            <a:xfrm>
              <a:off x="4738688" y="2934767"/>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r>
                <a:rPr lang="zh-CN" altLang="en-US" sz="2110" dirty="0">
                  <a:solidFill>
                    <a:srgbClr val="052E65"/>
                  </a:solidFill>
                  <a:latin typeface="微软雅黑" panose="020B0503020204020204" pitchFamily="34" charset="-122"/>
                </a:rPr>
                <a:t>添加标题</a:t>
              </a:r>
              <a:endParaRPr lang="zh-CN" altLang="en-US" sz="2110" dirty="0">
                <a:solidFill>
                  <a:srgbClr val="052E65"/>
                </a:solidFill>
                <a:latin typeface="微软雅黑" panose="020B0503020204020204" pitchFamily="34" charset="-122"/>
              </a:endParaRPr>
            </a:p>
          </p:txBody>
        </p:sp>
        <p:sp>
          <p:nvSpPr>
            <p:cNvPr id="20" name="文本框 15"/>
            <p:cNvSpPr txBox="1"/>
            <p:nvPr/>
          </p:nvSpPr>
          <p:spPr>
            <a:xfrm>
              <a:off x="4738688" y="3220517"/>
              <a:ext cx="2627312" cy="287337"/>
            </a:xfrm>
            <a:prstGeom prst="rect">
              <a:avLst/>
            </a:prstGeom>
            <a:noFill/>
          </p:spPr>
          <p:txBody>
            <a:bodyPr anchor="ctr"/>
            <a:lstStyle/>
            <a:p>
              <a:pPr>
                <a:defRPr/>
              </a:pPr>
              <a:r>
                <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rPr>
                <a:t>点击添加内容点击添加内容点击添加</a:t>
              </a:r>
              <a:endParaRPr lang="en-US" altLang="zh-CN" sz="144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21" name="直接箭头连接符 20"/>
          <p:cNvCxnSpPr/>
          <p:nvPr/>
        </p:nvCxnSpPr>
        <p:spPr>
          <a:xfrm>
            <a:off x="5793439" y="4657952"/>
            <a:ext cx="737857" cy="0"/>
          </a:xfrm>
          <a:prstGeom prst="straightConnector1">
            <a:avLst/>
          </a:prstGeom>
          <a:ln cap="rnd">
            <a:solidFill>
              <a:schemeClr val="bg1">
                <a:lumMod val="65000"/>
              </a:schemeClr>
            </a:solidFill>
            <a:prstDash val="sysDash"/>
            <a:tailEnd type="stealt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552215" y="4319314"/>
            <a:ext cx="3147302" cy="686487"/>
            <a:chOff x="5651500" y="3654846"/>
            <a:chExt cx="2627313" cy="573088"/>
          </a:xfrm>
        </p:grpSpPr>
        <p:sp>
          <p:nvSpPr>
            <p:cNvPr id="23" name="文本框 17"/>
            <p:cNvSpPr txBox="1">
              <a:spLocks noChangeArrowheads="1"/>
            </p:cNvSpPr>
            <p:nvPr/>
          </p:nvSpPr>
          <p:spPr bwMode="auto">
            <a:xfrm>
              <a:off x="5651500" y="3654846"/>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r>
                <a:rPr lang="zh-CN" altLang="en-US" sz="2110" dirty="0">
                  <a:solidFill>
                    <a:srgbClr val="052E65"/>
                  </a:solidFill>
                  <a:latin typeface="微软雅黑" panose="020B0503020204020204" pitchFamily="34" charset="-122"/>
                </a:rPr>
                <a:t>添加标题</a:t>
              </a:r>
              <a:endParaRPr lang="zh-CN" altLang="en-US" sz="2110" dirty="0">
                <a:solidFill>
                  <a:srgbClr val="052E65"/>
                </a:solidFill>
                <a:latin typeface="微软雅黑" panose="020B0503020204020204" pitchFamily="34" charset="-122"/>
              </a:endParaRPr>
            </a:p>
          </p:txBody>
        </p:sp>
        <p:sp>
          <p:nvSpPr>
            <p:cNvPr id="24" name="文本框 18"/>
            <p:cNvSpPr txBox="1"/>
            <p:nvPr/>
          </p:nvSpPr>
          <p:spPr>
            <a:xfrm>
              <a:off x="5651500" y="3940596"/>
              <a:ext cx="2627313" cy="287338"/>
            </a:xfrm>
            <a:prstGeom prst="rect">
              <a:avLst/>
            </a:prstGeom>
            <a:noFill/>
          </p:spPr>
          <p:txBody>
            <a:bodyPr anchor="ctr"/>
            <a:lstStyle/>
            <a:p>
              <a:pPr>
                <a:defRPr/>
              </a:pPr>
              <a:r>
                <a:rPr lang="zh-CN" altLang="en-US" sz="1445" dirty="0">
                  <a:solidFill>
                    <a:schemeClr val="tx1">
                      <a:lumMod val="85000"/>
                      <a:lumOff val="15000"/>
                    </a:schemeClr>
                  </a:solidFill>
                  <a:latin typeface="微软雅黑" panose="020B0503020204020204" pitchFamily="34" charset="-122"/>
                  <a:ea typeface="微软雅黑" panose="020B0503020204020204" pitchFamily="34" charset="-122"/>
                </a:rPr>
                <a:t>点击添加内容点击添加内容点击添加</a:t>
              </a:r>
              <a:endParaRPr lang="en-US" altLang="zh-CN" sz="144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5" name="直角上箭头 24"/>
          <p:cNvSpPr/>
          <p:nvPr/>
        </p:nvSpPr>
        <p:spPr>
          <a:xfrm rot="5400000">
            <a:off x="1225585" y="2408170"/>
            <a:ext cx="644651" cy="633264"/>
          </a:xfrm>
          <a:prstGeom prst="bentUp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anchor="ctr"/>
          <a:lstStyle/>
          <a:p>
            <a:pPr algn="ctr">
              <a:defRPr/>
            </a:pPr>
            <a:endParaRPr lang="zh-CN" altLang="en-US" sz="1890"/>
          </a:p>
        </p:txBody>
      </p:sp>
      <p:sp>
        <p:nvSpPr>
          <p:cNvPr id="26" name="直角上箭头 25"/>
          <p:cNvSpPr/>
          <p:nvPr/>
        </p:nvSpPr>
        <p:spPr>
          <a:xfrm rot="5400000">
            <a:off x="2351387" y="3292426"/>
            <a:ext cx="646552" cy="631362"/>
          </a:xfrm>
          <a:prstGeom prst="bentUp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anchor="ctr"/>
          <a:lstStyle/>
          <a:p>
            <a:pPr algn="ctr">
              <a:defRPr/>
            </a:pPr>
            <a:endParaRPr lang="zh-CN" altLang="en-US" sz="1890"/>
          </a:p>
        </p:txBody>
      </p:sp>
      <p:sp>
        <p:nvSpPr>
          <p:cNvPr id="27" name="直角上箭头 26"/>
          <p:cNvSpPr/>
          <p:nvPr/>
        </p:nvSpPr>
        <p:spPr>
          <a:xfrm rot="5400000">
            <a:off x="3478141" y="4175732"/>
            <a:ext cx="646552" cy="633263"/>
          </a:xfrm>
          <a:prstGeom prst="bentUp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anchor="ctr"/>
          <a:lstStyle/>
          <a:p>
            <a:pPr algn="ctr">
              <a:defRPr/>
            </a:pPr>
            <a:endParaRPr lang="zh-CN" altLang="en-US" sz="1890"/>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500"/>
                            </p:stCondLst>
                            <p:childTnLst>
                              <p:par>
                                <p:cTn id="29" presetID="12" presetClass="entr" presetSubtype="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p:tgtEl>
                                          <p:spTgt spid="25"/>
                                        </p:tgtEl>
                                        <p:attrNameLst>
                                          <p:attrName>ppt_y</p:attrName>
                                        </p:attrNameLst>
                                      </p:cBhvr>
                                      <p:tavLst>
                                        <p:tav tm="0">
                                          <p:val>
                                            <p:strVal val="#ppt_y-#ppt_h*1.125000"/>
                                          </p:val>
                                        </p:tav>
                                        <p:tav tm="100000">
                                          <p:val>
                                            <p:strVal val="#ppt_y"/>
                                          </p:val>
                                        </p:tav>
                                      </p:tavLst>
                                    </p:anim>
                                    <p:animEffect transition="in" filter="wipe(down)">
                                      <p:cBhvr>
                                        <p:cTn id="32" dur="500"/>
                                        <p:tgtEl>
                                          <p:spTgt spid="25"/>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par>
                          <p:cTn id="45" fill="hold">
                            <p:stCondLst>
                              <p:cond delay="4500"/>
                            </p:stCondLst>
                            <p:childTnLst>
                              <p:par>
                                <p:cTn id="46" presetID="12" presetClass="entr" presetSubtype="1"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p:tgtEl>
                                          <p:spTgt spid="26"/>
                                        </p:tgtEl>
                                        <p:attrNameLst>
                                          <p:attrName>ppt_y</p:attrName>
                                        </p:attrNameLst>
                                      </p:cBhvr>
                                      <p:tavLst>
                                        <p:tav tm="0">
                                          <p:val>
                                            <p:strVal val="#ppt_y-#ppt_h*1.125000"/>
                                          </p:val>
                                        </p:tav>
                                        <p:tav tm="100000">
                                          <p:val>
                                            <p:strVal val="#ppt_y"/>
                                          </p:val>
                                        </p:tav>
                                      </p:tavLst>
                                    </p:anim>
                                    <p:animEffect transition="in" filter="wipe(down)">
                                      <p:cBhvr>
                                        <p:cTn id="49" dur="500"/>
                                        <p:tgtEl>
                                          <p:spTgt spid="26"/>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par>
                          <p:cTn id="54" fill="hold">
                            <p:stCondLst>
                              <p:cond delay="5500"/>
                            </p:stCondLst>
                            <p:childTnLst>
                              <p:par>
                                <p:cTn id="55" presetID="22" presetClass="entr" presetSubtype="8"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par>
                          <p:cTn id="62" fill="hold">
                            <p:stCondLst>
                              <p:cond delay="6500"/>
                            </p:stCondLst>
                            <p:childTnLst>
                              <p:par>
                                <p:cTn id="63" presetID="12" presetClass="entr" presetSubtype="1"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p:tgtEl>
                                          <p:spTgt spid="27"/>
                                        </p:tgtEl>
                                        <p:attrNameLst>
                                          <p:attrName>ppt_y</p:attrName>
                                        </p:attrNameLst>
                                      </p:cBhvr>
                                      <p:tavLst>
                                        <p:tav tm="0">
                                          <p:val>
                                            <p:strVal val="#ppt_y-#ppt_h*1.125000"/>
                                          </p:val>
                                        </p:tav>
                                        <p:tav tm="100000">
                                          <p:val>
                                            <p:strVal val="#ppt_y"/>
                                          </p:val>
                                        </p:tav>
                                      </p:tavLst>
                                    </p:anim>
                                    <p:animEffect transition="in" filter="wipe(down)">
                                      <p:cBhvr>
                                        <p:cTn id="66" dur="500"/>
                                        <p:tgtEl>
                                          <p:spTgt spid="27"/>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childTnLst>
                          </p:cTn>
                        </p:par>
                        <p:par>
                          <p:cTn id="71" fill="hold">
                            <p:stCondLst>
                              <p:cond delay="7500"/>
                            </p:stCondLst>
                            <p:childTnLst>
                              <p:par>
                                <p:cTn id="72" presetID="22" presetClass="entr" presetSubtype="8"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8000"/>
                            </p:stCondLst>
                            <p:childTnLst>
                              <p:par>
                                <p:cTn id="76" presetID="22" presetClass="entr" presetSubtype="8" fill="hold"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25" grpId="0" animBg="1"/>
      <p:bldP spid="26"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0" name="等腰三角形 19"/>
          <p:cNvSpPr/>
          <p:nvPr/>
        </p:nvSpPr>
        <p:spPr>
          <a:xfrm>
            <a:off x="526230" y="2608576"/>
            <a:ext cx="2313521" cy="1369048"/>
          </a:xfrm>
          <a:prstGeom prst="triangle">
            <a:avLst/>
          </a:prstGeom>
          <a:solidFill>
            <a:srgbClr val="052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 name="等腰三角形 20"/>
          <p:cNvSpPr/>
          <p:nvPr/>
        </p:nvSpPr>
        <p:spPr>
          <a:xfrm>
            <a:off x="2226418" y="1959611"/>
            <a:ext cx="2313521" cy="2018013"/>
          </a:xfrm>
          <a:prstGeom prst="triangle">
            <a:avLst/>
          </a:prstGeom>
          <a:solidFill>
            <a:srgbClr val="0B87D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等腰三角形 21"/>
          <p:cNvSpPr/>
          <p:nvPr/>
        </p:nvSpPr>
        <p:spPr>
          <a:xfrm>
            <a:off x="3926607" y="2137420"/>
            <a:ext cx="2313521" cy="1840204"/>
          </a:xfrm>
          <a:prstGeom prst="triangle">
            <a:avLst/>
          </a:prstGeom>
          <a:solidFill>
            <a:srgbClr val="5BBAF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等腰三角形 22"/>
          <p:cNvSpPr/>
          <p:nvPr/>
        </p:nvSpPr>
        <p:spPr>
          <a:xfrm>
            <a:off x="5626796" y="1239531"/>
            <a:ext cx="2313521" cy="2738094"/>
          </a:xfrm>
          <a:prstGeom prst="triangl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4" name="等腰三角形 23"/>
          <p:cNvSpPr/>
          <p:nvPr/>
        </p:nvSpPr>
        <p:spPr>
          <a:xfrm>
            <a:off x="7326984" y="2968618"/>
            <a:ext cx="2473540" cy="1009006"/>
          </a:xfrm>
          <a:prstGeom prst="triangl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5" name="文本框 7"/>
          <p:cNvSpPr txBox="1">
            <a:spLocks noChangeArrowheads="1"/>
          </p:cNvSpPr>
          <p:nvPr/>
        </p:nvSpPr>
        <p:spPr bwMode="auto">
          <a:xfrm>
            <a:off x="1329218" y="2081571"/>
            <a:ext cx="707542" cy="40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en-US" altLang="zh-CN" sz="1555" b="1" dirty="0">
                <a:solidFill>
                  <a:srgbClr val="052E65"/>
                </a:solidFill>
                <a:latin typeface="微软雅黑" panose="020B0503020204020204" pitchFamily="34" charset="-122"/>
              </a:rPr>
              <a:t>58%</a:t>
            </a:r>
            <a:endParaRPr lang="en-US" altLang="zh-CN" sz="1555" b="1" dirty="0">
              <a:solidFill>
                <a:srgbClr val="052E65"/>
              </a:solidFill>
              <a:latin typeface="微软雅黑" panose="020B0503020204020204" pitchFamily="34" charset="-122"/>
            </a:endParaRPr>
          </a:p>
        </p:txBody>
      </p:sp>
      <p:sp>
        <p:nvSpPr>
          <p:cNvPr id="26" name="文本框 7"/>
          <p:cNvSpPr txBox="1">
            <a:spLocks noChangeArrowheads="1"/>
          </p:cNvSpPr>
          <p:nvPr/>
        </p:nvSpPr>
        <p:spPr bwMode="auto">
          <a:xfrm>
            <a:off x="3049409" y="1556187"/>
            <a:ext cx="707542" cy="40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en-US" altLang="zh-CN" sz="1555" b="1" dirty="0">
                <a:solidFill>
                  <a:srgbClr val="052E65"/>
                </a:solidFill>
                <a:latin typeface="微软雅黑" panose="020B0503020204020204" pitchFamily="34" charset="-122"/>
              </a:rPr>
              <a:t>75%</a:t>
            </a:r>
            <a:endParaRPr lang="en-US" altLang="zh-CN" sz="1555" b="1" dirty="0">
              <a:solidFill>
                <a:srgbClr val="052E65"/>
              </a:solidFill>
              <a:latin typeface="微软雅黑" panose="020B0503020204020204" pitchFamily="34" charset="-122"/>
            </a:endParaRPr>
          </a:p>
        </p:txBody>
      </p:sp>
      <p:sp>
        <p:nvSpPr>
          <p:cNvPr id="27" name="文本框 7"/>
          <p:cNvSpPr txBox="1">
            <a:spLocks noChangeArrowheads="1"/>
          </p:cNvSpPr>
          <p:nvPr/>
        </p:nvSpPr>
        <p:spPr bwMode="auto">
          <a:xfrm>
            <a:off x="4769600" y="1714157"/>
            <a:ext cx="707542" cy="40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en-US" altLang="zh-CN" sz="1555" b="1" dirty="0">
                <a:solidFill>
                  <a:srgbClr val="052E65"/>
                </a:solidFill>
                <a:latin typeface="微软雅黑" panose="020B0503020204020204" pitchFamily="34" charset="-122"/>
              </a:rPr>
              <a:t>65%</a:t>
            </a:r>
            <a:endParaRPr lang="en-US" altLang="zh-CN" sz="1555" b="1" dirty="0">
              <a:solidFill>
                <a:srgbClr val="052E65"/>
              </a:solidFill>
              <a:latin typeface="微软雅黑" panose="020B0503020204020204" pitchFamily="34" charset="-122"/>
            </a:endParaRPr>
          </a:p>
        </p:txBody>
      </p:sp>
      <p:sp>
        <p:nvSpPr>
          <p:cNvPr id="28" name="文本框 7"/>
          <p:cNvSpPr txBox="1">
            <a:spLocks noChangeArrowheads="1"/>
          </p:cNvSpPr>
          <p:nvPr/>
        </p:nvSpPr>
        <p:spPr bwMode="auto">
          <a:xfrm>
            <a:off x="6489791" y="829095"/>
            <a:ext cx="707542" cy="40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en-US" altLang="zh-CN" sz="1555" b="1" dirty="0">
                <a:solidFill>
                  <a:srgbClr val="052E65"/>
                </a:solidFill>
                <a:latin typeface="微软雅黑" panose="020B0503020204020204" pitchFamily="34" charset="-122"/>
              </a:rPr>
              <a:t>90%</a:t>
            </a:r>
            <a:endParaRPr lang="en-US" altLang="zh-CN" sz="1555" b="1" dirty="0">
              <a:solidFill>
                <a:srgbClr val="052E65"/>
              </a:solidFill>
              <a:latin typeface="微软雅黑" panose="020B0503020204020204" pitchFamily="34" charset="-122"/>
            </a:endParaRPr>
          </a:p>
        </p:txBody>
      </p:sp>
      <p:sp>
        <p:nvSpPr>
          <p:cNvPr id="29" name="文本框 7"/>
          <p:cNvSpPr txBox="1">
            <a:spLocks noChangeArrowheads="1"/>
          </p:cNvSpPr>
          <p:nvPr/>
        </p:nvSpPr>
        <p:spPr bwMode="auto">
          <a:xfrm>
            <a:off x="8209983" y="2406865"/>
            <a:ext cx="707542" cy="40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en-US" altLang="zh-CN" sz="1555" b="1" dirty="0">
                <a:solidFill>
                  <a:srgbClr val="052E65"/>
                </a:solidFill>
                <a:latin typeface="微软雅黑" panose="020B0503020204020204" pitchFamily="34" charset="-122"/>
              </a:rPr>
              <a:t>35%</a:t>
            </a:r>
            <a:endParaRPr lang="en-US" altLang="zh-CN" sz="1555" b="1" dirty="0">
              <a:solidFill>
                <a:srgbClr val="052E65"/>
              </a:solidFill>
              <a:latin typeface="微软雅黑" panose="020B0503020204020204" pitchFamily="34" charset="-122"/>
            </a:endParaRPr>
          </a:p>
        </p:txBody>
      </p:sp>
      <p:sp>
        <p:nvSpPr>
          <p:cNvPr id="30" name="文本框 7"/>
          <p:cNvSpPr txBox="1">
            <a:spLocks noChangeArrowheads="1"/>
          </p:cNvSpPr>
          <p:nvPr/>
        </p:nvSpPr>
        <p:spPr bwMode="auto">
          <a:xfrm>
            <a:off x="519494" y="4297660"/>
            <a:ext cx="18748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555" b="1" dirty="0">
                <a:solidFill>
                  <a:schemeClr val="tx1">
                    <a:lumMod val="85000"/>
                    <a:lumOff val="15000"/>
                  </a:schemeClr>
                </a:solidFill>
                <a:latin typeface="微软雅黑" panose="020B0503020204020204" pitchFamily="34" charset="-122"/>
              </a:rPr>
              <a:t>添加文本</a:t>
            </a:r>
            <a:endParaRPr lang="en-US" altLang="zh-CN" sz="1555" b="1" dirty="0">
              <a:solidFill>
                <a:schemeClr val="tx1">
                  <a:lumMod val="85000"/>
                  <a:lumOff val="15000"/>
                </a:schemeClr>
              </a:solidFill>
              <a:latin typeface="微软雅黑" panose="020B0503020204020204" pitchFamily="34" charset="-122"/>
            </a:endParaRPr>
          </a:p>
          <a:p>
            <a:pPr algn="ctr">
              <a:lnSpc>
                <a:spcPct val="150000"/>
              </a:lnSpc>
              <a:spcBef>
                <a:spcPts val="335"/>
              </a:spcBef>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31" name="文本框 7"/>
          <p:cNvSpPr txBox="1">
            <a:spLocks noChangeArrowheads="1"/>
          </p:cNvSpPr>
          <p:nvPr/>
        </p:nvSpPr>
        <p:spPr bwMode="auto">
          <a:xfrm>
            <a:off x="2331028" y="4297660"/>
            <a:ext cx="18748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555" b="1" dirty="0">
                <a:solidFill>
                  <a:schemeClr val="tx1">
                    <a:lumMod val="85000"/>
                    <a:lumOff val="15000"/>
                  </a:schemeClr>
                </a:solidFill>
                <a:latin typeface="微软雅黑" panose="020B0503020204020204" pitchFamily="34" charset="-122"/>
              </a:rPr>
              <a:t>添加文本</a:t>
            </a:r>
            <a:endParaRPr lang="en-US" altLang="zh-CN" sz="1555" b="1" dirty="0">
              <a:solidFill>
                <a:schemeClr val="tx1">
                  <a:lumMod val="85000"/>
                  <a:lumOff val="15000"/>
                </a:schemeClr>
              </a:solidFill>
              <a:latin typeface="微软雅黑" panose="020B0503020204020204" pitchFamily="34" charset="-122"/>
            </a:endParaRPr>
          </a:p>
          <a:p>
            <a:pPr algn="ctr">
              <a:lnSpc>
                <a:spcPct val="150000"/>
              </a:lnSpc>
              <a:spcBef>
                <a:spcPts val="335"/>
              </a:spcBef>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32" name="文本框 7"/>
          <p:cNvSpPr txBox="1">
            <a:spLocks noChangeArrowheads="1"/>
          </p:cNvSpPr>
          <p:nvPr/>
        </p:nvSpPr>
        <p:spPr bwMode="auto">
          <a:xfrm>
            <a:off x="4142563" y="4297660"/>
            <a:ext cx="18748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555" b="1" dirty="0">
                <a:solidFill>
                  <a:schemeClr val="tx1">
                    <a:lumMod val="85000"/>
                    <a:lumOff val="15000"/>
                  </a:schemeClr>
                </a:solidFill>
                <a:latin typeface="微软雅黑" panose="020B0503020204020204" pitchFamily="34" charset="-122"/>
              </a:rPr>
              <a:t>添加文本</a:t>
            </a:r>
            <a:endParaRPr lang="en-US" altLang="zh-CN" sz="1555" b="1" dirty="0">
              <a:solidFill>
                <a:schemeClr val="tx1">
                  <a:lumMod val="85000"/>
                  <a:lumOff val="15000"/>
                </a:schemeClr>
              </a:solidFill>
              <a:latin typeface="微软雅黑" panose="020B0503020204020204" pitchFamily="34" charset="-122"/>
            </a:endParaRPr>
          </a:p>
          <a:p>
            <a:pPr algn="ctr">
              <a:lnSpc>
                <a:spcPct val="150000"/>
              </a:lnSpc>
              <a:spcBef>
                <a:spcPts val="335"/>
              </a:spcBef>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33" name="文本框 7"/>
          <p:cNvSpPr txBox="1">
            <a:spLocks noChangeArrowheads="1"/>
          </p:cNvSpPr>
          <p:nvPr/>
        </p:nvSpPr>
        <p:spPr bwMode="auto">
          <a:xfrm>
            <a:off x="5954097" y="4297660"/>
            <a:ext cx="18748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555" b="1" dirty="0">
                <a:solidFill>
                  <a:schemeClr val="tx1">
                    <a:lumMod val="85000"/>
                    <a:lumOff val="15000"/>
                  </a:schemeClr>
                </a:solidFill>
                <a:latin typeface="微软雅黑" panose="020B0503020204020204" pitchFamily="34" charset="-122"/>
              </a:rPr>
              <a:t>添加文本</a:t>
            </a:r>
            <a:endParaRPr lang="en-US" altLang="zh-CN" sz="1555" b="1" dirty="0">
              <a:solidFill>
                <a:schemeClr val="tx1">
                  <a:lumMod val="85000"/>
                  <a:lumOff val="15000"/>
                </a:schemeClr>
              </a:solidFill>
              <a:latin typeface="微软雅黑" panose="020B0503020204020204" pitchFamily="34" charset="-122"/>
            </a:endParaRPr>
          </a:p>
          <a:p>
            <a:pPr algn="ctr">
              <a:lnSpc>
                <a:spcPct val="150000"/>
              </a:lnSpc>
              <a:spcBef>
                <a:spcPts val="335"/>
              </a:spcBef>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
        <p:nvSpPr>
          <p:cNvPr id="34" name="文本框 7"/>
          <p:cNvSpPr txBox="1">
            <a:spLocks noChangeArrowheads="1"/>
          </p:cNvSpPr>
          <p:nvPr/>
        </p:nvSpPr>
        <p:spPr bwMode="auto">
          <a:xfrm>
            <a:off x="7765630" y="4297660"/>
            <a:ext cx="18748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555" b="1" dirty="0">
                <a:solidFill>
                  <a:schemeClr val="tx1">
                    <a:lumMod val="85000"/>
                    <a:lumOff val="15000"/>
                  </a:schemeClr>
                </a:solidFill>
                <a:latin typeface="微软雅黑" panose="020B0503020204020204" pitchFamily="34" charset="-122"/>
              </a:rPr>
              <a:t>添加文本</a:t>
            </a:r>
            <a:endParaRPr lang="en-US" altLang="zh-CN" sz="1555" b="1" dirty="0">
              <a:solidFill>
                <a:schemeClr val="tx1">
                  <a:lumMod val="85000"/>
                  <a:lumOff val="15000"/>
                </a:schemeClr>
              </a:solidFill>
              <a:latin typeface="微软雅黑" panose="020B0503020204020204" pitchFamily="34" charset="-122"/>
            </a:endParaRPr>
          </a:p>
          <a:p>
            <a:pPr algn="ctr">
              <a:lnSpc>
                <a:spcPct val="150000"/>
              </a:lnSpc>
              <a:spcBef>
                <a:spcPts val="335"/>
              </a:spcBef>
            </a:pPr>
            <a:r>
              <a:rPr lang="zh-CN" altLang="en-US" sz="1335" dirty="0">
                <a:solidFill>
                  <a:schemeClr val="tx1">
                    <a:lumMod val="85000"/>
                    <a:lumOff val="15000"/>
                  </a:schemeClr>
                </a:solidFill>
                <a:latin typeface="微软雅黑" panose="020B0503020204020204" pitchFamily="34" charset="-122"/>
              </a:rPr>
              <a:t>添加说明文字添加说明文字添加说明文字</a:t>
            </a:r>
            <a:endParaRPr lang="zh-CN" altLang="en-US" sz="1335" dirty="0">
              <a:solidFill>
                <a:schemeClr val="tx1">
                  <a:lumMod val="85000"/>
                  <a:lumOff val="1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750"/>
                                        <p:tgtEl>
                                          <p:spTgt spid="20"/>
                                        </p:tgtEl>
                                      </p:cBhvr>
                                    </p:animEffect>
                                  </p:childTnLst>
                                </p:cTn>
                              </p:par>
                              <p:par>
                                <p:cTn id="19" presetID="22" presetClass="entr" presetSubtype="4" fill="hold" grpId="0" nodeType="withEffect">
                                  <p:stCondLst>
                                    <p:cond delay="25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750"/>
                                        <p:tgtEl>
                                          <p:spTgt spid="21"/>
                                        </p:tgtEl>
                                      </p:cBhvr>
                                    </p:animEffect>
                                  </p:childTnLst>
                                </p:cTn>
                              </p:par>
                              <p:par>
                                <p:cTn id="22" presetID="22" presetClass="entr" presetSubtype="4" fill="hold" grpId="0" nodeType="withEffect">
                                  <p:stCondLst>
                                    <p:cond delay="500"/>
                                  </p:stCondLst>
                                  <p:childTnLst>
                                    <p:set>
                                      <p:cBhvr>
                                        <p:cTn id="23" dur="1" fill="hold">
                                          <p:stCondLst>
                                            <p:cond delay="0"/>
                                          </p:stCondLst>
                                        </p:cTn>
                                        <p:tgtEl>
                                          <p:spTgt spid="22"/>
                                        </p:tgtEl>
                                        <p:attrNameLst>
                                          <p:attrName>style.visibility</p:attrName>
                                        </p:attrNameLst>
                                      </p:cBhvr>
                                      <p:to>
                                        <p:strVal val="visible"/>
                                      </p:to>
                                    </p:set>
                                    <p:animEffect transition="in" filter="wipe(down)">
                                      <p:cBhvr>
                                        <p:cTn id="24" dur="750"/>
                                        <p:tgtEl>
                                          <p:spTgt spid="22"/>
                                        </p:tgtEl>
                                      </p:cBhvr>
                                    </p:animEffect>
                                  </p:childTnLst>
                                </p:cTn>
                              </p:par>
                              <p:par>
                                <p:cTn id="25" presetID="22" presetClass="entr" presetSubtype="4" fill="hold" grpId="0" nodeType="withEffect">
                                  <p:stCondLst>
                                    <p:cond delay="75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750"/>
                                        <p:tgtEl>
                                          <p:spTgt spid="23"/>
                                        </p:tgtEl>
                                      </p:cBhvr>
                                    </p:animEffect>
                                  </p:childTnLst>
                                </p:cTn>
                              </p:par>
                              <p:par>
                                <p:cTn id="28" presetID="22" presetClass="entr" presetSubtype="4" fill="hold" grpId="0" nodeType="withEffect">
                                  <p:stCondLst>
                                    <p:cond delay="100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750"/>
                                        <p:tgtEl>
                                          <p:spTgt spid="24"/>
                                        </p:tgtEl>
                                      </p:cBhvr>
                                    </p:animEffect>
                                  </p:childTnLst>
                                </p:cTn>
                              </p:par>
                            </p:childTnLst>
                          </p:cTn>
                        </p:par>
                        <p:par>
                          <p:cTn id="31" fill="hold">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750"/>
                                        <p:tgtEl>
                                          <p:spTgt spid="25"/>
                                        </p:tgtEl>
                                      </p:cBhvr>
                                    </p:animEffect>
                                    <p:anim calcmode="lin" valueType="num">
                                      <p:cBhvr>
                                        <p:cTn id="35" dur="750" fill="hold"/>
                                        <p:tgtEl>
                                          <p:spTgt spid="25"/>
                                        </p:tgtEl>
                                        <p:attrNameLst>
                                          <p:attrName>ppt_x</p:attrName>
                                        </p:attrNameLst>
                                      </p:cBhvr>
                                      <p:tavLst>
                                        <p:tav tm="0">
                                          <p:val>
                                            <p:strVal val="#ppt_x"/>
                                          </p:val>
                                        </p:tav>
                                        <p:tav tm="100000">
                                          <p:val>
                                            <p:strVal val="#ppt_x"/>
                                          </p:val>
                                        </p:tav>
                                      </p:tavLst>
                                    </p:anim>
                                    <p:anim calcmode="lin" valueType="num">
                                      <p:cBhvr>
                                        <p:cTn id="36" dur="750" fill="hold"/>
                                        <p:tgtEl>
                                          <p:spTgt spid="2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750"/>
                                        <p:tgtEl>
                                          <p:spTgt spid="30"/>
                                        </p:tgtEl>
                                      </p:cBhvr>
                                    </p:animEffect>
                                    <p:anim calcmode="lin" valueType="num">
                                      <p:cBhvr>
                                        <p:cTn id="40" dur="750" fill="hold"/>
                                        <p:tgtEl>
                                          <p:spTgt spid="30"/>
                                        </p:tgtEl>
                                        <p:attrNameLst>
                                          <p:attrName>ppt_x</p:attrName>
                                        </p:attrNameLst>
                                      </p:cBhvr>
                                      <p:tavLst>
                                        <p:tav tm="0">
                                          <p:val>
                                            <p:strVal val="#ppt_x"/>
                                          </p:val>
                                        </p:tav>
                                        <p:tav tm="100000">
                                          <p:val>
                                            <p:strVal val="#ppt_x"/>
                                          </p:val>
                                        </p:tav>
                                      </p:tavLst>
                                    </p:anim>
                                    <p:anim calcmode="lin" valueType="num">
                                      <p:cBhvr>
                                        <p:cTn id="41" dur="750" fill="hold"/>
                                        <p:tgtEl>
                                          <p:spTgt spid="30"/>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750"/>
                                        <p:tgtEl>
                                          <p:spTgt spid="26"/>
                                        </p:tgtEl>
                                      </p:cBhvr>
                                    </p:animEffect>
                                    <p:anim calcmode="lin" valueType="num">
                                      <p:cBhvr>
                                        <p:cTn id="46" dur="750" fill="hold"/>
                                        <p:tgtEl>
                                          <p:spTgt spid="26"/>
                                        </p:tgtEl>
                                        <p:attrNameLst>
                                          <p:attrName>ppt_x</p:attrName>
                                        </p:attrNameLst>
                                      </p:cBhvr>
                                      <p:tavLst>
                                        <p:tav tm="0">
                                          <p:val>
                                            <p:strVal val="#ppt_x"/>
                                          </p:val>
                                        </p:tav>
                                        <p:tav tm="100000">
                                          <p:val>
                                            <p:strVal val="#ppt_x"/>
                                          </p:val>
                                        </p:tav>
                                      </p:tavLst>
                                    </p:anim>
                                    <p:anim calcmode="lin" valueType="num">
                                      <p:cBhvr>
                                        <p:cTn id="47" dur="750" fill="hold"/>
                                        <p:tgtEl>
                                          <p:spTgt spid="2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750"/>
                                        <p:tgtEl>
                                          <p:spTgt spid="31"/>
                                        </p:tgtEl>
                                      </p:cBhvr>
                                    </p:animEffect>
                                    <p:anim calcmode="lin" valueType="num">
                                      <p:cBhvr>
                                        <p:cTn id="51" dur="750" fill="hold"/>
                                        <p:tgtEl>
                                          <p:spTgt spid="31"/>
                                        </p:tgtEl>
                                        <p:attrNameLst>
                                          <p:attrName>ppt_x</p:attrName>
                                        </p:attrNameLst>
                                      </p:cBhvr>
                                      <p:tavLst>
                                        <p:tav tm="0">
                                          <p:val>
                                            <p:strVal val="#ppt_x"/>
                                          </p:val>
                                        </p:tav>
                                        <p:tav tm="100000">
                                          <p:val>
                                            <p:strVal val="#ppt_x"/>
                                          </p:val>
                                        </p:tav>
                                      </p:tavLst>
                                    </p:anim>
                                    <p:anim calcmode="lin" valueType="num">
                                      <p:cBhvr>
                                        <p:cTn id="52" dur="750" fill="hold"/>
                                        <p:tgtEl>
                                          <p:spTgt spid="31"/>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47"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750"/>
                                        <p:tgtEl>
                                          <p:spTgt spid="27"/>
                                        </p:tgtEl>
                                      </p:cBhvr>
                                    </p:animEffect>
                                    <p:anim calcmode="lin" valueType="num">
                                      <p:cBhvr>
                                        <p:cTn id="57" dur="750" fill="hold"/>
                                        <p:tgtEl>
                                          <p:spTgt spid="27"/>
                                        </p:tgtEl>
                                        <p:attrNameLst>
                                          <p:attrName>ppt_x</p:attrName>
                                        </p:attrNameLst>
                                      </p:cBhvr>
                                      <p:tavLst>
                                        <p:tav tm="0">
                                          <p:val>
                                            <p:strVal val="#ppt_x"/>
                                          </p:val>
                                        </p:tav>
                                        <p:tav tm="100000">
                                          <p:val>
                                            <p:strVal val="#ppt_x"/>
                                          </p:val>
                                        </p:tav>
                                      </p:tavLst>
                                    </p:anim>
                                    <p:anim calcmode="lin" valueType="num">
                                      <p:cBhvr>
                                        <p:cTn id="58" dur="750" fill="hold"/>
                                        <p:tgtEl>
                                          <p:spTgt spid="2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750"/>
                                        <p:tgtEl>
                                          <p:spTgt spid="32"/>
                                        </p:tgtEl>
                                      </p:cBhvr>
                                    </p:animEffect>
                                    <p:anim calcmode="lin" valueType="num">
                                      <p:cBhvr>
                                        <p:cTn id="62" dur="750" fill="hold"/>
                                        <p:tgtEl>
                                          <p:spTgt spid="32"/>
                                        </p:tgtEl>
                                        <p:attrNameLst>
                                          <p:attrName>ppt_x</p:attrName>
                                        </p:attrNameLst>
                                      </p:cBhvr>
                                      <p:tavLst>
                                        <p:tav tm="0">
                                          <p:val>
                                            <p:strVal val="#ppt_x"/>
                                          </p:val>
                                        </p:tav>
                                        <p:tav tm="100000">
                                          <p:val>
                                            <p:strVal val="#ppt_x"/>
                                          </p:val>
                                        </p:tav>
                                      </p:tavLst>
                                    </p:anim>
                                    <p:anim calcmode="lin" valueType="num">
                                      <p:cBhvr>
                                        <p:cTn id="63" dur="750" fill="hold"/>
                                        <p:tgtEl>
                                          <p:spTgt spid="32"/>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7" presetClass="entr" presetSubtype="0"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750"/>
                                        <p:tgtEl>
                                          <p:spTgt spid="28"/>
                                        </p:tgtEl>
                                      </p:cBhvr>
                                    </p:animEffect>
                                    <p:anim calcmode="lin" valueType="num">
                                      <p:cBhvr>
                                        <p:cTn id="68" dur="750" fill="hold"/>
                                        <p:tgtEl>
                                          <p:spTgt spid="28"/>
                                        </p:tgtEl>
                                        <p:attrNameLst>
                                          <p:attrName>ppt_x</p:attrName>
                                        </p:attrNameLst>
                                      </p:cBhvr>
                                      <p:tavLst>
                                        <p:tav tm="0">
                                          <p:val>
                                            <p:strVal val="#ppt_x"/>
                                          </p:val>
                                        </p:tav>
                                        <p:tav tm="100000">
                                          <p:val>
                                            <p:strVal val="#ppt_x"/>
                                          </p:val>
                                        </p:tav>
                                      </p:tavLst>
                                    </p:anim>
                                    <p:anim calcmode="lin" valueType="num">
                                      <p:cBhvr>
                                        <p:cTn id="69" dur="750" fill="hold"/>
                                        <p:tgtEl>
                                          <p:spTgt spid="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750"/>
                                        <p:tgtEl>
                                          <p:spTgt spid="33"/>
                                        </p:tgtEl>
                                      </p:cBhvr>
                                    </p:animEffect>
                                    <p:anim calcmode="lin" valueType="num">
                                      <p:cBhvr>
                                        <p:cTn id="73" dur="750" fill="hold"/>
                                        <p:tgtEl>
                                          <p:spTgt spid="33"/>
                                        </p:tgtEl>
                                        <p:attrNameLst>
                                          <p:attrName>ppt_x</p:attrName>
                                        </p:attrNameLst>
                                      </p:cBhvr>
                                      <p:tavLst>
                                        <p:tav tm="0">
                                          <p:val>
                                            <p:strVal val="#ppt_x"/>
                                          </p:val>
                                        </p:tav>
                                        <p:tav tm="100000">
                                          <p:val>
                                            <p:strVal val="#ppt_x"/>
                                          </p:val>
                                        </p:tav>
                                      </p:tavLst>
                                    </p:anim>
                                    <p:anim calcmode="lin" valueType="num">
                                      <p:cBhvr>
                                        <p:cTn id="74" dur="750" fill="hold"/>
                                        <p:tgtEl>
                                          <p:spTgt spid="33"/>
                                        </p:tgtEl>
                                        <p:attrNameLst>
                                          <p:attrName>ppt_y</p:attrName>
                                        </p:attrNameLst>
                                      </p:cBhvr>
                                      <p:tavLst>
                                        <p:tav tm="0">
                                          <p:val>
                                            <p:strVal val="#ppt_y+.1"/>
                                          </p:val>
                                        </p:tav>
                                        <p:tav tm="100000">
                                          <p:val>
                                            <p:strVal val="#ppt_y"/>
                                          </p:val>
                                        </p:tav>
                                      </p:tavLst>
                                    </p:anim>
                                  </p:childTnLst>
                                </p:cTn>
                              </p:par>
                            </p:childTnLst>
                          </p:cTn>
                        </p:par>
                        <p:par>
                          <p:cTn id="75" fill="hold">
                            <p:stCondLst>
                              <p:cond delay="6000"/>
                            </p:stCondLst>
                            <p:childTnLst>
                              <p:par>
                                <p:cTn id="76" presetID="47" presetClass="entr" presetSubtype="0"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750"/>
                                        <p:tgtEl>
                                          <p:spTgt spid="29"/>
                                        </p:tgtEl>
                                      </p:cBhvr>
                                    </p:animEffect>
                                    <p:anim calcmode="lin" valueType="num">
                                      <p:cBhvr>
                                        <p:cTn id="79" dur="750" fill="hold"/>
                                        <p:tgtEl>
                                          <p:spTgt spid="29"/>
                                        </p:tgtEl>
                                        <p:attrNameLst>
                                          <p:attrName>ppt_x</p:attrName>
                                        </p:attrNameLst>
                                      </p:cBhvr>
                                      <p:tavLst>
                                        <p:tav tm="0">
                                          <p:val>
                                            <p:strVal val="#ppt_x"/>
                                          </p:val>
                                        </p:tav>
                                        <p:tav tm="100000">
                                          <p:val>
                                            <p:strVal val="#ppt_x"/>
                                          </p:val>
                                        </p:tav>
                                      </p:tavLst>
                                    </p:anim>
                                    <p:anim calcmode="lin" valueType="num">
                                      <p:cBhvr>
                                        <p:cTn id="80" dur="750" fill="hold"/>
                                        <p:tgtEl>
                                          <p:spTgt spid="2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750"/>
                                        <p:tgtEl>
                                          <p:spTgt spid="34"/>
                                        </p:tgtEl>
                                      </p:cBhvr>
                                    </p:animEffect>
                                    <p:anim calcmode="lin" valueType="num">
                                      <p:cBhvr>
                                        <p:cTn id="84" dur="750" fill="hold"/>
                                        <p:tgtEl>
                                          <p:spTgt spid="34"/>
                                        </p:tgtEl>
                                        <p:attrNameLst>
                                          <p:attrName>ppt_x</p:attrName>
                                        </p:attrNameLst>
                                      </p:cBhvr>
                                      <p:tavLst>
                                        <p:tav tm="0">
                                          <p:val>
                                            <p:strVal val="#ppt_x"/>
                                          </p:val>
                                        </p:tav>
                                        <p:tav tm="100000">
                                          <p:val>
                                            <p:strVal val="#ppt_x"/>
                                          </p:val>
                                        </p:tav>
                                      </p:tavLst>
                                    </p:anim>
                                    <p:anim calcmode="lin" valueType="num">
                                      <p:cBhvr>
                                        <p:cTn id="85" dur="7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pic>
        <p:nvPicPr>
          <p:cNvPr id="5"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696498" y="1462361"/>
            <a:ext cx="2027206" cy="1206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412696" y="1462361"/>
            <a:ext cx="2034812" cy="1206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96497" y="3657699"/>
            <a:ext cx="2027208" cy="1197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420303" y="3657699"/>
            <a:ext cx="2027206" cy="1197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文本框 3"/>
          <p:cNvSpPr txBox="1">
            <a:spLocks noChangeArrowheads="1"/>
          </p:cNvSpPr>
          <p:nvPr/>
        </p:nvSpPr>
        <p:spPr bwMode="auto">
          <a:xfrm>
            <a:off x="2738916" y="1469967"/>
            <a:ext cx="2280040" cy="159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34" tIns="54768" rIns="109534" bIns="5476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nSpc>
                <a:spcPct val="150000"/>
              </a:lnSpc>
              <a:defRPr/>
            </a:pPr>
            <a:r>
              <a:rPr lang="zh-CN" altLang="en-US" sz="1665" dirty="0">
                <a:solidFill>
                  <a:schemeClr val="tx1">
                    <a:lumMod val="85000"/>
                    <a:lumOff val="15000"/>
                  </a:schemeClr>
                </a:solidFill>
                <a:latin typeface="微软雅黑" panose="020B0503020204020204" pitchFamily="34" charset="-122"/>
              </a:rPr>
              <a:t>单击此处添加对图片的说明文字单击此处添加对图片的说明文字</a:t>
            </a:r>
            <a:r>
              <a:rPr lang="en-US" altLang="zh-CN" sz="1665" dirty="0">
                <a:solidFill>
                  <a:schemeClr val="tx1">
                    <a:lumMod val="85000"/>
                    <a:lumOff val="15000"/>
                  </a:schemeClr>
                </a:solidFill>
                <a:latin typeface="微软雅黑" panose="020B0503020204020204" pitchFamily="34" charset="-122"/>
              </a:rPr>
              <a:t>.</a:t>
            </a:r>
            <a:endParaRPr lang="zh-CN" altLang="en-US" sz="1665" dirty="0">
              <a:solidFill>
                <a:schemeClr val="tx1">
                  <a:lumMod val="85000"/>
                  <a:lumOff val="15000"/>
                </a:schemeClr>
              </a:solidFill>
              <a:latin typeface="微软雅黑" panose="020B0503020204020204" pitchFamily="34" charset="-122"/>
            </a:endParaRPr>
          </a:p>
        </p:txBody>
      </p:sp>
      <p:sp>
        <p:nvSpPr>
          <p:cNvPr id="10" name="矩形 16"/>
          <p:cNvSpPr>
            <a:spLocks noChangeArrowheads="1"/>
          </p:cNvSpPr>
          <p:nvPr/>
        </p:nvSpPr>
        <p:spPr bwMode="auto">
          <a:xfrm>
            <a:off x="692695" y="2669270"/>
            <a:ext cx="2031008" cy="399964"/>
          </a:xfrm>
          <a:prstGeom prst="rect">
            <a:avLst/>
          </a:prstGeom>
          <a:solidFill>
            <a:srgbClr val="052E65"/>
          </a:solidFill>
          <a:ln>
            <a:noFill/>
          </a:ln>
        </p:spPr>
        <p:txBody>
          <a:bodyPr lIns="109534" tIns="54768" rIns="109534" bIns="54768" anchor="ctr"/>
          <a:lstStyle/>
          <a:p>
            <a:pPr algn="ctr" eaLnBrk="1" hangingPunct="1">
              <a:buFont typeface="Arial" panose="020B0604020202020204" pitchFamily="34" charset="0"/>
              <a:buNone/>
            </a:pPr>
            <a:r>
              <a:rPr lang="zh-CN" altLang="en-US" sz="1665" dirty="0">
                <a:solidFill>
                  <a:srgbClr val="FFFFFF"/>
                </a:solidFill>
                <a:latin typeface="微软雅黑" panose="020B0503020204020204" pitchFamily="34" charset="-122"/>
                <a:ea typeface="微软雅黑" panose="020B0503020204020204" pitchFamily="34" charset="-122"/>
              </a:rPr>
              <a:t>此处添加文本</a:t>
            </a:r>
            <a:endParaRPr lang="zh-CN" altLang="en-US" sz="1665" dirty="0">
              <a:solidFill>
                <a:srgbClr val="FFFFFF"/>
              </a:solidFill>
              <a:latin typeface="微软雅黑" panose="020B0503020204020204" pitchFamily="34" charset="-122"/>
              <a:ea typeface="微软雅黑" panose="020B0503020204020204" pitchFamily="34" charset="-122"/>
            </a:endParaRPr>
          </a:p>
        </p:txBody>
      </p:sp>
      <p:sp>
        <p:nvSpPr>
          <p:cNvPr id="11" name="矩形 17"/>
          <p:cNvSpPr>
            <a:spLocks noChangeArrowheads="1"/>
          </p:cNvSpPr>
          <p:nvPr/>
        </p:nvSpPr>
        <p:spPr bwMode="auto">
          <a:xfrm>
            <a:off x="5416499" y="2669270"/>
            <a:ext cx="2031008" cy="399964"/>
          </a:xfrm>
          <a:prstGeom prst="rect">
            <a:avLst/>
          </a:prstGeom>
          <a:solidFill>
            <a:srgbClr val="052E65"/>
          </a:solidFill>
          <a:ln>
            <a:noFill/>
          </a:ln>
        </p:spPr>
        <p:txBody>
          <a:bodyPr lIns="109534" tIns="54768" rIns="109534" bIns="54768" anchor="ctr"/>
          <a:lstStyle/>
          <a:p>
            <a:pPr algn="ctr"/>
            <a:r>
              <a:rPr lang="zh-CN" altLang="en-US" sz="1665" dirty="0">
                <a:solidFill>
                  <a:srgbClr val="FFFFFF"/>
                </a:solidFill>
                <a:latin typeface="微软雅黑" panose="020B0503020204020204" pitchFamily="34" charset="-122"/>
                <a:ea typeface="微软雅黑" panose="020B0503020204020204" pitchFamily="34" charset="-122"/>
              </a:rPr>
              <a:t>此处添加文本</a:t>
            </a:r>
            <a:endParaRPr lang="zh-CN" altLang="en-US" sz="1665" dirty="0">
              <a:solidFill>
                <a:srgbClr val="FFFFFF"/>
              </a:solidFill>
              <a:latin typeface="微软雅黑" panose="020B0503020204020204" pitchFamily="34" charset="-122"/>
              <a:ea typeface="微软雅黑" panose="020B0503020204020204" pitchFamily="34" charset="-122"/>
            </a:endParaRPr>
          </a:p>
        </p:txBody>
      </p:sp>
      <p:sp>
        <p:nvSpPr>
          <p:cNvPr id="12" name="矩形 18"/>
          <p:cNvSpPr>
            <a:spLocks noChangeArrowheads="1"/>
          </p:cNvSpPr>
          <p:nvPr/>
        </p:nvSpPr>
        <p:spPr bwMode="auto">
          <a:xfrm>
            <a:off x="692695" y="4855101"/>
            <a:ext cx="2031008" cy="399962"/>
          </a:xfrm>
          <a:prstGeom prst="rect">
            <a:avLst/>
          </a:prstGeom>
          <a:solidFill>
            <a:srgbClr val="052E65"/>
          </a:solidFill>
          <a:ln>
            <a:noFill/>
          </a:ln>
        </p:spPr>
        <p:txBody>
          <a:bodyPr lIns="109534" tIns="54768" rIns="109534" bIns="54768" anchor="ctr"/>
          <a:lstStyle/>
          <a:p>
            <a:pPr algn="ctr"/>
            <a:r>
              <a:rPr lang="zh-CN" altLang="en-US" sz="1665" dirty="0">
                <a:solidFill>
                  <a:srgbClr val="FFFFFF"/>
                </a:solidFill>
                <a:latin typeface="微软雅黑" panose="020B0503020204020204" pitchFamily="34" charset="-122"/>
                <a:ea typeface="微软雅黑" panose="020B0503020204020204" pitchFamily="34" charset="-122"/>
              </a:rPr>
              <a:t>此处添加文本</a:t>
            </a:r>
            <a:endParaRPr lang="zh-CN" altLang="en-US" sz="1665" dirty="0">
              <a:solidFill>
                <a:srgbClr val="FFFFFF"/>
              </a:solidFill>
              <a:latin typeface="微软雅黑" panose="020B0503020204020204" pitchFamily="34" charset="-122"/>
              <a:ea typeface="微软雅黑" panose="020B0503020204020204" pitchFamily="34" charset="-122"/>
            </a:endParaRPr>
          </a:p>
        </p:txBody>
      </p:sp>
      <p:sp>
        <p:nvSpPr>
          <p:cNvPr id="13" name="矩形 19"/>
          <p:cNvSpPr>
            <a:spLocks noChangeArrowheads="1"/>
          </p:cNvSpPr>
          <p:nvPr/>
        </p:nvSpPr>
        <p:spPr bwMode="auto">
          <a:xfrm>
            <a:off x="5416499" y="4855101"/>
            <a:ext cx="2031008" cy="399962"/>
          </a:xfrm>
          <a:prstGeom prst="rect">
            <a:avLst/>
          </a:prstGeom>
          <a:solidFill>
            <a:srgbClr val="052E65"/>
          </a:solidFill>
          <a:ln>
            <a:noFill/>
          </a:ln>
        </p:spPr>
        <p:txBody>
          <a:bodyPr lIns="109534" tIns="54768" rIns="109534" bIns="54768" anchor="ctr"/>
          <a:lstStyle/>
          <a:p>
            <a:pPr algn="ctr"/>
            <a:r>
              <a:rPr lang="zh-CN" altLang="en-US" sz="1665" dirty="0">
                <a:solidFill>
                  <a:srgbClr val="FFFFFF"/>
                </a:solidFill>
                <a:latin typeface="微软雅黑" panose="020B0503020204020204" pitchFamily="34" charset="-122"/>
                <a:ea typeface="微软雅黑" panose="020B0503020204020204" pitchFamily="34" charset="-122"/>
              </a:rPr>
              <a:t>此处添加文本</a:t>
            </a:r>
            <a:endParaRPr lang="zh-CN" altLang="en-US" sz="1665" dirty="0">
              <a:solidFill>
                <a:srgbClr val="FFFFFF"/>
              </a:solidFill>
              <a:latin typeface="微软雅黑" panose="020B0503020204020204" pitchFamily="34" charset="-122"/>
              <a:ea typeface="微软雅黑" panose="020B0503020204020204" pitchFamily="34" charset="-122"/>
            </a:endParaRPr>
          </a:p>
        </p:txBody>
      </p:sp>
      <p:sp>
        <p:nvSpPr>
          <p:cNvPr id="14" name="文本框 3"/>
          <p:cNvSpPr txBox="1">
            <a:spLocks noChangeArrowheads="1"/>
          </p:cNvSpPr>
          <p:nvPr/>
        </p:nvSpPr>
        <p:spPr bwMode="auto">
          <a:xfrm>
            <a:off x="7520484" y="1462360"/>
            <a:ext cx="2280040" cy="159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34" tIns="54768" rIns="109534" bIns="5476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nSpc>
                <a:spcPct val="150000"/>
              </a:lnSpc>
              <a:defRPr/>
            </a:pPr>
            <a:r>
              <a:rPr lang="zh-CN" altLang="en-US" sz="1665" dirty="0">
                <a:solidFill>
                  <a:schemeClr val="tx1">
                    <a:lumMod val="85000"/>
                    <a:lumOff val="15000"/>
                  </a:schemeClr>
                </a:solidFill>
                <a:latin typeface="微软雅黑" panose="020B0503020204020204" pitchFamily="34" charset="-122"/>
              </a:rPr>
              <a:t>单击此处添加对图片的说明文字单击此处添加对图片的说明文字</a:t>
            </a:r>
            <a:r>
              <a:rPr lang="en-US" altLang="zh-CN" sz="1665" dirty="0">
                <a:solidFill>
                  <a:schemeClr val="tx1">
                    <a:lumMod val="85000"/>
                    <a:lumOff val="15000"/>
                  </a:schemeClr>
                </a:solidFill>
                <a:latin typeface="微软雅黑" panose="020B0503020204020204" pitchFamily="34" charset="-122"/>
              </a:rPr>
              <a:t>.</a:t>
            </a:r>
            <a:endParaRPr lang="zh-CN" altLang="en-US" sz="1665" dirty="0">
              <a:solidFill>
                <a:schemeClr val="tx1">
                  <a:lumMod val="85000"/>
                  <a:lumOff val="15000"/>
                </a:schemeClr>
              </a:solidFill>
              <a:latin typeface="微软雅黑" panose="020B0503020204020204" pitchFamily="34" charset="-122"/>
            </a:endParaRPr>
          </a:p>
        </p:txBody>
      </p:sp>
      <p:sp>
        <p:nvSpPr>
          <p:cNvPr id="15" name="文本框 3"/>
          <p:cNvSpPr txBox="1">
            <a:spLocks noChangeArrowheads="1"/>
          </p:cNvSpPr>
          <p:nvPr/>
        </p:nvSpPr>
        <p:spPr bwMode="auto">
          <a:xfrm>
            <a:off x="2738916" y="3665304"/>
            <a:ext cx="2280040" cy="159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34" tIns="54768" rIns="109534" bIns="5476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nSpc>
                <a:spcPct val="150000"/>
              </a:lnSpc>
              <a:defRPr/>
            </a:pPr>
            <a:r>
              <a:rPr lang="zh-CN" altLang="en-US" sz="1665" dirty="0">
                <a:solidFill>
                  <a:schemeClr val="tx1">
                    <a:lumMod val="85000"/>
                    <a:lumOff val="15000"/>
                  </a:schemeClr>
                </a:solidFill>
                <a:latin typeface="微软雅黑" panose="020B0503020204020204" pitchFamily="34" charset="-122"/>
              </a:rPr>
              <a:t>单击此处添加对图片的说明文字单击此处添加对图片的说明文字</a:t>
            </a:r>
            <a:r>
              <a:rPr lang="en-US" altLang="zh-CN" sz="1665" dirty="0">
                <a:solidFill>
                  <a:schemeClr val="tx1">
                    <a:lumMod val="85000"/>
                    <a:lumOff val="15000"/>
                  </a:schemeClr>
                </a:solidFill>
                <a:latin typeface="微软雅黑" panose="020B0503020204020204" pitchFamily="34" charset="-122"/>
              </a:rPr>
              <a:t>.</a:t>
            </a:r>
            <a:endParaRPr lang="zh-CN" altLang="en-US" sz="1665" dirty="0">
              <a:solidFill>
                <a:schemeClr val="tx1">
                  <a:lumMod val="85000"/>
                  <a:lumOff val="15000"/>
                </a:schemeClr>
              </a:solidFill>
              <a:latin typeface="微软雅黑" panose="020B0503020204020204" pitchFamily="34" charset="-122"/>
            </a:endParaRPr>
          </a:p>
        </p:txBody>
      </p:sp>
      <p:sp>
        <p:nvSpPr>
          <p:cNvPr id="16" name="文本框 3"/>
          <p:cNvSpPr txBox="1">
            <a:spLocks noChangeArrowheads="1"/>
          </p:cNvSpPr>
          <p:nvPr/>
        </p:nvSpPr>
        <p:spPr bwMode="auto">
          <a:xfrm>
            <a:off x="7520484" y="3657698"/>
            <a:ext cx="2280040" cy="159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534" tIns="54768" rIns="109534" bIns="54768"/>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nSpc>
                <a:spcPct val="150000"/>
              </a:lnSpc>
              <a:defRPr/>
            </a:pPr>
            <a:r>
              <a:rPr lang="zh-CN" altLang="en-US" sz="1665" dirty="0">
                <a:solidFill>
                  <a:schemeClr val="tx1">
                    <a:lumMod val="85000"/>
                    <a:lumOff val="15000"/>
                  </a:schemeClr>
                </a:solidFill>
                <a:latin typeface="微软雅黑" panose="020B0503020204020204" pitchFamily="34" charset="-122"/>
              </a:rPr>
              <a:t>单击此处添加对图片的说明文字单击此处添加对图片的说明文字</a:t>
            </a:r>
            <a:r>
              <a:rPr lang="en-US" altLang="zh-CN" sz="1665" dirty="0">
                <a:solidFill>
                  <a:schemeClr val="tx1">
                    <a:lumMod val="85000"/>
                    <a:lumOff val="15000"/>
                  </a:schemeClr>
                </a:solidFill>
                <a:latin typeface="微软雅黑" panose="020B0503020204020204" pitchFamily="34" charset="-122"/>
              </a:rPr>
              <a:t>.</a:t>
            </a:r>
            <a:endParaRPr lang="zh-CN" altLang="en-US" sz="1665" dirty="0">
              <a:solidFill>
                <a:schemeClr val="tx1">
                  <a:lumMod val="85000"/>
                  <a:lumOff val="1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00"/>
                                        <p:tgtEl>
                                          <p:spTgt spid="7"/>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55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6000"/>
                            </p:stCondLst>
                            <p:childTnLst>
                              <p:par>
                                <p:cTn id="60" presetID="22" presetClass="entr" presetSubtype="4"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down)">
                                      <p:cBhvr>
                                        <p:cTn id="62" dur="500"/>
                                        <p:tgtEl>
                                          <p:spTgt spid="8"/>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p:bldP spid="10" grpId="0" animBg="1"/>
      <p:bldP spid="11" grpId="0" animBg="1"/>
      <p:bldP spid="12" grpId="0" animBg="1"/>
      <p:bldP spid="13" grpId="0" animBg="1"/>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cxnSp>
        <p:nvCxnSpPr>
          <p:cNvPr id="5" name="直接箭头连接符 37"/>
          <p:cNvCxnSpPr>
            <a:cxnSpLocks noChangeShapeType="1"/>
          </p:cNvCxnSpPr>
          <p:nvPr/>
        </p:nvCxnSpPr>
        <p:spPr bwMode="auto">
          <a:xfrm>
            <a:off x="4121238" y="3055025"/>
            <a:ext cx="0" cy="672024"/>
          </a:xfrm>
          <a:prstGeom prst="straightConnector1">
            <a:avLst/>
          </a:prstGeom>
          <a:noFill/>
          <a:ln w="19050" algn="ctr">
            <a:solidFill>
              <a:srgbClr val="052E65"/>
            </a:solidFill>
            <a:prstDash val="sysDash"/>
            <a:miter lim="800000"/>
            <a:headEnd type="oval" w="med" len="med"/>
            <a:tailEnd type="triangle" w="med" len="med"/>
          </a:ln>
        </p:spPr>
      </p:cxnSp>
      <p:cxnSp>
        <p:nvCxnSpPr>
          <p:cNvPr id="6" name="直接箭头连接符 38"/>
          <p:cNvCxnSpPr>
            <a:cxnSpLocks noChangeShapeType="1"/>
          </p:cNvCxnSpPr>
          <p:nvPr/>
        </p:nvCxnSpPr>
        <p:spPr bwMode="auto">
          <a:xfrm>
            <a:off x="7749449" y="3055025"/>
            <a:ext cx="0" cy="672024"/>
          </a:xfrm>
          <a:prstGeom prst="straightConnector1">
            <a:avLst/>
          </a:prstGeom>
          <a:noFill/>
          <a:ln w="19050" algn="ctr">
            <a:solidFill>
              <a:srgbClr val="052E65"/>
            </a:solidFill>
            <a:prstDash val="sysDash"/>
            <a:miter lim="800000"/>
            <a:headEnd type="oval" w="med" len="med"/>
            <a:tailEnd type="triangle" w="med" len="med"/>
          </a:ln>
        </p:spPr>
      </p:cxnSp>
      <p:cxnSp>
        <p:nvCxnSpPr>
          <p:cNvPr id="7" name="直接箭头连接符 39"/>
          <p:cNvCxnSpPr>
            <a:cxnSpLocks noChangeShapeType="1"/>
          </p:cNvCxnSpPr>
          <p:nvPr/>
        </p:nvCxnSpPr>
        <p:spPr bwMode="auto">
          <a:xfrm>
            <a:off x="2306233" y="3055025"/>
            <a:ext cx="0" cy="672024"/>
          </a:xfrm>
          <a:prstGeom prst="straightConnector1">
            <a:avLst/>
          </a:prstGeom>
          <a:noFill/>
          <a:ln w="19050" algn="ctr">
            <a:solidFill>
              <a:srgbClr val="052E65"/>
            </a:solidFill>
            <a:prstDash val="sysDash"/>
            <a:miter lim="800000"/>
            <a:headEnd type="oval" w="med" len="med"/>
            <a:tailEnd type="triangle" w="med" len="med"/>
          </a:ln>
        </p:spPr>
      </p:cxnSp>
      <p:cxnSp>
        <p:nvCxnSpPr>
          <p:cNvPr id="8" name="直接箭头连接符 40"/>
          <p:cNvCxnSpPr>
            <a:cxnSpLocks noChangeShapeType="1"/>
          </p:cNvCxnSpPr>
          <p:nvPr/>
        </p:nvCxnSpPr>
        <p:spPr bwMode="auto">
          <a:xfrm>
            <a:off x="5934446" y="3055025"/>
            <a:ext cx="0" cy="672024"/>
          </a:xfrm>
          <a:prstGeom prst="straightConnector1">
            <a:avLst/>
          </a:prstGeom>
          <a:noFill/>
          <a:ln w="19050" algn="ctr">
            <a:solidFill>
              <a:srgbClr val="052E65"/>
            </a:solidFill>
            <a:prstDash val="sysDash"/>
            <a:miter lim="800000"/>
            <a:headEnd type="oval" w="med" len="med"/>
            <a:tailEnd type="triangle" w="med" len="med"/>
          </a:ln>
        </p:spPr>
      </p:cxnSp>
      <p:sp>
        <p:nvSpPr>
          <p:cNvPr id="9" name="环形箭头 8"/>
          <p:cNvSpPr/>
          <p:nvPr/>
        </p:nvSpPr>
        <p:spPr>
          <a:xfrm flipH="1">
            <a:off x="1573045" y="1721752"/>
            <a:ext cx="1468178" cy="1468033"/>
          </a:xfrm>
          <a:prstGeom prst="circularArrow">
            <a:avLst>
              <a:gd name="adj1" fmla="val 12500"/>
              <a:gd name="adj2" fmla="val 1142319"/>
              <a:gd name="adj3" fmla="val 20457681"/>
              <a:gd name="adj4" fmla="val 2875315"/>
              <a:gd name="adj5" fmla="val 12500"/>
            </a:avLst>
          </a:prstGeom>
          <a:solidFill>
            <a:srgbClr val="052E65"/>
          </a:solidFill>
          <a:ln w="12700" cap="flat" cmpd="sng" algn="ctr">
            <a:noFill/>
            <a:prstDash val="solid"/>
            <a:miter lim="800000"/>
          </a:ln>
          <a:effectLst/>
        </p:spPr>
        <p:txBody>
          <a:bodyPr lIns="103484" tIns="51743" rIns="103484" bIns="51743" anchor="ctr"/>
          <a:lstStyle/>
          <a:p>
            <a:pPr algn="ctr">
              <a:defRPr/>
            </a:pPr>
            <a:r>
              <a:rPr lang="zh-CN" altLang="en-US" sz="2000" kern="0" dirty="0">
                <a:solidFill>
                  <a:schemeClr val="tx1">
                    <a:lumMod val="85000"/>
                    <a:lumOff val="15000"/>
                  </a:schemeClr>
                </a:solidFill>
                <a:ea typeface="微软雅黑" panose="020B0503020204020204" pitchFamily="34" charset="-122"/>
              </a:rPr>
              <a:t>标题</a:t>
            </a:r>
            <a:endParaRPr lang="zh-CN" altLang="en-US" sz="2000" kern="0" dirty="0">
              <a:solidFill>
                <a:schemeClr val="tx1">
                  <a:lumMod val="85000"/>
                  <a:lumOff val="15000"/>
                </a:schemeClr>
              </a:solidFill>
              <a:ea typeface="微软雅黑" panose="020B0503020204020204" pitchFamily="34" charset="-122"/>
            </a:endParaRPr>
          </a:p>
        </p:txBody>
      </p:sp>
      <p:sp>
        <p:nvSpPr>
          <p:cNvPr id="10" name="TextBox 31"/>
          <p:cNvSpPr txBox="1">
            <a:spLocks noChangeArrowheads="1"/>
          </p:cNvSpPr>
          <p:nvPr/>
        </p:nvSpPr>
        <p:spPr bwMode="auto">
          <a:xfrm>
            <a:off x="1479600" y="3739627"/>
            <a:ext cx="1617331" cy="1038214"/>
          </a:xfrm>
          <a:prstGeom prst="rect">
            <a:avLst/>
          </a:prstGeom>
          <a:noFill/>
          <a:ln w="9525">
            <a:noFill/>
            <a:miter lim="800000"/>
          </a:ln>
        </p:spPr>
        <p:txBody>
          <a:bodyPr lIns="103484" tIns="51743" rIns="103484" bIns="51743">
            <a:spAutoFit/>
          </a:bodyPr>
          <a:lstStyle/>
          <a:p>
            <a:pPr algn="just" eaLnBrk="1" hangingPunct="1">
              <a:lnSpc>
                <a:spcPct val="130000"/>
              </a:lnSpc>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请在此处输入您文本，或者将您文本粘贴到此处。</a:t>
            </a:r>
            <a:endPar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环形箭头 10"/>
          <p:cNvSpPr/>
          <p:nvPr/>
        </p:nvSpPr>
        <p:spPr>
          <a:xfrm flipH="1">
            <a:off x="3388051" y="1721752"/>
            <a:ext cx="1466380" cy="1468033"/>
          </a:xfrm>
          <a:prstGeom prst="circularArrow">
            <a:avLst>
              <a:gd name="adj1" fmla="val 12500"/>
              <a:gd name="adj2" fmla="val 1142319"/>
              <a:gd name="adj3" fmla="val 20457681"/>
              <a:gd name="adj4" fmla="val 2875315"/>
              <a:gd name="adj5" fmla="val 12500"/>
            </a:avLst>
          </a:prstGeom>
          <a:solidFill>
            <a:srgbClr val="052E65"/>
          </a:solidFill>
          <a:ln w="12700" cap="flat" cmpd="sng" algn="ctr">
            <a:noFill/>
            <a:prstDash val="solid"/>
            <a:miter lim="800000"/>
          </a:ln>
          <a:effectLst/>
        </p:spPr>
        <p:txBody>
          <a:bodyPr lIns="103484" tIns="51743" rIns="103484" bIns="51743" anchor="ctr"/>
          <a:lstStyle/>
          <a:p>
            <a:pPr algn="ctr">
              <a:defRPr/>
            </a:pPr>
            <a:r>
              <a:rPr lang="zh-CN" altLang="en-US" sz="2000" kern="0" dirty="0">
                <a:solidFill>
                  <a:schemeClr val="tx1">
                    <a:lumMod val="85000"/>
                    <a:lumOff val="15000"/>
                  </a:schemeClr>
                </a:solidFill>
                <a:ea typeface="微软雅黑" panose="020B0503020204020204" pitchFamily="34" charset="-122"/>
              </a:rPr>
              <a:t>标题</a:t>
            </a:r>
            <a:endParaRPr lang="zh-CN" altLang="en-US" sz="2000" kern="0" dirty="0">
              <a:solidFill>
                <a:schemeClr val="tx1">
                  <a:lumMod val="85000"/>
                  <a:lumOff val="15000"/>
                </a:schemeClr>
              </a:solidFill>
              <a:ea typeface="微软雅黑" panose="020B0503020204020204" pitchFamily="34" charset="-122"/>
            </a:endParaRPr>
          </a:p>
        </p:txBody>
      </p:sp>
      <p:sp>
        <p:nvSpPr>
          <p:cNvPr id="12" name="TextBox 31"/>
          <p:cNvSpPr txBox="1">
            <a:spLocks noChangeArrowheads="1"/>
          </p:cNvSpPr>
          <p:nvPr/>
        </p:nvSpPr>
        <p:spPr bwMode="auto">
          <a:xfrm>
            <a:off x="3292808" y="3739627"/>
            <a:ext cx="1617331" cy="1038214"/>
          </a:xfrm>
          <a:prstGeom prst="rect">
            <a:avLst/>
          </a:prstGeom>
          <a:noFill/>
          <a:ln w="9525">
            <a:noFill/>
            <a:miter lim="800000"/>
          </a:ln>
        </p:spPr>
        <p:txBody>
          <a:bodyPr lIns="103484" tIns="51743" rIns="103484" bIns="51743">
            <a:spAutoFit/>
          </a:bodyPr>
          <a:lstStyle/>
          <a:p>
            <a:pPr algn="just" eaLnBrk="1" hangingPunct="1">
              <a:lnSpc>
                <a:spcPct val="130000"/>
              </a:lnSpc>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请在此处输入您文本，或者将您文本粘贴到此处。</a:t>
            </a:r>
            <a:endPar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环形箭头 12"/>
          <p:cNvSpPr/>
          <p:nvPr/>
        </p:nvSpPr>
        <p:spPr>
          <a:xfrm flipH="1">
            <a:off x="5201259" y="1721752"/>
            <a:ext cx="1468176" cy="1468033"/>
          </a:xfrm>
          <a:prstGeom prst="circularArrow">
            <a:avLst>
              <a:gd name="adj1" fmla="val 12500"/>
              <a:gd name="adj2" fmla="val 1142319"/>
              <a:gd name="adj3" fmla="val 20457681"/>
              <a:gd name="adj4" fmla="val 2875315"/>
              <a:gd name="adj5" fmla="val 12500"/>
            </a:avLst>
          </a:prstGeom>
          <a:solidFill>
            <a:srgbClr val="052E65"/>
          </a:solidFill>
          <a:ln w="12700" cap="flat" cmpd="sng" algn="ctr">
            <a:noFill/>
            <a:prstDash val="solid"/>
            <a:miter lim="800000"/>
          </a:ln>
          <a:effectLst/>
        </p:spPr>
        <p:txBody>
          <a:bodyPr lIns="103484" tIns="51743" rIns="103484" bIns="51743" anchor="ctr"/>
          <a:lstStyle/>
          <a:p>
            <a:pPr algn="ctr">
              <a:defRPr/>
            </a:pPr>
            <a:r>
              <a:rPr lang="zh-CN" altLang="en-US" sz="2000" kern="0" dirty="0">
                <a:solidFill>
                  <a:schemeClr val="tx1">
                    <a:lumMod val="85000"/>
                    <a:lumOff val="15000"/>
                  </a:schemeClr>
                </a:solidFill>
                <a:ea typeface="微软雅黑" panose="020B0503020204020204" pitchFamily="34" charset="-122"/>
              </a:rPr>
              <a:t>标题</a:t>
            </a:r>
            <a:endParaRPr lang="zh-CN" altLang="en-US" sz="2000" kern="0" dirty="0">
              <a:solidFill>
                <a:schemeClr val="tx1">
                  <a:lumMod val="85000"/>
                  <a:lumOff val="15000"/>
                </a:schemeClr>
              </a:solidFill>
              <a:ea typeface="微软雅黑" panose="020B0503020204020204" pitchFamily="34" charset="-122"/>
            </a:endParaRPr>
          </a:p>
        </p:txBody>
      </p:sp>
      <p:sp>
        <p:nvSpPr>
          <p:cNvPr id="14" name="TextBox 31"/>
          <p:cNvSpPr txBox="1">
            <a:spLocks noChangeArrowheads="1"/>
          </p:cNvSpPr>
          <p:nvPr/>
        </p:nvSpPr>
        <p:spPr bwMode="auto">
          <a:xfrm>
            <a:off x="5107812" y="3739627"/>
            <a:ext cx="1617331" cy="1038214"/>
          </a:xfrm>
          <a:prstGeom prst="rect">
            <a:avLst/>
          </a:prstGeom>
          <a:noFill/>
          <a:ln w="9525">
            <a:noFill/>
            <a:miter lim="800000"/>
          </a:ln>
        </p:spPr>
        <p:txBody>
          <a:bodyPr lIns="103484" tIns="51743" rIns="103484" bIns="51743">
            <a:spAutoFit/>
          </a:bodyPr>
          <a:lstStyle/>
          <a:p>
            <a:pPr algn="just" eaLnBrk="1" hangingPunct="1">
              <a:lnSpc>
                <a:spcPct val="130000"/>
              </a:lnSpc>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请在此处输入您文本，或者将您文本粘贴到此处。</a:t>
            </a:r>
            <a:endPar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环形箭头 14"/>
          <p:cNvSpPr/>
          <p:nvPr/>
        </p:nvSpPr>
        <p:spPr>
          <a:xfrm flipH="1">
            <a:off x="7016262" y="1721752"/>
            <a:ext cx="1466380" cy="1468033"/>
          </a:xfrm>
          <a:prstGeom prst="circularArrow">
            <a:avLst>
              <a:gd name="adj1" fmla="val 12500"/>
              <a:gd name="adj2" fmla="val 1142319"/>
              <a:gd name="adj3" fmla="val 20457681"/>
              <a:gd name="adj4" fmla="val 2875315"/>
              <a:gd name="adj5" fmla="val 12500"/>
            </a:avLst>
          </a:prstGeom>
          <a:solidFill>
            <a:srgbClr val="052E65"/>
          </a:solidFill>
          <a:ln w="12700" cap="flat" cmpd="sng" algn="ctr">
            <a:noFill/>
            <a:prstDash val="solid"/>
            <a:miter lim="800000"/>
          </a:ln>
          <a:effectLst/>
        </p:spPr>
        <p:txBody>
          <a:bodyPr lIns="103484" tIns="51743" rIns="103484" bIns="51743" anchor="ctr"/>
          <a:lstStyle/>
          <a:p>
            <a:pPr algn="ctr">
              <a:defRPr/>
            </a:pPr>
            <a:r>
              <a:rPr lang="zh-CN" altLang="en-US" sz="2000" kern="0" dirty="0">
                <a:solidFill>
                  <a:schemeClr val="tx1">
                    <a:lumMod val="85000"/>
                    <a:lumOff val="15000"/>
                  </a:schemeClr>
                </a:solidFill>
                <a:ea typeface="微软雅黑" panose="020B0503020204020204" pitchFamily="34" charset="-122"/>
              </a:rPr>
              <a:t>标题</a:t>
            </a:r>
            <a:endParaRPr lang="zh-CN" altLang="en-US" sz="2000" kern="0" dirty="0">
              <a:solidFill>
                <a:schemeClr val="tx1">
                  <a:lumMod val="85000"/>
                  <a:lumOff val="15000"/>
                </a:schemeClr>
              </a:solidFill>
              <a:ea typeface="微软雅黑" panose="020B0503020204020204" pitchFamily="34" charset="-122"/>
            </a:endParaRPr>
          </a:p>
        </p:txBody>
      </p:sp>
      <p:sp>
        <p:nvSpPr>
          <p:cNvPr id="16" name="TextBox 31"/>
          <p:cNvSpPr txBox="1">
            <a:spLocks noChangeArrowheads="1"/>
          </p:cNvSpPr>
          <p:nvPr/>
        </p:nvSpPr>
        <p:spPr bwMode="auto">
          <a:xfrm>
            <a:off x="6921018" y="3739627"/>
            <a:ext cx="1617331" cy="1038214"/>
          </a:xfrm>
          <a:prstGeom prst="rect">
            <a:avLst/>
          </a:prstGeom>
          <a:noFill/>
          <a:ln w="9525">
            <a:noFill/>
            <a:miter lim="800000"/>
          </a:ln>
        </p:spPr>
        <p:txBody>
          <a:bodyPr lIns="103484" tIns="51743" rIns="103484" bIns="51743">
            <a:spAutoFit/>
          </a:bodyPr>
          <a:lstStyle/>
          <a:p>
            <a:pPr algn="just" eaLnBrk="1" hangingPunct="1">
              <a:lnSpc>
                <a:spcPct val="130000"/>
              </a:lnSpc>
            </a:pPr>
            <a:r>
              <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rPr>
              <a:t>请在此处输入您文本，或者将您文本粘贴到此处。</a:t>
            </a:r>
            <a:endParaRPr lang="zh-CN" altLang="en-US" sz="15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4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60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1500"/>
                            </p:stCondLst>
                            <p:childTnLst>
                              <p:par>
                                <p:cTn id="37" presetID="22" presetClass="entr" presetSubtype="1"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par>
                          <p:cTn id="40" fill="hold">
                            <p:stCondLst>
                              <p:cond delay="2000"/>
                            </p:stCondLst>
                            <p:childTnLst>
                              <p:par>
                                <p:cTn id="41" presetID="22"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500"/>
                                        <p:tgtEl>
                                          <p:spTgt spid="10"/>
                                        </p:tgtEl>
                                      </p:cBhvr>
                                    </p:animEffect>
                                  </p:childTnLst>
                                </p:cTn>
                              </p:par>
                            </p:childTnLst>
                          </p:cTn>
                        </p:par>
                        <p:par>
                          <p:cTn id="44" fill="hold">
                            <p:stCondLst>
                              <p:cond delay="2500"/>
                            </p:stCondLst>
                            <p:childTnLst>
                              <p:par>
                                <p:cTn id="45" presetID="22" presetClass="entr" presetSubtype="1"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childTnLst>
                          </p:cTn>
                        </p:par>
                        <p:par>
                          <p:cTn id="52" fill="hold">
                            <p:stCondLst>
                              <p:cond delay="3500"/>
                            </p:stCondLst>
                            <p:childTnLst>
                              <p:par>
                                <p:cTn id="53" presetID="22" presetClass="entr" presetSubtype="1"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500"/>
                                        <p:tgtEl>
                                          <p:spTgt spid="8"/>
                                        </p:tgtEl>
                                      </p:cBhvr>
                                    </p:animEffect>
                                  </p:childTnLst>
                                </p:cTn>
                              </p:par>
                            </p:childTnLst>
                          </p:cTn>
                        </p:par>
                        <p:par>
                          <p:cTn id="56" fill="hold">
                            <p:stCondLst>
                              <p:cond delay="4000"/>
                            </p:stCondLst>
                            <p:childTnLst>
                              <p:par>
                                <p:cTn id="57" presetID="22" presetClass="entr" presetSubtype="1"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up)">
                                      <p:cBhvr>
                                        <p:cTn id="59" dur="500"/>
                                        <p:tgtEl>
                                          <p:spTgt spid="14"/>
                                        </p:tgtEl>
                                      </p:cBhvr>
                                    </p:animEffect>
                                  </p:childTnLst>
                                </p:cTn>
                              </p:par>
                            </p:childTnLst>
                          </p:cTn>
                        </p:par>
                        <p:par>
                          <p:cTn id="60" fill="hold">
                            <p:stCondLst>
                              <p:cond delay="4500"/>
                            </p:stCondLst>
                            <p:childTnLst>
                              <p:par>
                                <p:cTn id="61" presetID="22" presetClass="entr" presetSubtype="1" fill="hold"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up)">
                                      <p:cBhvr>
                                        <p:cTn id="63" dur="500"/>
                                        <p:tgtEl>
                                          <p:spTgt spid="6"/>
                                        </p:tgtEl>
                                      </p:cBhvr>
                                    </p:animEffect>
                                  </p:childTnLst>
                                </p:cTn>
                              </p:par>
                            </p:childTnLst>
                          </p:cTn>
                        </p:par>
                        <p:par>
                          <p:cTn id="64" fill="hold">
                            <p:stCondLst>
                              <p:cond delay="5000"/>
                            </p:stCondLst>
                            <p:childTnLst>
                              <p:par>
                                <p:cTn id="65" presetID="22" presetClass="entr" presetSubtype="1"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up)">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animBg="1"/>
      <p:bldP spid="10" grpId="0"/>
      <p:bldP spid="11" grpId="0" animBg="1"/>
      <p:bldP spid="12" grpId="0"/>
      <p:bldP spid="13" grpId="0" animBg="1"/>
      <p:bldP spid="14" grpId="0"/>
      <p:bldP spid="15" grpId="0"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grpSp>
        <p:nvGrpSpPr>
          <p:cNvPr id="5" name="组合 4"/>
          <p:cNvGrpSpPr/>
          <p:nvPr/>
        </p:nvGrpSpPr>
        <p:grpSpPr>
          <a:xfrm>
            <a:off x="2987899" y="1160872"/>
            <a:ext cx="1940626" cy="1940556"/>
            <a:chOff x="2825806" y="1018139"/>
            <a:chExt cx="1620000" cy="1620000"/>
          </a:xfrm>
        </p:grpSpPr>
        <p:sp>
          <p:nvSpPr>
            <p:cNvPr id="6" name="Freeform 5"/>
            <p:cNvSpPr/>
            <p:nvPr/>
          </p:nvSpPr>
          <p:spPr bwMode="auto">
            <a:xfrm rot="10800000" flipH="1" flipV="1">
              <a:off x="2825806" y="1018139"/>
              <a:ext cx="1620000" cy="1620000"/>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052E65"/>
            </a:solidFill>
            <a:ln>
              <a:noFill/>
            </a:ln>
          </p:spPr>
          <p:txBody>
            <a:bodyPr/>
            <a:lstStyle/>
            <a:p>
              <a:endParaRPr lang="zh-CN" altLang="en-US" sz="2000">
                <a:ea typeface="宋体" panose="02010600030101010101" pitchFamily="2" charset="-122"/>
              </a:endParaRPr>
            </a:p>
          </p:txBody>
        </p:sp>
        <p:sp>
          <p:nvSpPr>
            <p:cNvPr id="7" name="TextBox 6"/>
            <p:cNvSpPr txBox="1"/>
            <p:nvPr/>
          </p:nvSpPr>
          <p:spPr>
            <a:xfrm>
              <a:off x="2969822" y="1092682"/>
              <a:ext cx="576064" cy="819357"/>
            </a:xfrm>
            <a:prstGeom prst="rect">
              <a:avLst/>
            </a:prstGeom>
            <a:noFill/>
          </p:spPr>
          <p:txBody>
            <a:bodyPr wrap="square" rtlCol="0">
              <a:spAutoFit/>
            </a:bodyPr>
            <a:lstStyle/>
            <a:p>
              <a:r>
                <a:rPr lang="en-US" altLang="zh-CN" sz="5780" b="1" dirty="0">
                  <a:solidFill>
                    <a:schemeClr val="bg1"/>
                  </a:solidFill>
                  <a:latin typeface="华文中宋" panose="02010600040101010101" pitchFamily="2" charset="-122"/>
                  <a:ea typeface="华文中宋" panose="02010600040101010101" pitchFamily="2" charset="-122"/>
                </a:rPr>
                <a:t>S</a:t>
              </a:r>
              <a:endParaRPr lang="zh-CN" altLang="en-US" sz="5780" b="1" dirty="0">
                <a:solidFill>
                  <a:schemeClr val="bg1"/>
                </a:solidFill>
                <a:latin typeface="华文中宋" panose="02010600040101010101" pitchFamily="2" charset="-122"/>
                <a:ea typeface="华文中宋" panose="02010600040101010101" pitchFamily="2" charset="-122"/>
              </a:endParaRPr>
            </a:p>
          </p:txBody>
        </p:sp>
        <p:sp>
          <p:nvSpPr>
            <p:cNvPr id="8" name="TextBox 7"/>
            <p:cNvSpPr txBox="1"/>
            <p:nvPr/>
          </p:nvSpPr>
          <p:spPr>
            <a:xfrm>
              <a:off x="2897814" y="1923679"/>
              <a:ext cx="1008112" cy="334017"/>
            </a:xfrm>
            <a:prstGeom prst="rect">
              <a:avLst/>
            </a:prstGeom>
            <a:noFill/>
          </p:spPr>
          <p:txBody>
            <a:bodyPr wrap="square" rtlCol="0">
              <a:spAutoFit/>
            </a:bodyPr>
            <a:lstStyle/>
            <a:p>
              <a:r>
                <a:rPr lang="en-US" altLang="zh-CN" sz="2000" dirty="0">
                  <a:solidFill>
                    <a:schemeClr val="bg1"/>
                  </a:solidFill>
                </a:rPr>
                <a:t>strength</a:t>
              </a:r>
              <a:endParaRPr lang="zh-CN" altLang="en-US" sz="2000" dirty="0">
                <a:solidFill>
                  <a:schemeClr val="bg1"/>
                </a:solidFill>
              </a:endParaRPr>
            </a:p>
          </p:txBody>
        </p:sp>
      </p:grpSp>
      <p:grpSp>
        <p:nvGrpSpPr>
          <p:cNvPr id="9" name="组合 8"/>
          <p:cNvGrpSpPr/>
          <p:nvPr/>
        </p:nvGrpSpPr>
        <p:grpSpPr>
          <a:xfrm>
            <a:off x="5082875" y="1160873"/>
            <a:ext cx="2131744" cy="1940556"/>
            <a:chOff x="4574655" y="1018140"/>
            <a:chExt cx="1779543" cy="1620000"/>
          </a:xfrm>
        </p:grpSpPr>
        <p:sp>
          <p:nvSpPr>
            <p:cNvPr id="10" name="Freeform 9"/>
            <p:cNvSpPr/>
            <p:nvPr/>
          </p:nvSpPr>
          <p:spPr bwMode="auto">
            <a:xfrm rot="10800000" flipV="1">
              <a:off x="4574655" y="1018140"/>
              <a:ext cx="1620000" cy="1620000"/>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052E65"/>
            </a:solidFill>
            <a:ln>
              <a:noFill/>
            </a:ln>
          </p:spPr>
          <p:txBody>
            <a:bodyPr/>
            <a:lstStyle/>
            <a:p>
              <a:endParaRPr lang="zh-CN" altLang="en-US" sz="2000">
                <a:ea typeface="宋体" panose="02010600030101010101" pitchFamily="2" charset="-122"/>
              </a:endParaRPr>
            </a:p>
          </p:txBody>
        </p:sp>
        <p:sp>
          <p:nvSpPr>
            <p:cNvPr id="11" name="TextBox 10"/>
            <p:cNvSpPr txBox="1"/>
            <p:nvPr/>
          </p:nvSpPr>
          <p:spPr>
            <a:xfrm>
              <a:off x="5346086" y="1092682"/>
              <a:ext cx="576064" cy="819357"/>
            </a:xfrm>
            <a:prstGeom prst="rect">
              <a:avLst/>
            </a:prstGeom>
            <a:noFill/>
          </p:spPr>
          <p:txBody>
            <a:bodyPr wrap="square" rtlCol="0">
              <a:spAutoFit/>
            </a:bodyPr>
            <a:lstStyle/>
            <a:p>
              <a:r>
                <a:rPr lang="en-US" altLang="zh-CN" sz="5780" b="1" dirty="0">
                  <a:solidFill>
                    <a:schemeClr val="bg1"/>
                  </a:solidFill>
                  <a:latin typeface="华文中宋" panose="02010600040101010101" pitchFamily="2" charset="-122"/>
                  <a:ea typeface="华文中宋" panose="02010600040101010101" pitchFamily="2" charset="-122"/>
                </a:rPr>
                <a:t>W</a:t>
              </a:r>
              <a:endParaRPr lang="zh-CN" altLang="en-US" sz="5780" b="1" dirty="0">
                <a:solidFill>
                  <a:schemeClr val="bg1"/>
                </a:solidFill>
                <a:latin typeface="华文中宋" panose="02010600040101010101" pitchFamily="2" charset="-122"/>
                <a:ea typeface="华文中宋" panose="02010600040101010101" pitchFamily="2" charset="-122"/>
              </a:endParaRPr>
            </a:p>
          </p:txBody>
        </p:sp>
        <p:sp>
          <p:nvSpPr>
            <p:cNvPr id="12" name="TextBox 11"/>
            <p:cNvSpPr txBox="1"/>
            <p:nvPr/>
          </p:nvSpPr>
          <p:spPr>
            <a:xfrm>
              <a:off x="5130062" y="1995687"/>
              <a:ext cx="1224136" cy="334017"/>
            </a:xfrm>
            <a:prstGeom prst="rect">
              <a:avLst/>
            </a:prstGeom>
            <a:noFill/>
          </p:spPr>
          <p:txBody>
            <a:bodyPr wrap="square" rtlCol="0">
              <a:spAutoFit/>
            </a:bodyPr>
            <a:lstStyle/>
            <a:p>
              <a:r>
                <a:rPr lang="en-US" altLang="zh-CN" sz="2000" dirty="0">
                  <a:solidFill>
                    <a:schemeClr val="bg1"/>
                  </a:solidFill>
                </a:rPr>
                <a:t>weakness</a:t>
              </a:r>
              <a:endParaRPr lang="zh-CN" altLang="en-US" sz="2000" dirty="0">
                <a:solidFill>
                  <a:schemeClr val="bg1"/>
                </a:solidFill>
              </a:endParaRPr>
            </a:p>
          </p:txBody>
        </p:sp>
      </p:grpSp>
      <p:grpSp>
        <p:nvGrpSpPr>
          <p:cNvPr id="13" name="组合 12"/>
          <p:cNvGrpSpPr/>
          <p:nvPr/>
        </p:nvGrpSpPr>
        <p:grpSpPr>
          <a:xfrm>
            <a:off x="2987901" y="3237759"/>
            <a:ext cx="1983969" cy="1940556"/>
            <a:chOff x="2825807" y="2751950"/>
            <a:chExt cx="1656183" cy="1620000"/>
          </a:xfrm>
        </p:grpSpPr>
        <p:sp>
          <p:nvSpPr>
            <p:cNvPr id="14" name="Freeform 12"/>
            <p:cNvSpPr/>
            <p:nvPr/>
          </p:nvSpPr>
          <p:spPr bwMode="auto">
            <a:xfrm rot="10800000" flipH="1">
              <a:off x="2825807" y="2751950"/>
              <a:ext cx="1620000" cy="1620000"/>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052E65"/>
            </a:solidFill>
            <a:ln>
              <a:noFill/>
            </a:ln>
          </p:spPr>
          <p:txBody>
            <a:bodyPr lIns="80010" tIns="40006" rIns="80010" bIns="40006"/>
            <a:lstStyle/>
            <a:p>
              <a:endParaRPr lang="zh-CN" altLang="en-US" sz="2000">
                <a:ea typeface="宋体" panose="02010600030101010101" pitchFamily="2" charset="-122"/>
              </a:endParaRPr>
            </a:p>
          </p:txBody>
        </p:sp>
        <p:sp>
          <p:nvSpPr>
            <p:cNvPr id="15" name="TextBox 14"/>
            <p:cNvSpPr txBox="1"/>
            <p:nvPr/>
          </p:nvSpPr>
          <p:spPr>
            <a:xfrm>
              <a:off x="2969822" y="3108906"/>
              <a:ext cx="576064" cy="819357"/>
            </a:xfrm>
            <a:prstGeom prst="rect">
              <a:avLst/>
            </a:prstGeom>
            <a:noFill/>
          </p:spPr>
          <p:txBody>
            <a:bodyPr wrap="square" rtlCol="0">
              <a:spAutoFit/>
            </a:bodyPr>
            <a:lstStyle/>
            <a:p>
              <a:r>
                <a:rPr lang="en-US" altLang="zh-CN" sz="5780" b="1" dirty="0">
                  <a:solidFill>
                    <a:schemeClr val="bg1"/>
                  </a:solidFill>
                  <a:latin typeface="华文中宋" panose="02010600040101010101" pitchFamily="2" charset="-122"/>
                  <a:ea typeface="华文中宋" panose="02010600040101010101" pitchFamily="2" charset="-122"/>
                </a:rPr>
                <a:t>O</a:t>
              </a:r>
              <a:endParaRPr lang="zh-CN" altLang="en-US" sz="5780" b="1" dirty="0">
                <a:solidFill>
                  <a:schemeClr val="bg1"/>
                </a:solidFill>
                <a:latin typeface="华文中宋" panose="02010600040101010101" pitchFamily="2" charset="-122"/>
                <a:ea typeface="华文中宋" panose="02010600040101010101" pitchFamily="2" charset="-122"/>
              </a:endParaRPr>
            </a:p>
          </p:txBody>
        </p:sp>
        <p:sp>
          <p:nvSpPr>
            <p:cNvPr id="16" name="TextBox 15"/>
            <p:cNvSpPr txBox="1"/>
            <p:nvPr/>
          </p:nvSpPr>
          <p:spPr>
            <a:xfrm>
              <a:off x="2897814" y="3723879"/>
              <a:ext cx="1584176" cy="334017"/>
            </a:xfrm>
            <a:prstGeom prst="rect">
              <a:avLst/>
            </a:prstGeom>
            <a:noFill/>
          </p:spPr>
          <p:txBody>
            <a:bodyPr wrap="square" rtlCol="0">
              <a:spAutoFit/>
            </a:bodyPr>
            <a:lstStyle/>
            <a:p>
              <a:r>
                <a:rPr lang="en-US" altLang="zh-CN" sz="2000" dirty="0">
                  <a:solidFill>
                    <a:schemeClr val="bg1"/>
                  </a:solidFill>
                </a:rPr>
                <a:t>Opportunities</a:t>
              </a:r>
              <a:endParaRPr lang="zh-CN" altLang="en-US" sz="2000" dirty="0">
                <a:solidFill>
                  <a:schemeClr val="bg1"/>
                </a:solidFill>
              </a:endParaRPr>
            </a:p>
          </p:txBody>
        </p:sp>
      </p:grpSp>
      <p:grpSp>
        <p:nvGrpSpPr>
          <p:cNvPr id="17" name="组合 16"/>
          <p:cNvGrpSpPr/>
          <p:nvPr/>
        </p:nvGrpSpPr>
        <p:grpSpPr>
          <a:xfrm>
            <a:off x="5082876" y="3237759"/>
            <a:ext cx="2131743" cy="1940556"/>
            <a:chOff x="4574656" y="2751950"/>
            <a:chExt cx="1779542" cy="1620000"/>
          </a:xfrm>
        </p:grpSpPr>
        <p:sp>
          <p:nvSpPr>
            <p:cNvPr id="18" name="Freeform 16"/>
            <p:cNvSpPr/>
            <p:nvPr/>
          </p:nvSpPr>
          <p:spPr bwMode="auto">
            <a:xfrm rot="10800000">
              <a:off x="4574656" y="2751950"/>
              <a:ext cx="1620000" cy="1620000"/>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052E65"/>
            </a:solidFill>
            <a:ln>
              <a:noFill/>
            </a:ln>
          </p:spPr>
          <p:txBody>
            <a:bodyPr/>
            <a:lstStyle/>
            <a:p>
              <a:endParaRPr lang="zh-CN" altLang="en-US" sz="2000">
                <a:ea typeface="宋体" panose="02010600030101010101" pitchFamily="2" charset="-122"/>
              </a:endParaRPr>
            </a:p>
          </p:txBody>
        </p:sp>
        <p:sp>
          <p:nvSpPr>
            <p:cNvPr id="19" name="TextBox 18"/>
            <p:cNvSpPr txBox="1"/>
            <p:nvPr/>
          </p:nvSpPr>
          <p:spPr>
            <a:xfrm>
              <a:off x="5418094" y="3108906"/>
              <a:ext cx="576064" cy="819357"/>
            </a:xfrm>
            <a:prstGeom prst="rect">
              <a:avLst/>
            </a:prstGeom>
            <a:noFill/>
          </p:spPr>
          <p:txBody>
            <a:bodyPr wrap="square" rtlCol="0">
              <a:spAutoFit/>
            </a:bodyPr>
            <a:lstStyle/>
            <a:p>
              <a:r>
                <a:rPr lang="en-US" altLang="zh-CN" sz="5780" b="1" dirty="0">
                  <a:solidFill>
                    <a:schemeClr val="bg1"/>
                  </a:solidFill>
                  <a:latin typeface="华文中宋" panose="02010600040101010101" pitchFamily="2" charset="-122"/>
                  <a:ea typeface="华文中宋" panose="02010600040101010101" pitchFamily="2" charset="-122"/>
                </a:rPr>
                <a:t>T</a:t>
              </a:r>
              <a:endParaRPr lang="zh-CN" altLang="en-US" sz="5780" b="1" dirty="0">
                <a:solidFill>
                  <a:schemeClr val="bg1"/>
                </a:solidFill>
                <a:latin typeface="华文中宋" panose="02010600040101010101" pitchFamily="2" charset="-122"/>
                <a:ea typeface="华文中宋" panose="02010600040101010101" pitchFamily="2" charset="-122"/>
              </a:endParaRPr>
            </a:p>
          </p:txBody>
        </p:sp>
        <p:sp>
          <p:nvSpPr>
            <p:cNvPr id="20" name="TextBox 19"/>
            <p:cNvSpPr txBox="1"/>
            <p:nvPr/>
          </p:nvSpPr>
          <p:spPr>
            <a:xfrm>
              <a:off x="5130062" y="3795887"/>
              <a:ext cx="1224136" cy="334017"/>
            </a:xfrm>
            <a:prstGeom prst="rect">
              <a:avLst/>
            </a:prstGeom>
            <a:noFill/>
          </p:spPr>
          <p:txBody>
            <a:bodyPr wrap="square" rtlCol="0">
              <a:spAutoFit/>
            </a:bodyPr>
            <a:lstStyle/>
            <a:p>
              <a:r>
                <a:rPr lang="en-US" altLang="zh-CN" sz="2000" dirty="0">
                  <a:solidFill>
                    <a:schemeClr val="bg1"/>
                  </a:solidFill>
                </a:rPr>
                <a:t>Threats</a:t>
              </a:r>
              <a:endParaRPr lang="zh-CN" altLang="en-US" sz="2000" dirty="0">
                <a:solidFill>
                  <a:schemeClr val="bg1"/>
                </a:solidFill>
              </a:endParaRPr>
            </a:p>
          </p:txBody>
        </p:sp>
      </p:grpSp>
      <p:sp>
        <p:nvSpPr>
          <p:cNvPr id="21" name="Text Box 2764"/>
          <p:cNvSpPr txBox="1">
            <a:spLocks noChangeArrowheads="1"/>
          </p:cNvSpPr>
          <p:nvPr/>
        </p:nvSpPr>
        <p:spPr bwMode="auto">
          <a:xfrm>
            <a:off x="7276500" y="1417340"/>
            <a:ext cx="2604033" cy="1241649"/>
          </a:xfrm>
          <a:prstGeom prst="rect">
            <a:avLst/>
          </a:prstGeom>
          <a:noFill/>
          <a:ln w="9525" algn="ctr">
            <a:noFill/>
            <a:miter lim="800000"/>
          </a:ln>
        </p:spPr>
        <p:txBody>
          <a:bodyPr wrap="square" lIns="86259" tIns="43130" rIns="86259" bIns="43130">
            <a:spAutoFit/>
          </a:bodyPr>
          <a:lstStyle/>
          <a:p>
            <a:pPr>
              <a:lnSpc>
                <a:spcPct val="150000"/>
              </a:lnSpc>
            </a:pPr>
            <a:r>
              <a:rPr lang="zh-CN" altLang="en-US" sz="1665"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a:t>
            </a:r>
            <a:endParaRPr lang="zh-CN" altLang="en-US" sz="1890" dirty="0">
              <a:solidFill>
                <a:schemeClr val="tx1">
                  <a:lumMod val="75000"/>
                  <a:lumOff val="25000"/>
                </a:schemeClr>
              </a:solidFill>
            </a:endParaRPr>
          </a:p>
        </p:txBody>
      </p:sp>
      <p:sp>
        <p:nvSpPr>
          <p:cNvPr id="22" name="Text Box 2764"/>
          <p:cNvSpPr txBox="1">
            <a:spLocks noChangeArrowheads="1"/>
          </p:cNvSpPr>
          <p:nvPr/>
        </p:nvSpPr>
        <p:spPr bwMode="auto">
          <a:xfrm>
            <a:off x="7276500" y="3746267"/>
            <a:ext cx="2604033" cy="1241649"/>
          </a:xfrm>
          <a:prstGeom prst="rect">
            <a:avLst/>
          </a:prstGeom>
          <a:noFill/>
          <a:ln w="9525" algn="ctr">
            <a:noFill/>
            <a:miter lim="800000"/>
          </a:ln>
        </p:spPr>
        <p:txBody>
          <a:bodyPr wrap="square" lIns="86259" tIns="43130" rIns="86259" bIns="43130">
            <a:spAutoFit/>
          </a:bodyPr>
          <a:lstStyle/>
          <a:p>
            <a:pPr>
              <a:lnSpc>
                <a:spcPct val="150000"/>
              </a:lnSpc>
            </a:pPr>
            <a:r>
              <a:rPr lang="zh-CN" altLang="en-US" sz="1665"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a:t>
            </a:r>
            <a:endParaRPr lang="zh-CN" altLang="en-US" sz="1890" dirty="0">
              <a:solidFill>
                <a:schemeClr val="tx1">
                  <a:lumMod val="75000"/>
                  <a:lumOff val="25000"/>
                </a:schemeClr>
              </a:solidFill>
            </a:endParaRPr>
          </a:p>
        </p:txBody>
      </p:sp>
      <p:sp>
        <p:nvSpPr>
          <p:cNvPr id="23" name="Text Box 2764"/>
          <p:cNvSpPr txBox="1">
            <a:spLocks noChangeArrowheads="1"/>
          </p:cNvSpPr>
          <p:nvPr/>
        </p:nvSpPr>
        <p:spPr bwMode="auto">
          <a:xfrm>
            <a:off x="283235" y="1469286"/>
            <a:ext cx="2636526" cy="1241649"/>
          </a:xfrm>
          <a:prstGeom prst="rect">
            <a:avLst/>
          </a:prstGeom>
          <a:noFill/>
          <a:ln w="9525" algn="ctr">
            <a:noFill/>
            <a:miter lim="800000"/>
          </a:ln>
        </p:spPr>
        <p:txBody>
          <a:bodyPr wrap="square" lIns="86259" tIns="43130" rIns="86259" bIns="43130">
            <a:spAutoFit/>
          </a:bodyPr>
          <a:lstStyle/>
          <a:p>
            <a:pPr>
              <a:lnSpc>
                <a:spcPct val="150000"/>
              </a:lnSpc>
            </a:pPr>
            <a:r>
              <a:rPr lang="zh-CN" altLang="en-US" sz="1665"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a:t>
            </a:r>
            <a:endParaRPr lang="zh-CN" altLang="en-US" sz="1890" dirty="0">
              <a:solidFill>
                <a:schemeClr val="tx1">
                  <a:lumMod val="75000"/>
                  <a:lumOff val="25000"/>
                </a:schemeClr>
              </a:solidFill>
            </a:endParaRPr>
          </a:p>
        </p:txBody>
      </p:sp>
      <p:sp>
        <p:nvSpPr>
          <p:cNvPr id="24" name="Text Box 2764"/>
          <p:cNvSpPr txBox="1">
            <a:spLocks noChangeArrowheads="1"/>
          </p:cNvSpPr>
          <p:nvPr/>
        </p:nvSpPr>
        <p:spPr bwMode="auto">
          <a:xfrm>
            <a:off x="283235" y="3798212"/>
            <a:ext cx="2604033" cy="1241649"/>
          </a:xfrm>
          <a:prstGeom prst="rect">
            <a:avLst/>
          </a:prstGeom>
          <a:noFill/>
          <a:ln w="9525" algn="ctr">
            <a:noFill/>
            <a:miter lim="800000"/>
          </a:ln>
        </p:spPr>
        <p:txBody>
          <a:bodyPr wrap="square" lIns="86259" tIns="43130" rIns="86259" bIns="43130">
            <a:spAutoFit/>
          </a:bodyPr>
          <a:lstStyle/>
          <a:p>
            <a:pPr>
              <a:lnSpc>
                <a:spcPct val="150000"/>
              </a:lnSpc>
            </a:pPr>
            <a:r>
              <a:rPr lang="zh-CN" altLang="en-US" sz="1665"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a:t>
            </a:r>
            <a:endParaRPr lang="zh-CN" altLang="en-US" sz="1890" dirty="0">
              <a:solidFill>
                <a:schemeClr val="tx1">
                  <a:lumMod val="75000"/>
                  <a:lumOff val="25000"/>
                </a:schemeClr>
              </a:solidFill>
            </a:endParaRPr>
          </a:p>
        </p:txBody>
      </p:sp>
      <p:grpSp>
        <p:nvGrpSpPr>
          <p:cNvPr id="25" name="组合 24"/>
          <p:cNvGrpSpPr/>
          <p:nvPr/>
        </p:nvGrpSpPr>
        <p:grpSpPr>
          <a:xfrm>
            <a:off x="4260318" y="2436413"/>
            <a:ext cx="1466413" cy="1466361"/>
            <a:chOff x="3928444" y="2226992"/>
            <a:chExt cx="1224136" cy="1224136"/>
          </a:xfrm>
        </p:grpSpPr>
        <p:sp>
          <p:nvSpPr>
            <p:cNvPr id="26" name="椭圆 25"/>
            <p:cNvSpPr/>
            <p:nvPr/>
          </p:nvSpPr>
          <p:spPr>
            <a:xfrm>
              <a:off x="3928444" y="2226992"/>
              <a:ext cx="1224136" cy="1224136"/>
            </a:xfrm>
            <a:prstGeom prst="ellipse">
              <a:avLst/>
            </a:pr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7" name="KSO_Shape"/>
            <p:cNvSpPr/>
            <p:nvPr/>
          </p:nvSpPr>
          <p:spPr bwMode="auto">
            <a:xfrm>
              <a:off x="4107137" y="2546269"/>
              <a:ext cx="866750" cy="59516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lstStyle/>
            <a:p>
              <a:endParaRPr lang="zh-CN" altLang="en-US" sz="2000"/>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750" fill="hold"/>
                                        <p:tgtEl>
                                          <p:spTgt spid="25"/>
                                        </p:tgtEl>
                                        <p:attrNameLst>
                                          <p:attrName>ppt_w</p:attrName>
                                        </p:attrNameLst>
                                      </p:cBhvr>
                                      <p:tavLst>
                                        <p:tav tm="0">
                                          <p:val>
                                            <p:fltVal val="0"/>
                                          </p:val>
                                        </p:tav>
                                        <p:tav tm="100000">
                                          <p:val>
                                            <p:strVal val="#ppt_w"/>
                                          </p:val>
                                        </p:tav>
                                      </p:tavLst>
                                    </p:anim>
                                    <p:anim calcmode="lin" valueType="num">
                                      <p:cBhvr>
                                        <p:cTn id="19" dur="750" fill="hold"/>
                                        <p:tgtEl>
                                          <p:spTgt spid="25"/>
                                        </p:tgtEl>
                                        <p:attrNameLst>
                                          <p:attrName>ppt_h</p:attrName>
                                        </p:attrNameLst>
                                      </p:cBhvr>
                                      <p:tavLst>
                                        <p:tav tm="0">
                                          <p:val>
                                            <p:fltVal val="0"/>
                                          </p:val>
                                        </p:tav>
                                        <p:tav tm="100000">
                                          <p:val>
                                            <p:strVal val="#ppt_h"/>
                                          </p:val>
                                        </p:tav>
                                      </p:tavLst>
                                    </p:anim>
                                    <p:animEffect transition="in" filter="fade">
                                      <p:cBhvr>
                                        <p:cTn id="20" dur="750"/>
                                        <p:tgtEl>
                                          <p:spTgt spid="25"/>
                                        </p:tgtEl>
                                      </p:cBhvr>
                                    </p:animEffect>
                                  </p:childTnLst>
                                </p:cTn>
                              </p:par>
                            </p:childTnLst>
                          </p:cTn>
                        </p:par>
                        <p:par>
                          <p:cTn id="21" fill="hold">
                            <p:stCondLst>
                              <p:cond delay="2000"/>
                            </p:stCondLst>
                            <p:childTnLst>
                              <p:par>
                                <p:cTn id="22" presetID="2" presetClass="entr" presetSubtype="9"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12" presetClass="entr" presetSubtype="2"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slide(fromRight)">
                                      <p:cBhvr>
                                        <p:cTn id="29" dur="500"/>
                                        <p:tgtEl>
                                          <p:spTgt spid="23"/>
                                        </p:tgtEl>
                                      </p:cBhvr>
                                    </p:animEffect>
                                  </p:childTnLst>
                                </p:cTn>
                              </p:par>
                            </p:childTnLst>
                          </p:cTn>
                        </p:par>
                        <p:par>
                          <p:cTn id="30" fill="hold">
                            <p:stCondLst>
                              <p:cond delay="3000"/>
                            </p:stCondLst>
                            <p:childTnLst>
                              <p:par>
                                <p:cTn id="31" presetID="2" presetClass="entr" presetSubtype="3"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1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Left)">
                                      <p:cBhvr>
                                        <p:cTn id="38" dur="500"/>
                                        <p:tgtEl>
                                          <p:spTgt spid="21"/>
                                        </p:tgtEl>
                                      </p:cBhvr>
                                    </p:animEffect>
                                  </p:childTnLst>
                                </p:cTn>
                              </p:par>
                            </p:childTnLst>
                          </p:cTn>
                        </p:par>
                        <p:par>
                          <p:cTn id="39" fill="hold">
                            <p:stCondLst>
                              <p:cond delay="4000"/>
                            </p:stCondLst>
                            <p:childTnLst>
                              <p:par>
                                <p:cTn id="40" presetID="2" presetClass="entr" presetSubtype="12"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0-#ppt_w/2"/>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12" presetClass="entr" presetSubtype="2"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slide(fromRight)">
                                      <p:cBhvr>
                                        <p:cTn id="47" dur="500"/>
                                        <p:tgtEl>
                                          <p:spTgt spid="24"/>
                                        </p:tgtEl>
                                      </p:cBhvr>
                                    </p:animEffect>
                                  </p:childTnLst>
                                </p:cTn>
                              </p:par>
                            </p:childTnLst>
                          </p:cTn>
                        </p:par>
                        <p:par>
                          <p:cTn id="48" fill="hold">
                            <p:stCondLst>
                              <p:cond delay="5000"/>
                            </p:stCondLst>
                            <p:childTnLst>
                              <p:par>
                                <p:cTn id="49" presetID="2" presetClass="entr" presetSubtype="6"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1+#ppt_w/2"/>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childTnLst>
                          </p:cTn>
                        </p:par>
                        <p:par>
                          <p:cTn id="53" fill="hold">
                            <p:stCondLst>
                              <p:cond delay="5500"/>
                            </p:stCondLst>
                            <p:childTnLst>
                              <p:par>
                                <p:cTn id="54" presetID="12" presetClass="entr" presetSubtype="8"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slide(fromLeft)">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4"/>
          <p:cNvSpPr/>
          <p:nvPr/>
        </p:nvSpPr>
        <p:spPr>
          <a:xfrm>
            <a:off x="5094135" y="2060028"/>
            <a:ext cx="4830537" cy="32777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p>
        </p:txBody>
      </p:sp>
      <p:sp>
        <p:nvSpPr>
          <p:cNvPr id="6" name="矩形 5"/>
          <p:cNvSpPr/>
          <p:nvPr/>
        </p:nvSpPr>
        <p:spPr>
          <a:xfrm>
            <a:off x="199458" y="2060028"/>
            <a:ext cx="4830537" cy="32777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p>
        </p:txBody>
      </p:sp>
      <p:grpSp>
        <p:nvGrpSpPr>
          <p:cNvPr id="7" name="组合 6"/>
          <p:cNvGrpSpPr/>
          <p:nvPr/>
        </p:nvGrpSpPr>
        <p:grpSpPr>
          <a:xfrm>
            <a:off x="436119" y="2737209"/>
            <a:ext cx="2932827" cy="2319421"/>
            <a:chOff x="611560" y="2455316"/>
            <a:chExt cx="2448272" cy="1936282"/>
          </a:xfrm>
        </p:grpSpPr>
        <p:sp>
          <p:nvSpPr>
            <p:cNvPr id="8" name="矩形 7"/>
            <p:cNvSpPr/>
            <p:nvPr/>
          </p:nvSpPr>
          <p:spPr>
            <a:xfrm>
              <a:off x="611560" y="2805484"/>
              <a:ext cx="2448272" cy="505414"/>
            </a:xfrm>
            <a:prstGeom prst="rect">
              <a:avLst/>
            </a:prstGeom>
          </p:spPr>
          <p:txBody>
            <a:bodyPr wrap="square">
              <a:spAutoFit/>
            </a:bodyPr>
            <a:lstStyle/>
            <a:p>
              <a:pPr marL="342265" indent="-342265">
                <a:buClr>
                  <a:schemeClr val="accent1">
                    <a:lumMod val="50000"/>
                  </a:schemeClr>
                </a:buClr>
                <a:buFont typeface="Wingdings" panose="05000000000000000000" pitchFamily="2" charset="2"/>
                <a:buChar char="Ø"/>
              </a:pPr>
              <a:r>
                <a:rPr lang="zh-CN" altLang="en-US" sz="1665" dirty="0">
                  <a:latin typeface="微软雅黑" panose="020B0503020204020204" pitchFamily="34" charset="-122"/>
                  <a:ea typeface="微软雅黑" panose="020B0503020204020204" pitchFamily="34" charset="-122"/>
                </a:rPr>
                <a:t>请在此处输入您的文本</a:t>
              </a:r>
              <a:endParaRPr lang="zh-CN" altLang="en-US" sz="1665" dirty="0">
                <a:latin typeface="微软雅黑" panose="020B0503020204020204" pitchFamily="34" charset="-122"/>
                <a:ea typeface="微软雅黑" panose="020B0503020204020204" pitchFamily="34" charset="-122"/>
              </a:endParaRPr>
            </a:p>
            <a:p>
              <a:pPr marL="342265" indent="-342265">
                <a:buClr>
                  <a:schemeClr val="accent1">
                    <a:lumMod val="50000"/>
                  </a:schemeClr>
                </a:buClr>
                <a:buFont typeface="Wingdings" panose="05000000000000000000" pitchFamily="2" charset="2"/>
                <a:buChar char="Ø"/>
              </a:pPr>
              <a:r>
                <a:rPr lang="zh-CN" altLang="en-US" sz="1665" dirty="0">
                  <a:latin typeface="微软雅黑" panose="020B0503020204020204" pitchFamily="34" charset="-122"/>
                  <a:ea typeface="微软雅黑" panose="020B0503020204020204" pitchFamily="34" charset="-122"/>
                </a:rPr>
                <a:t>请在此处输入您的文本</a:t>
              </a:r>
              <a:endParaRPr lang="zh-CN" altLang="en-US" sz="1665" dirty="0">
                <a:latin typeface="微软雅黑" panose="020B0503020204020204" pitchFamily="34" charset="-122"/>
                <a:ea typeface="微软雅黑" panose="020B0503020204020204" pitchFamily="34" charset="-122"/>
              </a:endParaRPr>
            </a:p>
          </p:txBody>
        </p:sp>
        <p:sp>
          <p:nvSpPr>
            <p:cNvPr id="9" name="矩形 8"/>
            <p:cNvSpPr/>
            <p:nvPr/>
          </p:nvSpPr>
          <p:spPr>
            <a:xfrm>
              <a:off x="611560" y="3886184"/>
              <a:ext cx="2376264" cy="505414"/>
            </a:xfrm>
            <a:prstGeom prst="rect">
              <a:avLst/>
            </a:prstGeom>
          </p:spPr>
          <p:txBody>
            <a:bodyPr wrap="square">
              <a:spAutoFit/>
            </a:bodyPr>
            <a:lstStyle/>
            <a:p>
              <a:pPr marL="342265" indent="-342265">
                <a:buClr>
                  <a:schemeClr val="accent1">
                    <a:lumMod val="50000"/>
                  </a:schemeClr>
                </a:buClr>
                <a:buFont typeface="Wingdings" panose="05000000000000000000" pitchFamily="2" charset="2"/>
                <a:buChar char="Ø"/>
              </a:pPr>
              <a:r>
                <a:rPr lang="zh-CN" altLang="en-US" sz="1665" dirty="0">
                  <a:latin typeface="微软雅黑" panose="020B0503020204020204" pitchFamily="34" charset="-122"/>
                  <a:ea typeface="微软雅黑" panose="020B0503020204020204" pitchFamily="34" charset="-122"/>
                </a:rPr>
                <a:t>请在此处输入您的文本</a:t>
              </a:r>
              <a:endParaRPr lang="zh-CN" altLang="en-US" sz="1665" dirty="0">
                <a:latin typeface="微软雅黑" panose="020B0503020204020204" pitchFamily="34" charset="-122"/>
                <a:ea typeface="微软雅黑" panose="020B0503020204020204" pitchFamily="34" charset="-122"/>
              </a:endParaRPr>
            </a:p>
            <a:p>
              <a:pPr marL="342265" indent="-342265">
                <a:buClr>
                  <a:schemeClr val="accent1">
                    <a:lumMod val="50000"/>
                  </a:schemeClr>
                </a:buClr>
                <a:buFont typeface="Wingdings" panose="05000000000000000000" pitchFamily="2" charset="2"/>
                <a:buChar char="Ø"/>
              </a:pPr>
              <a:r>
                <a:rPr lang="zh-CN" altLang="en-US" sz="1665" dirty="0">
                  <a:latin typeface="微软雅黑" panose="020B0503020204020204" pitchFamily="34" charset="-122"/>
                  <a:ea typeface="微软雅黑" panose="020B0503020204020204" pitchFamily="34" charset="-122"/>
                </a:rPr>
                <a:t>请在此处输入您的文本</a:t>
              </a:r>
              <a:endParaRPr lang="zh-CN" altLang="en-US" sz="1665" dirty="0">
                <a:latin typeface="微软雅黑" panose="020B0503020204020204" pitchFamily="34" charset="-122"/>
                <a:ea typeface="微软雅黑" panose="020B0503020204020204" pitchFamily="34" charset="-122"/>
              </a:endParaRPr>
            </a:p>
          </p:txBody>
        </p:sp>
        <p:sp>
          <p:nvSpPr>
            <p:cNvPr id="10" name="矩形 9"/>
            <p:cNvSpPr/>
            <p:nvPr/>
          </p:nvSpPr>
          <p:spPr>
            <a:xfrm>
              <a:off x="611560" y="2455316"/>
              <a:ext cx="1224682" cy="334017"/>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添加标题：</a:t>
              </a:r>
              <a:endParaRPr lang="zh-CN" altLang="en-US" sz="2000" dirty="0">
                <a:latin typeface="微软雅黑" panose="020B0503020204020204" pitchFamily="34" charset="-122"/>
                <a:ea typeface="微软雅黑" panose="020B0503020204020204" pitchFamily="34" charset="-122"/>
              </a:endParaRPr>
            </a:p>
          </p:txBody>
        </p:sp>
        <p:sp>
          <p:nvSpPr>
            <p:cNvPr id="11" name="矩形 10"/>
            <p:cNvSpPr/>
            <p:nvPr/>
          </p:nvSpPr>
          <p:spPr>
            <a:xfrm>
              <a:off x="611560" y="3539105"/>
              <a:ext cx="1224682" cy="334017"/>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添加标题：</a:t>
              </a:r>
              <a:endParaRPr lang="zh-CN" altLang="en-US" sz="2000" dirty="0">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697953" y="2748336"/>
            <a:ext cx="2846567" cy="2350377"/>
            <a:chOff x="5004048" y="2464608"/>
            <a:chExt cx="2376264" cy="1962124"/>
          </a:xfrm>
        </p:grpSpPr>
        <p:sp>
          <p:nvSpPr>
            <p:cNvPr id="13" name="矩形 12"/>
            <p:cNvSpPr/>
            <p:nvPr/>
          </p:nvSpPr>
          <p:spPr>
            <a:xfrm>
              <a:off x="5040560" y="2824648"/>
              <a:ext cx="2339752" cy="505414"/>
            </a:xfrm>
            <a:prstGeom prst="rect">
              <a:avLst/>
            </a:prstGeom>
          </p:spPr>
          <p:txBody>
            <a:bodyPr wrap="square">
              <a:spAutoFit/>
            </a:bodyPr>
            <a:lstStyle/>
            <a:p>
              <a:pPr marL="342265" indent="-342265">
                <a:buClr>
                  <a:schemeClr val="accent1">
                    <a:lumMod val="50000"/>
                  </a:schemeClr>
                </a:buClr>
                <a:buFont typeface="Wingdings" panose="05000000000000000000" pitchFamily="2" charset="2"/>
                <a:buChar char="Ø"/>
              </a:pPr>
              <a:r>
                <a:rPr lang="zh-CN" altLang="en-US" sz="1665" dirty="0">
                  <a:latin typeface="微软雅黑" panose="020B0503020204020204" pitchFamily="34" charset="-122"/>
                  <a:ea typeface="微软雅黑" panose="020B0503020204020204" pitchFamily="34" charset="-122"/>
                </a:rPr>
                <a:t>请在此处输入您的文本</a:t>
              </a:r>
              <a:endParaRPr lang="zh-CN" altLang="en-US" sz="1665" dirty="0">
                <a:latin typeface="微软雅黑" panose="020B0503020204020204" pitchFamily="34" charset="-122"/>
                <a:ea typeface="微软雅黑" panose="020B0503020204020204" pitchFamily="34" charset="-122"/>
              </a:endParaRPr>
            </a:p>
            <a:p>
              <a:pPr marL="342265" indent="-342265">
                <a:buClr>
                  <a:schemeClr val="accent1">
                    <a:lumMod val="50000"/>
                  </a:schemeClr>
                </a:buClr>
                <a:buFont typeface="Wingdings" panose="05000000000000000000" pitchFamily="2" charset="2"/>
                <a:buChar char="Ø"/>
              </a:pPr>
              <a:r>
                <a:rPr lang="zh-CN" altLang="en-US" sz="1665" dirty="0">
                  <a:latin typeface="微软雅黑" panose="020B0503020204020204" pitchFamily="34" charset="-122"/>
                  <a:ea typeface="微软雅黑" panose="020B0503020204020204" pitchFamily="34" charset="-122"/>
                </a:rPr>
                <a:t>请在此处输入您的文本</a:t>
              </a:r>
              <a:endParaRPr lang="zh-CN" altLang="en-US" sz="1665" dirty="0">
                <a:latin typeface="微软雅黑" panose="020B0503020204020204" pitchFamily="34" charset="-122"/>
                <a:ea typeface="微软雅黑" panose="020B0503020204020204" pitchFamily="34" charset="-122"/>
              </a:endParaRPr>
            </a:p>
          </p:txBody>
        </p:sp>
        <p:sp>
          <p:nvSpPr>
            <p:cNvPr id="14" name="矩形 13"/>
            <p:cNvSpPr/>
            <p:nvPr/>
          </p:nvSpPr>
          <p:spPr>
            <a:xfrm>
              <a:off x="5040560" y="3921318"/>
              <a:ext cx="2339752" cy="505414"/>
            </a:xfrm>
            <a:prstGeom prst="rect">
              <a:avLst/>
            </a:prstGeom>
          </p:spPr>
          <p:txBody>
            <a:bodyPr wrap="square">
              <a:spAutoFit/>
            </a:bodyPr>
            <a:lstStyle/>
            <a:p>
              <a:pPr marL="342265" indent="-342265">
                <a:buClr>
                  <a:schemeClr val="accent1">
                    <a:lumMod val="50000"/>
                  </a:schemeClr>
                </a:buClr>
                <a:buFont typeface="Wingdings" panose="05000000000000000000" pitchFamily="2" charset="2"/>
                <a:buChar char="Ø"/>
              </a:pPr>
              <a:r>
                <a:rPr lang="zh-CN" altLang="en-US" sz="1665" dirty="0">
                  <a:latin typeface="微软雅黑" panose="020B0503020204020204" pitchFamily="34" charset="-122"/>
                  <a:ea typeface="微软雅黑" panose="020B0503020204020204" pitchFamily="34" charset="-122"/>
                </a:rPr>
                <a:t>请在此处输入您的文本</a:t>
              </a:r>
              <a:endParaRPr lang="zh-CN" altLang="en-US" sz="1665" dirty="0">
                <a:latin typeface="微软雅黑" panose="020B0503020204020204" pitchFamily="34" charset="-122"/>
                <a:ea typeface="微软雅黑" panose="020B0503020204020204" pitchFamily="34" charset="-122"/>
              </a:endParaRPr>
            </a:p>
            <a:p>
              <a:pPr marL="342265" indent="-342265">
                <a:buClr>
                  <a:schemeClr val="accent1">
                    <a:lumMod val="50000"/>
                  </a:schemeClr>
                </a:buClr>
                <a:buFont typeface="Wingdings" panose="05000000000000000000" pitchFamily="2" charset="2"/>
                <a:buChar char="Ø"/>
              </a:pPr>
              <a:r>
                <a:rPr lang="zh-CN" altLang="en-US" sz="1665" dirty="0">
                  <a:latin typeface="微软雅黑" panose="020B0503020204020204" pitchFamily="34" charset="-122"/>
                  <a:ea typeface="微软雅黑" panose="020B0503020204020204" pitchFamily="34" charset="-122"/>
                </a:rPr>
                <a:t>请在此处输入您的文本</a:t>
              </a:r>
              <a:endParaRPr lang="zh-CN" altLang="en-US" sz="1665" dirty="0">
                <a:latin typeface="微软雅黑" panose="020B0503020204020204" pitchFamily="34" charset="-122"/>
                <a:ea typeface="微软雅黑" panose="020B0503020204020204" pitchFamily="34" charset="-122"/>
              </a:endParaRPr>
            </a:p>
          </p:txBody>
        </p:sp>
        <p:sp>
          <p:nvSpPr>
            <p:cNvPr id="15" name="矩形 14"/>
            <p:cNvSpPr/>
            <p:nvPr/>
          </p:nvSpPr>
          <p:spPr>
            <a:xfrm>
              <a:off x="5004048" y="2464608"/>
              <a:ext cx="1224683" cy="334017"/>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添加标题：</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p:nvSpPr>
          <p:spPr>
            <a:xfrm>
              <a:off x="5004048" y="3548397"/>
              <a:ext cx="1224683" cy="334017"/>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添加标题：</a:t>
              </a:r>
              <a:endParaRPr lang="zh-CN" altLang="en-US" sz="2000" dirty="0">
                <a:latin typeface="微软雅黑" panose="020B0503020204020204" pitchFamily="34" charset="-122"/>
                <a:ea typeface="微软雅黑" panose="020B0503020204020204" pitchFamily="34" charset="-122"/>
              </a:endParaRPr>
            </a:p>
          </p:txBody>
        </p:sp>
      </p:grpSp>
      <p:sp>
        <p:nvSpPr>
          <p:cNvPr id="17" name="右箭头 16"/>
          <p:cNvSpPr/>
          <p:nvPr/>
        </p:nvSpPr>
        <p:spPr>
          <a:xfrm>
            <a:off x="5076143" y="1151550"/>
            <a:ext cx="3006696" cy="1823554"/>
          </a:xfrm>
          <a:prstGeom prst="right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814821" tIns="0" rIns="0" bIns="0" rtlCol="0" anchor="ctr"/>
          <a:lstStyle/>
          <a:p>
            <a:pPr algn="ctr">
              <a:lnSpc>
                <a:spcPct val="120000"/>
              </a:lnSpc>
            </a:pPr>
            <a:r>
              <a:rPr lang="zh-CN" altLang="en-US" sz="2220" dirty="0">
                <a:latin typeface="微软雅黑" panose="020B0503020204020204" pitchFamily="34" charset="-122"/>
                <a:ea typeface="微软雅黑" panose="020B0503020204020204" pitchFamily="34" charset="-122"/>
              </a:rPr>
              <a:t>添加文字</a:t>
            </a:r>
            <a:endParaRPr lang="zh-CN" altLang="en-US" sz="2220" dirty="0">
              <a:latin typeface="微软雅黑" panose="020B0503020204020204" pitchFamily="34" charset="-122"/>
              <a:ea typeface="微软雅黑" panose="020B0503020204020204" pitchFamily="34" charset="-122"/>
            </a:endParaRPr>
          </a:p>
        </p:txBody>
      </p:sp>
      <p:sp>
        <p:nvSpPr>
          <p:cNvPr id="18" name="右箭头 17"/>
          <p:cNvSpPr/>
          <p:nvPr/>
        </p:nvSpPr>
        <p:spPr>
          <a:xfrm flipH="1">
            <a:off x="2020160" y="1151550"/>
            <a:ext cx="3006696" cy="1823554"/>
          </a:xfrm>
          <a:prstGeom prst="rightArrow">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14821" bIns="0" rtlCol="0" anchor="ctr"/>
          <a:lstStyle/>
          <a:p>
            <a:pPr algn="ctr">
              <a:lnSpc>
                <a:spcPct val="120000"/>
              </a:lnSpc>
            </a:pPr>
            <a:r>
              <a:rPr lang="zh-CN" altLang="en-US" sz="2220" dirty="0">
                <a:latin typeface="微软雅黑" panose="020B0503020204020204" pitchFamily="34" charset="-122"/>
                <a:ea typeface="微软雅黑" panose="020B0503020204020204" pitchFamily="34" charset="-122"/>
              </a:rPr>
              <a:t>添加文字</a:t>
            </a:r>
            <a:endParaRPr lang="zh-CN" altLang="en-US" sz="2220" dirty="0">
              <a:latin typeface="微软雅黑" panose="020B0503020204020204" pitchFamily="34" charset="-122"/>
              <a:ea typeface="微软雅黑" panose="020B0503020204020204" pitchFamily="34" charset="-122"/>
            </a:endParaRPr>
          </a:p>
        </p:txBody>
      </p:sp>
      <p:sp>
        <p:nvSpPr>
          <p:cNvPr id="19" name="圆角矩形 18"/>
          <p:cNvSpPr/>
          <p:nvPr/>
        </p:nvSpPr>
        <p:spPr>
          <a:xfrm>
            <a:off x="4139628" y="1726535"/>
            <a:ext cx="1758012" cy="68999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3482" tIns="51741" rIns="103482" bIns="51741" rtlCol="0" anchor="ctr"/>
          <a:lstStyle/>
          <a:p>
            <a:pPr algn="ctr"/>
            <a:r>
              <a:rPr lang="zh-CN" altLang="en-US" sz="2780" dirty="0">
                <a:solidFill>
                  <a:srgbClr val="10253F"/>
                </a:solidFill>
                <a:latin typeface="微软雅黑" panose="020B0503020204020204" pitchFamily="34" charset="-122"/>
                <a:ea typeface="微软雅黑" panose="020B0503020204020204" pitchFamily="34" charset="-122"/>
              </a:rPr>
              <a:t>添加标题</a:t>
            </a:r>
            <a:endParaRPr lang="zh-CN" altLang="en-US" sz="2780" dirty="0">
              <a:solidFill>
                <a:srgbClr val="10253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2" presetClass="entr" presetSubtype="2"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slide(fromRight)">
                                      <p:cBhvr>
                                        <p:cTn id="18" dur="500"/>
                                        <p:tgtEl>
                                          <p:spTgt spid="18"/>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slide(fromLeft)">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7" grpId="0" animBg="1"/>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等腰三角形 6"/>
          <p:cNvSpPr/>
          <p:nvPr/>
        </p:nvSpPr>
        <p:spPr>
          <a:xfrm>
            <a:off x="3882937" y="1687025"/>
            <a:ext cx="2034242" cy="1662094"/>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052E65"/>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3502" tIns="244492" rIns="103502" bIns="51751" anchor="ctr"/>
          <a:lstStyle/>
          <a:p>
            <a:pPr algn="ctr">
              <a:defRPr/>
            </a:pPr>
            <a:r>
              <a:rPr lang="en-US" altLang="zh-CN" sz="3110" dirty="0">
                <a:solidFill>
                  <a:schemeClr val="bg1"/>
                </a:solidFill>
              </a:rPr>
              <a:t>01</a:t>
            </a:r>
            <a:endParaRPr lang="zh-CN" altLang="en-US" sz="3110" dirty="0">
              <a:solidFill>
                <a:schemeClr val="bg1"/>
              </a:solidFill>
            </a:endParaRPr>
          </a:p>
        </p:txBody>
      </p:sp>
      <p:sp>
        <p:nvSpPr>
          <p:cNvPr id="6" name="等腰三角形 7"/>
          <p:cNvSpPr/>
          <p:nvPr/>
        </p:nvSpPr>
        <p:spPr>
          <a:xfrm>
            <a:off x="5007879" y="3566541"/>
            <a:ext cx="1998302" cy="1698031"/>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052E65"/>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44492" tIns="692730" rIns="0" bIns="51751" anchor="ctr"/>
          <a:lstStyle/>
          <a:p>
            <a:pPr algn="ctr">
              <a:defRPr/>
            </a:pPr>
            <a:r>
              <a:rPr lang="en-US" altLang="zh-CN" sz="3110" dirty="0">
                <a:solidFill>
                  <a:schemeClr val="bg1"/>
                </a:solidFill>
              </a:rPr>
              <a:t>03</a:t>
            </a:r>
            <a:endParaRPr lang="zh-CN" altLang="en-US" sz="3110" dirty="0">
              <a:solidFill>
                <a:schemeClr val="bg1"/>
              </a:solidFill>
            </a:endParaRPr>
          </a:p>
        </p:txBody>
      </p:sp>
      <p:sp>
        <p:nvSpPr>
          <p:cNvPr id="7" name="等腰三角形 11"/>
          <p:cNvSpPr/>
          <p:nvPr/>
        </p:nvSpPr>
        <p:spPr>
          <a:xfrm>
            <a:off x="2786743" y="3566541"/>
            <a:ext cx="1998302" cy="1698031"/>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052E65"/>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692730" rIns="203744" bIns="51751" anchor="ctr"/>
          <a:lstStyle/>
          <a:p>
            <a:pPr algn="ctr">
              <a:defRPr/>
            </a:pPr>
            <a:r>
              <a:rPr lang="en-US" altLang="zh-CN" sz="3110" dirty="0">
                <a:solidFill>
                  <a:schemeClr val="bg1"/>
                </a:solidFill>
              </a:rPr>
              <a:t>02</a:t>
            </a:r>
            <a:endParaRPr lang="zh-CN" altLang="en-US" sz="3110" dirty="0">
              <a:solidFill>
                <a:schemeClr val="bg1"/>
              </a:solidFill>
            </a:endParaRPr>
          </a:p>
        </p:txBody>
      </p:sp>
      <p:sp>
        <p:nvSpPr>
          <p:cNvPr id="8" name="TextBox 7"/>
          <p:cNvSpPr txBox="1">
            <a:spLocks noChangeArrowheads="1"/>
          </p:cNvSpPr>
          <p:nvPr/>
        </p:nvSpPr>
        <p:spPr bwMode="auto">
          <a:xfrm flipH="1">
            <a:off x="1079556" y="4242157"/>
            <a:ext cx="2147623" cy="720066"/>
          </a:xfrm>
          <a:prstGeom prst="rect">
            <a:avLst/>
          </a:prstGeom>
          <a:noFill/>
          <a:ln>
            <a:noFill/>
          </a:ln>
          <a:effectLst/>
        </p:spPr>
        <p:txBody>
          <a:bodyPr wrap="square" lIns="103502" tIns="51751" rIns="103502" bIns="5175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r>
              <a:rPr lang="zh-CN" altLang="en-US" sz="2000" dirty="0">
                <a:solidFill>
                  <a:sysClr val="windowText" lastClr="000000"/>
                </a:solidFill>
                <a:latin typeface="微软雅黑" panose="020B0503020204020204" pitchFamily="34" charset="-122"/>
                <a:ea typeface="微软雅黑" panose="020B0503020204020204" pitchFamily="34" charset="-122"/>
              </a:rPr>
              <a:t>输入文本内容</a:t>
            </a:r>
            <a:endParaRPr lang="en-US" altLang="zh-CN" sz="2000" dirty="0">
              <a:solidFill>
                <a:sysClr val="windowText" lastClr="000000"/>
              </a:solidFill>
              <a:latin typeface="微软雅黑" panose="020B0503020204020204" pitchFamily="34" charset="-122"/>
              <a:ea typeface="微软雅黑" panose="020B0503020204020204" pitchFamily="34" charset="-122"/>
            </a:endParaRPr>
          </a:p>
          <a:p>
            <a:pPr lvl="0" algn="ctr" eaLnBrk="1" hangingPunct="1"/>
            <a:r>
              <a:rPr lang="zh-CN" altLang="en-US" sz="2000" dirty="0">
                <a:solidFill>
                  <a:sysClr val="windowText" lastClr="000000"/>
                </a:solidFill>
                <a:latin typeface="微软雅黑" panose="020B0503020204020204" pitchFamily="34" charset="-122"/>
                <a:ea typeface="微软雅黑" panose="020B0503020204020204" pitchFamily="34" charset="-122"/>
              </a:rPr>
              <a:t>输入文本内容</a:t>
            </a: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
        <p:nvSpPr>
          <p:cNvPr id="9" name="TextBox 11"/>
          <p:cNvSpPr txBox="1">
            <a:spLocks noChangeArrowheads="1"/>
          </p:cNvSpPr>
          <p:nvPr/>
        </p:nvSpPr>
        <p:spPr bwMode="auto">
          <a:xfrm flipH="1">
            <a:off x="6867811" y="4242157"/>
            <a:ext cx="2147626" cy="720066"/>
          </a:xfrm>
          <a:prstGeom prst="rect">
            <a:avLst/>
          </a:prstGeom>
          <a:noFill/>
          <a:ln>
            <a:noFill/>
          </a:ln>
          <a:effectLst/>
        </p:spPr>
        <p:txBody>
          <a:bodyPr wrap="square" lIns="103502" tIns="51751" rIns="103502" bIns="5175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r>
              <a:rPr lang="zh-CN" altLang="en-US" sz="2000" dirty="0">
                <a:solidFill>
                  <a:sysClr val="windowText" lastClr="000000"/>
                </a:solidFill>
                <a:latin typeface="微软雅黑" panose="020B0503020204020204" pitchFamily="34" charset="-122"/>
                <a:ea typeface="微软雅黑" panose="020B0503020204020204" pitchFamily="34" charset="-122"/>
              </a:rPr>
              <a:t>输入文本内容</a:t>
            </a:r>
            <a:endParaRPr lang="en-US" altLang="zh-CN" sz="2000" dirty="0">
              <a:solidFill>
                <a:sysClr val="windowText" lastClr="000000"/>
              </a:solidFill>
              <a:latin typeface="微软雅黑" panose="020B0503020204020204" pitchFamily="34" charset="-122"/>
              <a:ea typeface="微软雅黑" panose="020B0503020204020204" pitchFamily="34" charset="-122"/>
            </a:endParaRPr>
          </a:p>
          <a:p>
            <a:pPr lvl="0" algn="ctr" eaLnBrk="1" hangingPunct="1"/>
            <a:r>
              <a:rPr lang="zh-CN" altLang="en-US" sz="2000" dirty="0">
                <a:solidFill>
                  <a:sysClr val="windowText" lastClr="000000"/>
                </a:solidFill>
                <a:latin typeface="微软雅黑" panose="020B0503020204020204" pitchFamily="34" charset="-122"/>
                <a:ea typeface="微软雅黑" panose="020B0503020204020204" pitchFamily="34" charset="-122"/>
              </a:rPr>
              <a:t>输入文本内容</a:t>
            </a: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
        <p:nvSpPr>
          <p:cNvPr id="10" name="TextBox 9"/>
          <p:cNvSpPr txBox="1">
            <a:spLocks noChangeArrowheads="1"/>
          </p:cNvSpPr>
          <p:nvPr/>
        </p:nvSpPr>
        <p:spPr bwMode="auto">
          <a:xfrm flipH="1">
            <a:off x="3848726" y="928750"/>
            <a:ext cx="2147626" cy="720066"/>
          </a:xfrm>
          <a:prstGeom prst="rect">
            <a:avLst/>
          </a:prstGeom>
          <a:noFill/>
          <a:ln>
            <a:noFill/>
          </a:ln>
          <a:effectLst/>
        </p:spPr>
        <p:txBody>
          <a:bodyPr wrap="square" lIns="103502" tIns="51751" rIns="103502" bIns="5175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r>
              <a:rPr lang="zh-CN" altLang="en-US" sz="2000" dirty="0">
                <a:solidFill>
                  <a:sysClr val="windowText" lastClr="000000"/>
                </a:solidFill>
                <a:latin typeface="微软雅黑" panose="020B0503020204020204" pitchFamily="34" charset="-122"/>
                <a:ea typeface="微软雅黑" panose="020B0503020204020204" pitchFamily="34" charset="-122"/>
              </a:rPr>
              <a:t>输入文本内容</a:t>
            </a:r>
            <a:endParaRPr lang="en-US" altLang="zh-CN" sz="2000" dirty="0">
              <a:solidFill>
                <a:sysClr val="windowText" lastClr="000000"/>
              </a:solidFill>
              <a:latin typeface="微软雅黑" panose="020B0503020204020204" pitchFamily="34" charset="-122"/>
              <a:ea typeface="微软雅黑" panose="020B0503020204020204" pitchFamily="34" charset="-122"/>
            </a:endParaRPr>
          </a:p>
          <a:p>
            <a:pPr lvl="0" algn="ctr" eaLnBrk="1" hangingPunct="1"/>
            <a:r>
              <a:rPr lang="zh-CN" altLang="en-US" sz="2000" dirty="0">
                <a:solidFill>
                  <a:sysClr val="windowText" lastClr="000000"/>
                </a:solidFill>
                <a:latin typeface="微软雅黑" panose="020B0503020204020204" pitchFamily="34" charset="-122"/>
                <a:ea typeface="微软雅黑" panose="020B0503020204020204" pitchFamily="34" charset="-122"/>
              </a:rPr>
              <a:t>输入文本内容</a:t>
            </a: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任意多边形 10"/>
          <p:cNvSpPr/>
          <p:nvPr/>
        </p:nvSpPr>
        <p:spPr>
          <a:xfrm>
            <a:off x="3843402" y="3449743"/>
            <a:ext cx="2062994" cy="1755532"/>
          </a:xfrm>
          <a:custGeom>
            <a:avLst/>
            <a:gdLst>
              <a:gd name="connsiteX0" fmla="*/ 0 w 1822450"/>
              <a:gd name="connsiteY0" fmla="*/ 0 h 1551623"/>
              <a:gd name="connsiteX1" fmla="*/ 1822450 w 1822450"/>
              <a:gd name="connsiteY1" fmla="*/ 0 h 1551623"/>
              <a:gd name="connsiteX2" fmla="*/ 911225 w 1822450"/>
              <a:gd name="connsiteY2" fmla="*/ 1551623 h 1551623"/>
            </a:gdLst>
            <a:ahLst/>
            <a:cxnLst>
              <a:cxn ang="0">
                <a:pos x="connsiteX0" y="connsiteY0"/>
              </a:cxn>
              <a:cxn ang="0">
                <a:pos x="connsiteX1" y="connsiteY1"/>
              </a:cxn>
              <a:cxn ang="0">
                <a:pos x="connsiteX2" y="connsiteY2"/>
              </a:cxn>
            </a:cxnLst>
            <a:rect l="l" t="t" r="r" b="b"/>
            <a:pathLst>
              <a:path w="1822450" h="1551623">
                <a:moveTo>
                  <a:pt x="0" y="0"/>
                </a:moveTo>
                <a:lnTo>
                  <a:pt x="1822450" y="0"/>
                </a:lnTo>
                <a:lnTo>
                  <a:pt x="911225" y="1551623"/>
                </a:lnTo>
                <a:close/>
              </a:path>
            </a:pathLst>
          </a:custGeom>
          <a:solidFill>
            <a:srgbClr val="0B87D6"/>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88986" tIns="0" rIns="488986" bIns="448237" anchor="ctr"/>
          <a:lstStyle/>
          <a:p>
            <a:pPr algn="ctr">
              <a:lnSpc>
                <a:spcPct val="130000"/>
              </a:lnSpc>
              <a:defRPr/>
            </a:pPr>
            <a:r>
              <a:rPr lang="zh-CN" altLang="en-US" sz="2890" b="1" dirty="0">
                <a:solidFill>
                  <a:schemeClr val="bg1"/>
                </a:solidFill>
                <a:latin typeface="微软雅黑" panose="020B0503020204020204" pitchFamily="34" charset="-122"/>
                <a:ea typeface="微软雅黑" panose="020B0503020204020204" pitchFamily="34" charset="-122"/>
              </a:rPr>
              <a:t>标题</a:t>
            </a:r>
            <a:endParaRPr lang="zh-CN" altLang="en-US" sz="289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right)">
                                      <p:cBhvr>
                                        <p:cTn id="28" dur="500"/>
                                        <p:tgtEl>
                                          <p:spTgt spid="7"/>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right)">
                                      <p:cBhvr>
                                        <p:cTn id="40" dur="500"/>
                                        <p:tgtEl>
                                          <p:spTgt spid="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p:bldP spid="9" grpId="0"/>
      <p:bldP spid="10" grpId="0"/>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a:off x="-5292" y="937287"/>
            <a:ext cx="10181167" cy="3269083"/>
          </a:xfrm>
          <a:custGeom>
            <a:avLst/>
            <a:gdLst>
              <a:gd name="connsiteX0" fmla="*/ 0 w 12192000"/>
              <a:gd name="connsiteY0" fmla="*/ 0 h 2716400"/>
              <a:gd name="connsiteX1" fmla="*/ 12192000 w 12192000"/>
              <a:gd name="connsiteY1" fmla="*/ 0 h 2716400"/>
              <a:gd name="connsiteX2" fmla="*/ 12192000 w 12192000"/>
              <a:gd name="connsiteY2" fmla="*/ 2716400 h 2716400"/>
              <a:gd name="connsiteX3" fmla="*/ 0 w 12192000"/>
              <a:gd name="connsiteY3" fmla="*/ 2716400 h 2716400"/>
              <a:gd name="connsiteX4" fmla="*/ 0 w 12192000"/>
              <a:gd name="connsiteY4" fmla="*/ 0 h 2716400"/>
              <a:gd name="connsiteX0-1" fmla="*/ 0 w 12192000"/>
              <a:gd name="connsiteY0-2" fmla="*/ 0 h 3249800"/>
              <a:gd name="connsiteX1-3" fmla="*/ 12192000 w 12192000"/>
              <a:gd name="connsiteY1-4" fmla="*/ 533400 h 3249800"/>
              <a:gd name="connsiteX2-5" fmla="*/ 12192000 w 12192000"/>
              <a:gd name="connsiteY2-6" fmla="*/ 3249800 h 3249800"/>
              <a:gd name="connsiteX3-7" fmla="*/ 0 w 12192000"/>
              <a:gd name="connsiteY3-8" fmla="*/ 3249800 h 3249800"/>
              <a:gd name="connsiteX4-9" fmla="*/ 0 w 12192000"/>
              <a:gd name="connsiteY4-10" fmla="*/ 0 h 3249800"/>
              <a:gd name="connsiteX0-11" fmla="*/ 0 w 12192000"/>
              <a:gd name="connsiteY0-12" fmla="*/ 0 h 3249800"/>
              <a:gd name="connsiteX1-13" fmla="*/ 12192000 w 12192000"/>
              <a:gd name="connsiteY1-14" fmla="*/ 533400 h 3249800"/>
              <a:gd name="connsiteX2-15" fmla="*/ 12192000 w 12192000"/>
              <a:gd name="connsiteY2-16" fmla="*/ 3249800 h 3249800"/>
              <a:gd name="connsiteX3-17" fmla="*/ 19050 w 12192000"/>
              <a:gd name="connsiteY3-18" fmla="*/ 1687700 h 3249800"/>
              <a:gd name="connsiteX4-19" fmla="*/ 0 w 12192000"/>
              <a:gd name="connsiteY4-20" fmla="*/ 0 h 3249800"/>
              <a:gd name="connsiteX0-21" fmla="*/ 0 w 12230100"/>
              <a:gd name="connsiteY0-22" fmla="*/ 0 h 4583300"/>
              <a:gd name="connsiteX1-23" fmla="*/ 12192000 w 12230100"/>
              <a:gd name="connsiteY1-24" fmla="*/ 533400 h 4583300"/>
              <a:gd name="connsiteX2-25" fmla="*/ 12230100 w 12230100"/>
              <a:gd name="connsiteY2-26" fmla="*/ 4583300 h 4583300"/>
              <a:gd name="connsiteX3-27" fmla="*/ 19050 w 12230100"/>
              <a:gd name="connsiteY3-28" fmla="*/ 1687700 h 4583300"/>
              <a:gd name="connsiteX4-29" fmla="*/ 0 w 12230100"/>
              <a:gd name="connsiteY4-30" fmla="*/ 0 h 4583300"/>
              <a:gd name="connsiteX0-31" fmla="*/ 0 w 12230100"/>
              <a:gd name="connsiteY0-32" fmla="*/ 0 h 4583300"/>
              <a:gd name="connsiteX1-33" fmla="*/ 12211050 w 12230100"/>
              <a:gd name="connsiteY1-34" fmla="*/ 2019300 h 4583300"/>
              <a:gd name="connsiteX2-35" fmla="*/ 12230100 w 12230100"/>
              <a:gd name="connsiteY2-36" fmla="*/ 4583300 h 4583300"/>
              <a:gd name="connsiteX3-37" fmla="*/ 19050 w 12230100"/>
              <a:gd name="connsiteY3-38" fmla="*/ 1687700 h 4583300"/>
              <a:gd name="connsiteX4-39" fmla="*/ 0 w 12230100"/>
              <a:gd name="connsiteY4-40" fmla="*/ 0 h 4583300"/>
              <a:gd name="connsiteX0-41" fmla="*/ 0 w 12249150"/>
              <a:gd name="connsiteY0-42" fmla="*/ 0 h 4068950"/>
              <a:gd name="connsiteX1-43" fmla="*/ 12211050 w 12249150"/>
              <a:gd name="connsiteY1-44" fmla="*/ 2019300 h 4068950"/>
              <a:gd name="connsiteX2-45" fmla="*/ 12249150 w 12249150"/>
              <a:gd name="connsiteY2-46" fmla="*/ 4068950 h 4068950"/>
              <a:gd name="connsiteX3-47" fmla="*/ 19050 w 12249150"/>
              <a:gd name="connsiteY3-48" fmla="*/ 1687700 h 4068950"/>
              <a:gd name="connsiteX4-49" fmla="*/ 0 w 12249150"/>
              <a:gd name="connsiteY4-50" fmla="*/ 0 h 4068950"/>
              <a:gd name="connsiteX0-51" fmla="*/ 0 w 12249150"/>
              <a:gd name="connsiteY0-52" fmla="*/ 0 h 4068950"/>
              <a:gd name="connsiteX1-53" fmla="*/ 12211050 w 12249150"/>
              <a:gd name="connsiteY1-54" fmla="*/ 2019300 h 4068950"/>
              <a:gd name="connsiteX2-55" fmla="*/ 12249150 w 12249150"/>
              <a:gd name="connsiteY2-56" fmla="*/ 4068950 h 4068950"/>
              <a:gd name="connsiteX3-57" fmla="*/ 19050 w 12249150"/>
              <a:gd name="connsiteY3-58" fmla="*/ 1687700 h 4068950"/>
              <a:gd name="connsiteX4-59" fmla="*/ 0 w 12249150"/>
              <a:gd name="connsiteY4-60" fmla="*/ 0 h 4068950"/>
              <a:gd name="connsiteX0-61" fmla="*/ 0 w 12249150"/>
              <a:gd name="connsiteY0-62" fmla="*/ 0 h 3935600"/>
              <a:gd name="connsiteX1-63" fmla="*/ 12211050 w 12249150"/>
              <a:gd name="connsiteY1-64" fmla="*/ 1885950 h 3935600"/>
              <a:gd name="connsiteX2-65" fmla="*/ 12249150 w 12249150"/>
              <a:gd name="connsiteY2-66" fmla="*/ 3935600 h 3935600"/>
              <a:gd name="connsiteX3-67" fmla="*/ 19050 w 12249150"/>
              <a:gd name="connsiteY3-68" fmla="*/ 1554350 h 3935600"/>
              <a:gd name="connsiteX4-69" fmla="*/ 0 w 12249150"/>
              <a:gd name="connsiteY4-70" fmla="*/ 0 h 3935600"/>
              <a:gd name="connsiteX0-71" fmla="*/ 0 w 12249150"/>
              <a:gd name="connsiteY0-72" fmla="*/ 0 h 3935600"/>
              <a:gd name="connsiteX1-73" fmla="*/ 12249150 w 12249150"/>
              <a:gd name="connsiteY1-74" fmla="*/ 1428750 h 3935600"/>
              <a:gd name="connsiteX2-75" fmla="*/ 12249150 w 12249150"/>
              <a:gd name="connsiteY2-76" fmla="*/ 3935600 h 3935600"/>
              <a:gd name="connsiteX3-77" fmla="*/ 19050 w 12249150"/>
              <a:gd name="connsiteY3-78" fmla="*/ 1554350 h 3935600"/>
              <a:gd name="connsiteX4-79" fmla="*/ 0 w 12249150"/>
              <a:gd name="connsiteY4-80" fmla="*/ 0 h 3935600"/>
              <a:gd name="connsiteX0-81" fmla="*/ 0 w 12268200"/>
              <a:gd name="connsiteY0-82" fmla="*/ 0 h 3935600"/>
              <a:gd name="connsiteX1-83" fmla="*/ 12268200 w 12268200"/>
              <a:gd name="connsiteY1-84" fmla="*/ 1104900 h 3935600"/>
              <a:gd name="connsiteX2-85" fmla="*/ 12249150 w 12268200"/>
              <a:gd name="connsiteY2-86" fmla="*/ 3935600 h 3935600"/>
              <a:gd name="connsiteX3-87" fmla="*/ 19050 w 12268200"/>
              <a:gd name="connsiteY3-88" fmla="*/ 1554350 h 3935600"/>
              <a:gd name="connsiteX4-89" fmla="*/ 0 w 12268200"/>
              <a:gd name="connsiteY4-90" fmla="*/ 0 h 3935600"/>
              <a:gd name="connsiteX0-91" fmla="*/ 0 w 12249150"/>
              <a:gd name="connsiteY0-92" fmla="*/ 0 h 3935600"/>
              <a:gd name="connsiteX1-93" fmla="*/ 12237720 w 12249150"/>
              <a:gd name="connsiteY1-94" fmla="*/ 1089660 h 3935600"/>
              <a:gd name="connsiteX2-95" fmla="*/ 12249150 w 12249150"/>
              <a:gd name="connsiteY2-96" fmla="*/ 3935600 h 3935600"/>
              <a:gd name="connsiteX3-97" fmla="*/ 19050 w 12249150"/>
              <a:gd name="connsiteY3-98" fmla="*/ 1554350 h 3935600"/>
              <a:gd name="connsiteX4-99" fmla="*/ 0 w 12249150"/>
              <a:gd name="connsiteY4-100" fmla="*/ 0 h 3935600"/>
              <a:gd name="connsiteX0-101" fmla="*/ 0 w 12249150"/>
              <a:gd name="connsiteY0-102" fmla="*/ 0 h 3935600"/>
              <a:gd name="connsiteX1-103" fmla="*/ 12237720 w 12249150"/>
              <a:gd name="connsiteY1-104" fmla="*/ 1089660 h 3935600"/>
              <a:gd name="connsiteX2-105" fmla="*/ 12249150 w 12249150"/>
              <a:gd name="connsiteY2-106" fmla="*/ 3935600 h 3935600"/>
              <a:gd name="connsiteX3-107" fmla="*/ 44450 w 12249150"/>
              <a:gd name="connsiteY3-108" fmla="*/ 1554350 h 3935600"/>
              <a:gd name="connsiteX4-109" fmla="*/ 0 w 12249150"/>
              <a:gd name="connsiteY4-110" fmla="*/ 0 h 3935600"/>
              <a:gd name="connsiteX0-111" fmla="*/ 0 w 12217400"/>
              <a:gd name="connsiteY0-112" fmla="*/ 0 h 3922900"/>
              <a:gd name="connsiteX1-113" fmla="*/ 12205970 w 12217400"/>
              <a:gd name="connsiteY1-114" fmla="*/ 1076960 h 3922900"/>
              <a:gd name="connsiteX2-115" fmla="*/ 12217400 w 12217400"/>
              <a:gd name="connsiteY2-116" fmla="*/ 3922900 h 3922900"/>
              <a:gd name="connsiteX3-117" fmla="*/ 12700 w 12217400"/>
              <a:gd name="connsiteY3-118" fmla="*/ 1541650 h 3922900"/>
              <a:gd name="connsiteX4-119" fmla="*/ 0 w 12217400"/>
              <a:gd name="connsiteY4-120" fmla="*/ 0 h 3922900"/>
              <a:gd name="connsiteX0-121" fmla="*/ 0 w 12217400"/>
              <a:gd name="connsiteY0-122" fmla="*/ 0 h 3922900"/>
              <a:gd name="connsiteX1-123" fmla="*/ 12205970 w 12217400"/>
              <a:gd name="connsiteY1-124" fmla="*/ 1076960 h 3922900"/>
              <a:gd name="connsiteX2-125" fmla="*/ 12217400 w 12217400"/>
              <a:gd name="connsiteY2-126" fmla="*/ 3922900 h 3922900"/>
              <a:gd name="connsiteX3-127" fmla="*/ 6350 w 12217400"/>
              <a:gd name="connsiteY3-128" fmla="*/ 1541650 h 3922900"/>
              <a:gd name="connsiteX4-129" fmla="*/ 0 w 12217400"/>
              <a:gd name="connsiteY4-130" fmla="*/ 0 h 3922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17400" h="3922900">
                <a:moveTo>
                  <a:pt x="0" y="0"/>
                </a:moveTo>
                <a:lnTo>
                  <a:pt x="12205970" y="1076960"/>
                </a:lnTo>
                <a:lnTo>
                  <a:pt x="12217400" y="3922900"/>
                </a:lnTo>
                <a:lnTo>
                  <a:pt x="6350" y="1541650"/>
                </a:lnTo>
                <a:cubicBezTo>
                  <a:pt x="4233" y="1027767"/>
                  <a:pt x="2117" y="513883"/>
                  <a:pt x="0" y="0"/>
                </a:cubicBezTo>
                <a:close/>
              </a:path>
            </a:pathLst>
          </a:custGeom>
          <a:solidFill>
            <a:schemeClr val="tx2">
              <a:lumMod val="75000"/>
              <a:alpha val="57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76200" tIns="38100" rIns="76200" bIns="38100" rtlCol="0" anchor="ctr"/>
          <a:lstStyle/>
          <a:p>
            <a:pPr algn="ctr"/>
            <a:endParaRPr lang="zh-CN" altLang="en-US" sz="2000" dirty="0">
              <a:cs typeface="+mn-ea"/>
              <a:sym typeface="+mn-lt"/>
            </a:endParaRPr>
          </a:p>
        </p:txBody>
      </p:sp>
      <p:sp>
        <p:nvSpPr>
          <p:cNvPr id="3" name="矩形 16"/>
          <p:cNvSpPr/>
          <p:nvPr/>
        </p:nvSpPr>
        <p:spPr>
          <a:xfrm>
            <a:off x="-7045" y="1082143"/>
            <a:ext cx="10167046" cy="2198716"/>
          </a:xfrm>
          <a:custGeom>
            <a:avLst/>
            <a:gdLst>
              <a:gd name="connsiteX0" fmla="*/ 0 w 12192305"/>
              <a:gd name="connsiteY0" fmla="*/ 0 h 1487838"/>
              <a:gd name="connsiteX1" fmla="*/ 12192305 w 12192305"/>
              <a:gd name="connsiteY1" fmla="*/ 0 h 1487838"/>
              <a:gd name="connsiteX2" fmla="*/ 12192305 w 12192305"/>
              <a:gd name="connsiteY2" fmla="*/ 1487838 h 1487838"/>
              <a:gd name="connsiteX3" fmla="*/ 0 w 12192305"/>
              <a:gd name="connsiteY3" fmla="*/ 1487838 h 1487838"/>
              <a:gd name="connsiteX4" fmla="*/ 0 w 12192305"/>
              <a:gd name="connsiteY4" fmla="*/ 0 h 1487838"/>
              <a:gd name="connsiteX0-1" fmla="*/ 15499 w 12192305"/>
              <a:gd name="connsiteY0-2" fmla="*/ 433952 h 1487838"/>
              <a:gd name="connsiteX1-3" fmla="*/ 12192305 w 12192305"/>
              <a:gd name="connsiteY1-4" fmla="*/ 0 h 1487838"/>
              <a:gd name="connsiteX2-5" fmla="*/ 12192305 w 12192305"/>
              <a:gd name="connsiteY2-6" fmla="*/ 1487838 h 1487838"/>
              <a:gd name="connsiteX3-7" fmla="*/ 0 w 12192305"/>
              <a:gd name="connsiteY3-8" fmla="*/ 1487838 h 1487838"/>
              <a:gd name="connsiteX4-9" fmla="*/ 15499 w 12192305"/>
              <a:gd name="connsiteY4-10" fmla="*/ 433952 h 1487838"/>
              <a:gd name="connsiteX0-11" fmla="*/ 7879 w 12192305"/>
              <a:gd name="connsiteY0-12" fmla="*/ 426332 h 1487838"/>
              <a:gd name="connsiteX1-13" fmla="*/ 12192305 w 12192305"/>
              <a:gd name="connsiteY1-14" fmla="*/ 0 h 1487838"/>
              <a:gd name="connsiteX2-15" fmla="*/ 12192305 w 12192305"/>
              <a:gd name="connsiteY2-16" fmla="*/ 1487838 h 1487838"/>
              <a:gd name="connsiteX3-17" fmla="*/ 0 w 12192305"/>
              <a:gd name="connsiteY3-18" fmla="*/ 1487838 h 1487838"/>
              <a:gd name="connsiteX4-19" fmla="*/ 7879 w 12192305"/>
              <a:gd name="connsiteY4-20" fmla="*/ 426332 h 1487838"/>
              <a:gd name="connsiteX0-21" fmla="*/ 361 w 12200027"/>
              <a:gd name="connsiteY0-22" fmla="*/ 426332 h 1487838"/>
              <a:gd name="connsiteX1-23" fmla="*/ 12200027 w 12200027"/>
              <a:gd name="connsiteY1-24" fmla="*/ 0 h 1487838"/>
              <a:gd name="connsiteX2-25" fmla="*/ 12200027 w 12200027"/>
              <a:gd name="connsiteY2-26" fmla="*/ 1487838 h 1487838"/>
              <a:gd name="connsiteX3-27" fmla="*/ 7722 w 12200027"/>
              <a:gd name="connsiteY3-28" fmla="*/ 1487838 h 1487838"/>
              <a:gd name="connsiteX4-29" fmla="*/ 361 w 12200027"/>
              <a:gd name="connsiteY4-30" fmla="*/ 426332 h 1487838"/>
              <a:gd name="connsiteX0-31" fmla="*/ 361 w 12200027"/>
              <a:gd name="connsiteY0-32" fmla="*/ 433952 h 1487838"/>
              <a:gd name="connsiteX1-33" fmla="*/ 12200027 w 12200027"/>
              <a:gd name="connsiteY1-34" fmla="*/ 0 h 1487838"/>
              <a:gd name="connsiteX2-35" fmla="*/ 12200027 w 12200027"/>
              <a:gd name="connsiteY2-36" fmla="*/ 1487838 h 1487838"/>
              <a:gd name="connsiteX3-37" fmla="*/ 7722 w 12200027"/>
              <a:gd name="connsiteY3-38" fmla="*/ 1487838 h 1487838"/>
              <a:gd name="connsiteX4-39" fmla="*/ 361 w 12200027"/>
              <a:gd name="connsiteY4-40" fmla="*/ 433952 h 1487838"/>
              <a:gd name="connsiteX0-41" fmla="*/ 790 w 12192836"/>
              <a:gd name="connsiteY0-42" fmla="*/ 426332 h 1487838"/>
              <a:gd name="connsiteX1-43" fmla="*/ 12192836 w 12192836"/>
              <a:gd name="connsiteY1-44" fmla="*/ 0 h 1487838"/>
              <a:gd name="connsiteX2-45" fmla="*/ 12192836 w 12192836"/>
              <a:gd name="connsiteY2-46" fmla="*/ 1487838 h 1487838"/>
              <a:gd name="connsiteX3-47" fmla="*/ 531 w 12192836"/>
              <a:gd name="connsiteY3-48" fmla="*/ 1487838 h 1487838"/>
              <a:gd name="connsiteX4-49" fmla="*/ 790 w 12192836"/>
              <a:gd name="connsiteY4-50" fmla="*/ 426332 h 1487838"/>
              <a:gd name="connsiteX0-51" fmla="*/ 790 w 12200456"/>
              <a:gd name="connsiteY0-52" fmla="*/ 1767452 h 2828958"/>
              <a:gd name="connsiteX1-53" fmla="*/ 12200456 w 12200456"/>
              <a:gd name="connsiteY1-54" fmla="*/ 0 h 2828958"/>
              <a:gd name="connsiteX2-55" fmla="*/ 12192836 w 12200456"/>
              <a:gd name="connsiteY2-56" fmla="*/ 2828958 h 2828958"/>
              <a:gd name="connsiteX3-57" fmla="*/ 531 w 12200456"/>
              <a:gd name="connsiteY3-58" fmla="*/ 2828958 h 2828958"/>
              <a:gd name="connsiteX4-59" fmla="*/ 790 w 12200456"/>
              <a:gd name="connsiteY4-60" fmla="*/ 1767452 h 2828958"/>
              <a:gd name="connsiteX0-61" fmla="*/ 790 w 12200456"/>
              <a:gd name="connsiteY0-62" fmla="*/ 1767452 h 2828958"/>
              <a:gd name="connsiteX1-63" fmla="*/ 12200456 w 12200456"/>
              <a:gd name="connsiteY1-64" fmla="*/ 0 h 2828958"/>
              <a:gd name="connsiteX2-65" fmla="*/ 12200456 w 12200456"/>
              <a:gd name="connsiteY2-66" fmla="*/ 1312578 h 2828958"/>
              <a:gd name="connsiteX3-67" fmla="*/ 531 w 12200456"/>
              <a:gd name="connsiteY3-68" fmla="*/ 2828958 h 2828958"/>
              <a:gd name="connsiteX4-69" fmla="*/ 790 w 12200456"/>
              <a:gd name="connsiteY4-70" fmla="*/ 1767452 h 2828958"/>
              <a:gd name="connsiteX0-71" fmla="*/ 790 w 12200456"/>
              <a:gd name="connsiteY0-72" fmla="*/ 1767452 h 2828958"/>
              <a:gd name="connsiteX1-73" fmla="*/ 12200456 w 12200456"/>
              <a:gd name="connsiteY1-74" fmla="*/ 0 h 2828958"/>
              <a:gd name="connsiteX2-75" fmla="*/ 12200456 w 12200456"/>
              <a:gd name="connsiteY2-76" fmla="*/ 1445928 h 2828958"/>
              <a:gd name="connsiteX3-77" fmla="*/ 531 w 12200456"/>
              <a:gd name="connsiteY3-78" fmla="*/ 2828958 h 2828958"/>
              <a:gd name="connsiteX4-79" fmla="*/ 790 w 12200456"/>
              <a:gd name="connsiteY4-80" fmla="*/ 1767452 h 2828958"/>
              <a:gd name="connsiteX0-81" fmla="*/ 116 w 12199782"/>
              <a:gd name="connsiteY0-82" fmla="*/ 1767452 h 2619408"/>
              <a:gd name="connsiteX1-83" fmla="*/ 12199782 w 12199782"/>
              <a:gd name="connsiteY1-84" fmla="*/ 0 h 2619408"/>
              <a:gd name="connsiteX2-85" fmla="*/ 12199782 w 12199782"/>
              <a:gd name="connsiteY2-86" fmla="*/ 1445928 h 2619408"/>
              <a:gd name="connsiteX3-87" fmla="*/ 37957 w 12199782"/>
              <a:gd name="connsiteY3-88" fmla="*/ 2619408 h 2619408"/>
              <a:gd name="connsiteX4-89" fmla="*/ 116 w 12199782"/>
              <a:gd name="connsiteY4-90" fmla="*/ 1767452 h 2619408"/>
              <a:gd name="connsiteX0-91" fmla="*/ 116 w 12199782"/>
              <a:gd name="connsiteY0-92" fmla="*/ 1615052 h 2619408"/>
              <a:gd name="connsiteX1-93" fmla="*/ 12199782 w 12199782"/>
              <a:gd name="connsiteY1-94" fmla="*/ 0 h 2619408"/>
              <a:gd name="connsiteX2-95" fmla="*/ 12199782 w 12199782"/>
              <a:gd name="connsiteY2-96" fmla="*/ 1445928 h 2619408"/>
              <a:gd name="connsiteX3-97" fmla="*/ 37957 w 12199782"/>
              <a:gd name="connsiteY3-98" fmla="*/ 2619408 h 2619408"/>
              <a:gd name="connsiteX4-99" fmla="*/ 116 w 12199782"/>
              <a:gd name="connsiteY4-100" fmla="*/ 1615052 h 2619408"/>
              <a:gd name="connsiteX0-101" fmla="*/ 789 w 12200455"/>
              <a:gd name="connsiteY0-102" fmla="*/ 1615052 h 2638458"/>
              <a:gd name="connsiteX1-103" fmla="*/ 12200455 w 12200455"/>
              <a:gd name="connsiteY1-104" fmla="*/ 0 h 2638458"/>
              <a:gd name="connsiteX2-105" fmla="*/ 12200455 w 12200455"/>
              <a:gd name="connsiteY2-106" fmla="*/ 1445928 h 2638458"/>
              <a:gd name="connsiteX3-107" fmla="*/ 530 w 12200455"/>
              <a:gd name="connsiteY3-108" fmla="*/ 2638458 h 2638458"/>
              <a:gd name="connsiteX4-109" fmla="*/ 789 w 12200455"/>
              <a:gd name="connsiteY4-110" fmla="*/ 1615052 h 2638458"/>
              <a:gd name="connsiteX0-111" fmla="*/ 789 w 12200455"/>
              <a:gd name="connsiteY0-112" fmla="*/ 1615052 h 2638458"/>
              <a:gd name="connsiteX1-113" fmla="*/ 12200455 w 12200455"/>
              <a:gd name="connsiteY1-114" fmla="*/ 0 h 2638458"/>
              <a:gd name="connsiteX2-115" fmla="*/ 12200455 w 12200455"/>
              <a:gd name="connsiteY2-116" fmla="*/ 1792770 h 2638458"/>
              <a:gd name="connsiteX3-117" fmla="*/ 530 w 12200455"/>
              <a:gd name="connsiteY3-118" fmla="*/ 2638458 h 2638458"/>
              <a:gd name="connsiteX4-119" fmla="*/ 789 w 12200455"/>
              <a:gd name="connsiteY4-120" fmla="*/ 1615052 h 26384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00455" h="2638458">
                <a:moveTo>
                  <a:pt x="789" y="1615052"/>
                </a:moveTo>
                <a:lnTo>
                  <a:pt x="12200455" y="0"/>
                </a:lnTo>
                <a:lnTo>
                  <a:pt x="12200455" y="1792770"/>
                </a:lnTo>
                <a:lnTo>
                  <a:pt x="530" y="2638458"/>
                </a:lnTo>
                <a:cubicBezTo>
                  <a:pt x="3156" y="2284623"/>
                  <a:pt x="-1837" y="1968887"/>
                  <a:pt x="789" y="1615052"/>
                </a:cubicBezTo>
                <a:close/>
              </a:path>
            </a:pathLst>
          </a:custGeom>
          <a:solidFill>
            <a:schemeClr val="tx2">
              <a:lumMod val="50000"/>
              <a:alpha val="7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76200" tIns="38100" rIns="76200" bIns="38100" rtlCol="0" anchor="ctr"/>
          <a:lstStyle/>
          <a:p>
            <a:pPr algn="ctr"/>
            <a:endParaRPr lang="zh-CN" altLang="en-US" sz="2000">
              <a:cs typeface="+mn-ea"/>
              <a:sym typeface="+mn-lt"/>
            </a:endParaRPr>
          </a:p>
        </p:txBody>
      </p:sp>
      <p:sp>
        <p:nvSpPr>
          <p:cNvPr id="4" name="矩形 13"/>
          <p:cNvSpPr/>
          <p:nvPr/>
        </p:nvSpPr>
        <p:spPr>
          <a:xfrm>
            <a:off x="-7044" y="1494840"/>
            <a:ext cx="10166604" cy="1373322"/>
          </a:xfrm>
          <a:custGeom>
            <a:avLst/>
            <a:gdLst>
              <a:gd name="connsiteX0" fmla="*/ 0 w 12192000"/>
              <a:gd name="connsiteY0" fmla="*/ 0 h 790413"/>
              <a:gd name="connsiteX1" fmla="*/ 12192000 w 12192000"/>
              <a:gd name="connsiteY1" fmla="*/ 0 h 790413"/>
              <a:gd name="connsiteX2" fmla="*/ 12192000 w 12192000"/>
              <a:gd name="connsiteY2" fmla="*/ 790413 h 790413"/>
              <a:gd name="connsiteX3" fmla="*/ 0 w 12192000"/>
              <a:gd name="connsiteY3" fmla="*/ 790413 h 790413"/>
              <a:gd name="connsiteX4" fmla="*/ 0 w 12192000"/>
              <a:gd name="connsiteY4" fmla="*/ 0 h 790413"/>
              <a:gd name="connsiteX0-1" fmla="*/ 0 w 12195175"/>
              <a:gd name="connsiteY0-2" fmla="*/ 609600 h 1400013"/>
              <a:gd name="connsiteX1-3" fmla="*/ 12195175 w 12195175"/>
              <a:gd name="connsiteY1-4" fmla="*/ 0 h 1400013"/>
              <a:gd name="connsiteX2-5" fmla="*/ 12192000 w 12195175"/>
              <a:gd name="connsiteY2-6" fmla="*/ 1400013 h 1400013"/>
              <a:gd name="connsiteX3-7" fmla="*/ 0 w 12195175"/>
              <a:gd name="connsiteY3-8" fmla="*/ 1400013 h 1400013"/>
              <a:gd name="connsiteX4-9" fmla="*/ 0 w 12195175"/>
              <a:gd name="connsiteY4-10" fmla="*/ 609600 h 1400013"/>
              <a:gd name="connsiteX0-11" fmla="*/ 0 w 12192305"/>
              <a:gd name="connsiteY0-12" fmla="*/ 609600 h 1400013"/>
              <a:gd name="connsiteX1-13" fmla="*/ 12192000 w 12192305"/>
              <a:gd name="connsiteY1-14" fmla="*/ 0 h 1400013"/>
              <a:gd name="connsiteX2-15" fmla="*/ 12192000 w 12192305"/>
              <a:gd name="connsiteY2-16" fmla="*/ 1400013 h 1400013"/>
              <a:gd name="connsiteX3-17" fmla="*/ 0 w 12192305"/>
              <a:gd name="connsiteY3-18" fmla="*/ 1400013 h 1400013"/>
              <a:gd name="connsiteX4-19" fmla="*/ 0 w 12192305"/>
              <a:gd name="connsiteY4-20" fmla="*/ 609600 h 1400013"/>
              <a:gd name="connsiteX0-21" fmla="*/ 0 w 12192305"/>
              <a:gd name="connsiteY0-22" fmla="*/ 609600 h 1400013"/>
              <a:gd name="connsiteX1-23" fmla="*/ 12192000 w 12192305"/>
              <a:gd name="connsiteY1-24" fmla="*/ 0 h 1400013"/>
              <a:gd name="connsiteX2-25" fmla="*/ 12192000 w 12192305"/>
              <a:gd name="connsiteY2-26" fmla="*/ 1400013 h 1400013"/>
              <a:gd name="connsiteX3-27" fmla="*/ 0 w 12192305"/>
              <a:gd name="connsiteY3-28" fmla="*/ 1400013 h 1400013"/>
              <a:gd name="connsiteX4-29" fmla="*/ 0 w 12192305"/>
              <a:gd name="connsiteY4-30" fmla="*/ 609600 h 1400013"/>
              <a:gd name="connsiteX0-31" fmla="*/ 0 w 12192305"/>
              <a:gd name="connsiteY0-32" fmla="*/ 857573 h 1647986"/>
              <a:gd name="connsiteX1-33" fmla="*/ 12192000 w 12192305"/>
              <a:gd name="connsiteY1-34" fmla="*/ 0 h 1647986"/>
              <a:gd name="connsiteX2-35" fmla="*/ 12192000 w 12192305"/>
              <a:gd name="connsiteY2-36" fmla="*/ 1647986 h 1647986"/>
              <a:gd name="connsiteX3-37" fmla="*/ 0 w 12192305"/>
              <a:gd name="connsiteY3-38" fmla="*/ 1647986 h 1647986"/>
              <a:gd name="connsiteX4-39" fmla="*/ 0 w 12192305"/>
              <a:gd name="connsiteY4-40" fmla="*/ 857573 h 1647986"/>
              <a:gd name="connsiteX0-41" fmla="*/ 0 w 12199700"/>
              <a:gd name="connsiteY0-42" fmla="*/ 857573 h 1647986"/>
              <a:gd name="connsiteX1-43" fmla="*/ 12192000 w 12199700"/>
              <a:gd name="connsiteY1-44" fmla="*/ 0 h 1647986"/>
              <a:gd name="connsiteX2-45" fmla="*/ 12199620 w 12199700"/>
              <a:gd name="connsiteY2-46" fmla="*/ 1647986 h 1647986"/>
              <a:gd name="connsiteX3-47" fmla="*/ 0 w 12199700"/>
              <a:gd name="connsiteY3-48" fmla="*/ 1647986 h 1647986"/>
              <a:gd name="connsiteX4-49" fmla="*/ 0 w 12199700"/>
              <a:gd name="connsiteY4-50" fmla="*/ 857573 h 1647986"/>
              <a:gd name="connsiteX0-51" fmla="*/ 0 w 12199925"/>
              <a:gd name="connsiteY0-52" fmla="*/ 857573 h 1647986"/>
              <a:gd name="connsiteX1-53" fmla="*/ 12199620 w 12199925"/>
              <a:gd name="connsiteY1-54" fmla="*/ 0 h 1647986"/>
              <a:gd name="connsiteX2-55" fmla="*/ 12199620 w 12199925"/>
              <a:gd name="connsiteY2-56" fmla="*/ 1647986 h 1647986"/>
              <a:gd name="connsiteX3-57" fmla="*/ 0 w 12199925"/>
              <a:gd name="connsiteY3-58" fmla="*/ 1647986 h 1647986"/>
              <a:gd name="connsiteX4-59" fmla="*/ 0 w 12199925"/>
              <a:gd name="connsiteY4-60" fmla="*/ 857573 h 1647986"/>
              <a:gd name="connsiteX0-61" fmla="*/ 14515 w 12199925"/>
              <a:gd name="connsiteY0-62" fmla="*/ 567287 h 1647986"/>
              <a:gd name="connsiteX1-63" fmla="*/ 12199620 w 12199925"/>
              <a:gd name="connsiteY1-64" fmla="*/ 0 h 1647986"/>
              <a:gd name="connsiteX2-65" fmla="*/ 12199620 w 12199925"/>
              <a:gd name="connsiteY2-66" fmla="*/ 1647986 h 1647986"/>
              <a:gd name="connsiteX3-67" fmla="*/ 0 w 12199925"/>
              <a:gd name="connsiteY3-68" fmla="*/ 1647986 h 1647986"/>
              <a:gd name="connsiteX4-69" fmla="*/ 14515 w 12199925"/>
              <a:gd name="connsiteY4-70" fmla="*/ 567287 h 16479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9925" h="1647986">
                <a:moveTo>
                  <a:pt x="14515" y="567287"/>
                </a:moveTo>
                <a:lnTo>
                  <a:pt x="12199620" y="0"/>
                </a:lnTo>
                <a:cubicBezTo>
                  <a:pt x="12198562" y="466671"/>
                  <a:pt x="12200678" y="1181315"/>
                  <a:pt x="12199620" y="1647986"/>
                </a:cubicBezTo>
                <a:lnTo>
                  <a:pt x="0" y="1647986"/>
                </a:lnTo>
                <a:lnTo>
                  <a:pt x="14515" y="567287"/>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6200" tIns="38100" rIns="76200" bIns="38100" rtlCol="0" anchor="ctr"/>
          <a:lstStyle/>
          <a:p>
            <a:pPr algn="ctr"/>
            <a:endParaRPr lang="zh-CN" altLang="en-US" sz="2000">
              <a:cs typeface="+mn-ea"/>
              <a:sym typeface="+mn-lt"/>
            </a:endParaRPr>
          </a:p>
        </p:txBody>
      </p:sp>
      <p:sp>
        <p:nvSpPr>
          <p:cNvPr id="5" name="文本框 1"/>
          <p:cNvSpPr txBox="1"/>
          <p:nvPr/>
        </p:nvSpPr>
        <p:spPr>
          <a:xfrm>
            <a:off x="2413002" y="1981925"/>
            <a:ext cx="5326512" cy="692497"/>
          </a:xfrm>
          <a:prstGeom prst="rect">
            <a:avLst/>
          </a:prstGeom>
          <a:noFill/>
        </p:spPr>
        <p:txBody>
          <a:bodyPr wrap="square" lIns="76200" tIns="38100" rIns="76200" bIns="38100" rtlCol="0">
            <a:spAutoFit/>
          </a:bodyPr>
          <a:lstStyle/>
          <a:p>
            <a:pPr algn="ctr"/>
            <a:r>
              <a:rPr lang="zh-CN" altLang="en-US" sz="4000" b="1" dirty="0">
                <a:solidFill>
                  <a:schemeClr val="bg1"/>
                </a:solidFill>
                <a:cs typeface="+mn-ea"/>
                <a:sym typeface="+mn-lt"/>
              </a:rPr>
              <a:t>明年工作展望计划</a:t>
            </a:r>
            <a:endParaRPr lang="zh-CN" altLang="en-US" sz="4000" b="1" dirty="0">
              <a:solidFill>
                <a:schemeClr val="bg1"/>
              </a:solidFill>
              <a:cs typeface="+mn-ea"/>
              <a:sym typeface="+mn-lt"/>
            </a:endParaRPr>
          </a:p>
        </p:txBody>
      </p:sp>
      <p:grpSp>
        <p:nvGrpSpPr>
          <p:cNvPr id="6" name="组合 5"/>
          <p:cNvGrpSpPr/>
          <p:nvPr/>
        </p:nvGrpSpPr>
        <p:grpSpPr>
          <a:xfrm>
            <a:off x="341372" y="3876721"/>
            <a:ext cx="1619531" cy="1621074"/>
            <a:chOff x="307235" y="3561056"/>
            <a:chExt cx="1457578" cy="1458966"/>
          </a:xfrm>
        </p:grpSpPr>
        <p:sp>
          <p:nvSpPr>
            <p:cNvPr id="7" name="椭圆 1"/>
            <p:cNvSpPr>
              <a:spLocks noChangeArrowheads="1"/>
            </p:cNvSpPr>
            <p:nvPr/>
          </p:nvSpPr>
          <p:spPr bwMode="auto">
            <a:xfrm>
              <a:off x="307235" y="3561056"/>
              <a:ext cx="1457578" cy="1458966"/>
            </a:xfrm>
            <a:prstGeom prst="ellipse">
              <a:avLst/>
            </a:prstGeom>
            <a:solidFill>
              <a:schemeClr val="tx2">
                <a:lumMod val="75000"/>
              </a:schemeClr>
            </a:solidFill>
            <a:ln w="9525">
              <a:noFill/>
              <a:bevel/>
            </a:ln>
          </p:spPr>
          <p:txBody>
            <a:bodyPr lIns="76210" tIns="38106" rIns="76210" bIns="38106" anchor="ctr"/>
            <a:lstStyle/>
            <a:p>
              <a:pPr algn="ctr" eaLnBrk="1" hangingPunct="1">
                <a:buFont typeface="Arial" panose="020B0604020202020204" pitchFamily="34" charset="0"/>
                <a:buNone/>
              </a:pPr>
              <a:endParaRPr lang="zh-CN" altLang="zh-CN" sz="2000">
                <a:latin typeface="宋体" panose="02010600030101010101" pitchFamily="2" charset="-122"/>
                <a:sym typeface="宋体" panose="02010600030101010101" pitchFamily="2" charset="-122"/>
              </a:endParaRPr>
            </a:p>
          </p:txBody>
        </p:sp>
        <p:sp>
          <p:nvSpPr>
            <p:cNvPr id="8" name="文本框 17"/>
            <p:cNvSpPr>
              <a:spLocks noChangeArrowheads="1"/>
            </p:cNvSpPr>
            <p:nvPr/>
          </p:nvSpPr>
          <p:spPr bwMode="auto">
            <a:xfrm>
              <a:off x="307235" y="4040466"/>
              <a:ext cx="1457578" cy="500109"/>
            </a:xfrm>
            <a:prstGeom prst="rect">
              <a:avLst/>
            </a:prstGeom>
            <a:noFill/>
            <a:ln w="9525">
              <a:noFill/>
              <a:miter lim="800000"/>
            </a:ln>
          </p:spPr>
          <p:txBody>
            <a:bodyPr wrap="square" lIns="76210" tIns="38106" rIns="76210" bIns="38106">
              <a:spAutoFit/>
            </a:bodyPr>
            <a:lstStyle/>
            <a:p>
              <a:pPr algn="ctr" eaLnBrk="1" hangingPunct="1">
                <a:buFont typeface="Arial" panose="020B0604020202020204" pitchFamily="34" charset="0"/>
                <a:buNone/>
              </a:pPr>
              <a:r>
                <a:rPr lang="en-US" altLang="zh-CN" sz="3110" b="1" dirty="0">
                  <a:solidFill>
                    <a:schemeClr val="bg1"/>
                  </a:solidFill>
                  <a:latin typeface="Adobe Gothic Std B" panose="020B0800000000000000" pitchFamily="34" charset="-128"/>
                  <a:ea typeface="Adobe Gothic Std B" panose="020B0800000000000000" pitchFamily="34" charset="-128"/>
                </a:rPr>
                <a:t>PART  4</a:t>
              </a:r>
              <a:endParaRPr lang="zh-CN" altLang="en-US" sz="3110" dirty="0">
                <a:solidFill>
                  <a:schemeClr val="bg1"/>
                </a:solidFill>
                <a:latin typeface="Adobe Gothic Std B"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4"/>
          <p:cNvSpPr/>
          <p:nvPr/>
        </p:nvSpPr>
        <p:spPr>
          <a:xfrm>
            <a:off x="1079555" y="1383029"/>
            <a:ext cx="2760307" cy="34502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517" tIns="54758" rIns="109517" bIns="54758" rtlCol="0" anchor="ctr"/>
          <a:lstStyle/>
          <a:p>
            <a:pPr algn="ctr"/>
            <a:endParaRPr lang="zh-CN" altLang="en-US" sz="2000">
              <a:solidFill>
                <a:schemeClr val="tx1">
                  <a:lumMod val="85000"/>
                  <a:lumOff val="15000"/>
                </a:schemeClr>
              </a:solidFill>
            </a:endParaRPr>
          </a:p>
        </p:txBody>
      </p:sp>
      <p:pic>
        <p:nvPicPr>
          <p:cNvPr id="6" name="Picture 2"/>
          <p:cNvPicPr>
            <a:picLocks noChangeAspect="1" noChangeArrowheads="1"/>
          </p:cNvPicPr>
          <p:nvPr/>
        </p:nvPicPr>
        <p:blipFill>
          <a:blip r:embed="rId1" cstate="print"/>
          <a:stretch>
            <a:fillRect/>
          </a:stretch>
        </p:blipFill>
        <p:spPr bwMode="auto">
          <a:xfrm>
            <a:off x="1179499" y="1555543"/>
            <a:ext cx="2560418" cy="3105234"/>
          </a:xfrm>
          <a:prstGeom prst="rect">
            <a:avLst/>
          </a:prstGeom>
          <a:noFill/>
          <a:ln w="38100">
            <a:noFill/>
            <a:miter lim="800000"/>
            <a:headEnd/>
            <a:tailEnd/>
          </a:ln>
        </p:spPr>
      </p:pic>
      <p:sp>
        <p:nvSpPr>
          <p:cNvPr id="7" name="L 形 6"/>
          <p:cNvSpPr/>
          <p:nvPr/>
        </p:nvSpPr>
        <p:spPr>
          <a:xfrm>
            <a:off x="1229920" y="5011231"/>
            <a:ext cx="101882" cy="339598"/>
          </a:xfrm>
          <a:prstGeom prst="corner">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86244" tIns="43122" rIns="86244" bIns="43122" rtlCol="0" anchor="ctr"/>
          <a:lstStyle/>
          <a:p>
            <a:pPr algn="ctr"/>
            <a:endParaRPr lang="zh-CN" altLang="en-US" sz="2000">
              <a:solidFill>
                <a:schemeClr val="tx1">
                  <a:lumMod val="85000"/>
                  <a:lumOff val="15000"/>
                </a:schemeClr>
              </a:solidFill>
            </a:endParaRPr>
          </a:p>
        </p:txBody>
      </p:sp>
      <p:sp>
        <p:nvSpPr>
          <p:cNvPr id="8" name="L 形 7"/>
          <p:cNvSpPr/>
          <p:nvPr/>
        </p:nvSpPr>
        <p:spPr>
          <a:xfrm flipH="1" flipV="1">
            <a:off x="3607451" y="5011193"/>
            <a:ext cx="101882" cy="339598"/>
          </a:xfrm>
          <a:prstGeom prst="corner">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86244" tIns="43122" rIns="86244" bIns="43122" rtlCol="0" anchor="ctr"/>
          <a:lstStyle/>
          <a:p>
            <a:pPr algn="ctr"/>
            <a:endParaRPr lang="zh-CN" altLang="en-US" sz="2000">
              <a:solidFill>
                <a:schemeClr val="tx1">
                  <a:lumMod val="85000"/>
                  <a:lumOff val="15000"/>
                </a:schemeClr>
              </a:solidFill>
            </a:endParaRPr>
          </a:p>
        </p:txBody>
      </p:sp>
      <p:sp>
        <p:nvSpPr>
          <p:cNvPr id="9" name="矩形 8"/>
          <p:cNvSpPr/>
          <p:nvPr/>
        </p:nvSpPr>
        <p:spPr>
          <a:xfrm>
            <a:off x="1323594" y="5002429"/>
            <a:ext cx="2306166" cy="343631"/>
          </a:xfrm>
          <a:prstGeom prst="rect">
            <a:avLst/>
          </a:prstGeom>
        </p:spPr>
        <p:txBody>
          <a:bodyPr wrap="none" lIns="86244" tIns="43122" rIns="86244" bIns="43122">
            <a:spAutoFit/>
          </a:bodyPr>
          <a:lstStyle/>
          <a:p>
            <a:r>
              <a:rPr lang="zh-CN" altLang="en-US" sz="1665" b="1" dirty="0">
                <a:solidFill>
                  <a:schemeClr val="tx1">
                    <a:lumMod val="85000"/>
                    <a:lumOff val="15000"/>
                  </a:schemeClr>
                </a:solidFill>
                <a:latin typeface="微软雅黑" panose="020B0503020204020204" pitchFamily="34" charset="-122"/>
                <a:ea typeface="微软雅黑" panose="020B0503020204020204" pitchFamily="34" charset="-122"/>
              </a:rPr>
              <a:t>单击此处添加图片内容</a:t>
            </a:r>
            <a:endParaRPr lang="zh-CN" altLang="en-US" sz="1665"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4514253" y="1706157"/>
            <a:ext cx="4846220" cy="959248"/>
          </a:xfrm>
          <a:prstGeom prst="rect">
            <a:avLst/>
          </a:prstGeom>
        </p:spPr>
        <p:txBody>
          <a:bodyPr wrap="square" lIns="86244" tIns="43122" rIns="86244" bIns="43122">
            <a:spAutoFit/>
          </a:bodyPr>
          <a:lstStyle/>
          <a:p>
            <a:pPr>
              <a:buFont typeface="Wingdings" panose="05000000000000000000" pitchFamily="2" charset="2"/>
              <a:buChar char="p"/>
            </a:pPr>
            <a:r>
              <a:rPr lang="zh-CN" altLang="en-US" sz="1890" dirty="0">
                <a:solidFill>
                  <a:schemeClr val="tx1">
                    <a:lumMod val="85000"/>
                    <a:lumOff val="15000"/>
                  </a:schemeClr>
                </a:solidFill>
                <a:latin typeface="微软雅黑" panose="020B0503020204020204" pitchFamily="34" charset="-122"/>
                <a:ea typeface="微软雅黑" panose="020B0503020204020204" pitchFamily="34" charset="-122"/>
              </a:rPr>
              <a:t>请输入文本内容请输入文本内容请输入文本内容请输入文本内容请输入文本内容请输入文本内容请输入文本内容请输入文本内容</a:t>
            </a:r>
            <a:endParaRPr lang="zh-CN" altLang="en-US" sz="189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4514255" y="3366929"/>
            <a:ext cx="5018739" cy="959248"/>
          </a:xfrm>
          <a:prstGeom prst="rect">
            <a:avLst/>
          </a:prstGeom>
        </p:spPr>
        <p:txBody>
          <a:bodyPr wrap="square" lIns="86244" tIns="43122" rIns="86244" bIns="43122">
            <a:spAutoFit/>
          </a:bodyPr>
          <a:lstStyle/>
          <a:p>
            <a:pPr>
              <a:buFont typeface="Wingdings" panose="05000000000000000000" pitchFamily="2" charset="2"/>
              <a:buChar char="p"/>
            </a:pPr>
            <a:r>
              <a:rPr lang="zh-CN" altLang="en-US" sz="1890" dirty="0">
                <a:solidFill>
                  <a:schemeClr val="tx1">
                    <a:lumMod val="85000"/>
                    <a:lumOff val="15000"/>
                  </a:schemeClr>
                </a:solidFill>
                <a:latin typeface="微软雅黑" panose="020B0503020204020204" pitchFamily="34" charset="-122"/>
                <a:ea typeface="微软雅黑" panose="020B0503020204020204" pitchFamily="34" charset="-122"/>
              </a:rPr>
              <a:t>请输入文本内容请输入文本内容请输入文本内容请输入文本内容请输入文本内容请输入文本内容请输入文本内容请输入文本内容</a:t>
            </a:r>
            <a:endParaRPr lang="zh-CN" altLang="en-US" sz="189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9"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1000"/>
                                        <p:tgtEl>
                                          <p:spTgt spid="6"/>
                                        </p:tgtEl>
                                      </p:cBhvr>
                                    </p:animEffect>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1000"/>
                                        <p:tgtEl>
                                          <p:spTgt spid="10"/>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animBg="1"/>
      <p:bldP spid="8" grpId="0" animBg="1"/>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560284"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明年工作展望计划</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4"/>
          <p:cNvSpPr/>
          <p:nvPr/>
        </p:nvSpPr>
        <p:spPr>
          <a:xfrm>
            <a:off x="599505" y="1469689"/>
            <a:ext cx="1660312" cy="1271930"/>
          </a:xfrm>
          <a:prstGeom prst="rect">
            <a:avLst/>
          </a:prstGeom>
          <a:noFill/>
          <a:ln>
            <a:solidFill>
              <a:schemeClr val="bg1">
                <a:lumMod val="65000"/>
              </a:schemeClr>
            </a:solidFill>
            <a:prstDash val="sysDash"/>
          </a:ln>
        </p:spPr>
        <p:txBody>
          <a:bodyPr wrap="square" lIns="109510" tIns="54754" rIns="109510" bIns="54754">
            <a:noAutofit/>
          </a:bodyPr>
          <a:lstStyle/>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en-US" altLang="zh-CN"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p:txBody>
      </p:sp>
      <p:sp>
        <p:nvSpPr>
          <p:cNvPr id="6" name="矩形 5"/>
          <p:cNvSpPr/>
          <p:nvPr/>
        </p:nvSpPr>
        <p:spPr>
          <a:xfrm>
            <a:off x="2406932" y="3730958"/>
            <a:ext cx="1660312" cy="1271930"/>
          </a:xfrm>
          <a:prstGeom prst="rect">
            <a:avLst/>
          </a:prstGeom>
          <a:noFill/>
          <a:ln>
            <a:solidFill>
              <a:schemeClr val="bg1">
                <a:lumMod val="65000"/>
              </a:schemeClr>
            </a:solidFill>
            <a:prstDash val="sysDash"/>
          </a:ln>
        </p:spPr>
        <p:txBody>
          <a:bodyPr wrap="square" lIns="109510" tIns="54754" rIns="109510" bIns="54754">
            <a:noAutofit/>
          </a:bodyPr>
          <a:lstStyle/>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en-US" altLang="zh-CN"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p:txBody>
      </p:sp>
      <p:sp>
        <p:nvSpPr>
          <p:cNvPr id="7" name="矩形 6"/>
          <p:cNvSpPr/>
          <p:nvPr/>
        </p:nvSpPr>
        <p:spPr>
          <a:xfrm>
            <a:off x="4222311" y="1473601"/>
            <a:ext cx="1660312" cy="1271930"/>
          </a:xfrm>
          <a:prstGeom prst="rect">
            <a:avLst/>
          </a:prstGeom>
          <a:noFill/>
          <a:ln>
            <a:solidFill>
              <a:schemeClr val="bg1">
                <a:lumMod val="65000"/>
              </a:schemeClr>
            </a:solidFill>
            <a:prstDash val="sysDash"/>
          </a:ln>
        </p:spPr>
        <p:txBody>
          <a:bodyPr wrap="square" lIns="109510" tIns="54754" rIns="109510" bIns="54754">
            <a:noAutofit/>
          </a:bodyPr>
          <a:lstStyle/>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en-US" altLang="zh-CN"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p:txBody>
      </p:sp>
      <p:sp>
        <p:nvSpPr>
          <p:cNvPr id="8" name="矩形 7"/>
          <p:cNvSpPr/>
          <p:nvPr/>
        </p:nvSpPr>
        <p:spPr>
          <a:xfrm>
            <a:off x="6033561" y="3730958"/>
            <a:ext cx="1660312" cy="1271930"/>
          </a:xfrm>
          <a:prstGeom prst="rect">
            <a:avLst/>
          </a:prstGeom>
          <a:noFill/>
          <a:ln>
            <a:solidFill>
              <a:schemeClr val="bg1">
                <a:lumMod val="65000"/>
              </a:schemeClr>
            </a:solidFill>
            <a:prstDash val="sysDash"/>
          </a:ln>
        </p:spPr>
        <p:txBody>
          <a:bodyPr wrap="square" lIns="109510" tIns="54754" rIns="109510" bIns="54754">
            <a:noAutofit/>
          </a:bodyPr>
          <a:lstStyle/>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en-US" altLang="zh-CN"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p:txBody>
      </p:sp>
      <p:sp>
        <p:nvSpPr>
          <p:cNvPr id="9" name="矩形 8"/>
          <p:cNvSpPr/>
          <p:nvPr/>
        </p:nvSpPr>
        <p:spPr>
          <a:xfrm>
            <a:off x="7844811" y="1469288"/>
            <a:ext cx="1660312" cy="1271930"/>
          </a:xfrm>
          <a:prstGeom prst="rect">
            <a:avLst/>
          </a:prstGeom>
          <a:noFill/>
          <a:ln>
            <a:solidFill>
              <a:schemeClr val="bg1">
                <a:lumMod val="65000"/>
              </a:schemeClr>
            </a:solidFill>
            <a:prstDash val="sysDash"/>
          </a:ln>
        </p:spPr>
        <p:txBody>
          <a:bodyPr wrap="square" lIns="109510" tIns="54754" rIns="109510" bIns="54754">
            <a:noAutofit/>
          </a:bodyPr>
          <a:lstStyle/>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en-US" altLang="zh-CN"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a:p>
            <a:pPr algn="ctr">
              <a:lnSpc>
                <a:spcPct val="150000"/>
              </a:lnSpc>
            </a:pPr>
            <a:r>
              <a:rPr lang="zh-CN" altLang="en-US" sz="1665" dirty="0">
                <a:latin typeface="微软雅黑" panose="020B0503020204020204" pitchFamily="34" charset="-122"/>
                <a:ea typeface="微软雅黑" panose="020B0503020204020204" pitchFamily="34" charset="-122"/>
              </a:rPr>
              <a:t>单击添加文字</a:t>
            </a:r>
            <a:endParaRPr lang="zh-CN" altLang="en-US" sz="1665" dirty="0">
              <a:latin typeface="微软雅黑" panose="020B0503020204020204" pitchFamily="34" charset="-122"/>
              <a:ea typeface="微软雅黑" panose="020B0503020204020204" pitchFamily="34" charset="-122"/>
            </a:endParaRPr>
          </a:p>
        </p:txBody>
      </p:sp>
      <p:sp>
        <p:nvSpPr>
          <p:cNvPr id="10" name="AutoShape 7"/>
          <p:cNvSpPr>
            <a:spLocks noChangeArrowheads="1"/>
          </p:cNvSpPr>
          <p:nvPr/>
        </p:nvSpPr>
        <p:spPr bwMode="gray">
          <a:xfrm>
            <a:off x="599502" y="2695995"/>
            <a:ext cx="1854376" cy="1034962"/>
          </a:xfrm>
          <a:prstGeom prst="chevron">
            <a:avLst>
              <a:gd name="adj" fmla="val 17842"/>
            </a:avLst>
          </a:prstGeom>
          <a:solidFill>
            <a:srgbClr val="0B87D6"/>
          </a:solidFill>
          <a:ln w="38100">
            <a:noFill/>
            <a:miter lim="800000"/>
          </a:ln>
          <a:effectLst/>
        </p:spPr>
        <p:txBody>
          <a:bodyPr wrap="square" lIns="109510" tIns="54754" rIns="109510" bIns="54754" anchor="ctr">
            <a:noAutofit/>
          </a:bodyPr>
          <a:lstStyle/>
          <a:p>
            <a:r>
              <a:rPr lang="zh-CN" altLang="en-US" sz="2000" dirty="0">
                <a:latin typeface="微软雅黑" panose="020B0503020204020204" pitchFamily="34" charset="-122"/>
                <a:ea typeface="微软雅黑" panose="020B0503020204020204" pitchFamily="34" charset="-122"/>
              </a:rPr>
              <a:t>添加文本</a:t>
            </a:r>
            <a:endParaRPr lang="zh-CN" altLang="en-US" sz="2000" dirty="0">
              <a:latin typeface="微软雅黑" panose="020B0503020204020204" pitchFamily="34" charset="-122"/>
              <a:ea typeface="微软雅黑" panose="020B0503020204020204" pitchFamily="34" charset="-122"/>
            </a:endParaRPr>
          </a:p>
        </p:txBody>
      </p:sp>
      <p:sp>
        <p:nvSpPr>
          <p:cNvPr id="11" name="AutoShape 7"/>
          <p:cNvSpPr>
            <a:spLocks noChangeArrowheads="1"/>
          </p:cNvSpPr>
          <p:nvPr/>
        </p:nvSpPr>
        <p:spPr bwMode="gray">
          <a:xfrm>
            <a:off x="2410954" y="2695995"/>
            <a:ext cx="1854376" cy="1034962"/>
          </a:xfrm>
          <a:prstGeom prst="chevron">
            <a:avLst>
              <a:gd name="adj" fmla="val 17842"/>
            </a:avLst>
          </a:prstGeom>
          <a:solidFill>
            <a:srgbClr val="052E65"/>
          </a:solidFill>
          <a:ln w="38100">
            <a:noFill/>
            <a:miter lim="800000"/>
          </a:ln>
          <a:effectLst/>
        </p:spPr>
        <p:txBody>
          <a:bodyPr wrap="square" lIns="109510" tIns="54754" rIns="109510" bIns="54754" anchor="ctr">
            <a:noAutofit/>
          </a:bodyPr>
          <a:lstStyle/>
          <a:p>
            <a:r>
              <a:rPr lang="zh-CN" altLang="en-US" sz="2000" dirty="0">
                <a:solidFill>
                  <a:schemeClr val="bg1"/>
                </a:solidFill>
                <a:latin typeface="微软雅黑" panose="020B0503020204020204" pitchFamily="34" charset="-122"/>
                <a:ea typeface="微软雅黑" panose="020B0503020204020204" pitchFamily="34" charset="-122"/>
              </a:rPr>
              <a:t>添加文本</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AutoShape 7"/>
          <p:cNvSpPr>
            <a:spLocks noChangeArrowheads="1"/>
          </p:cNvSpPr>
          <p:nvPr/>
        </p:nvSpPr>
        <p:spPr bwMode="gray">
          <a:xfrm>
            <a:off x="4222405" y="2695995"/>
            <a:ext cx="1854376" cy="1034962"/>
          </a:xfrm>
          <a:prstGeom prst="chevron">
            <a:avLst>
              <a:gd name="adj" fmla="val 17842"/>
            </a:avLst>
          </a:prstGeom>
          <a:solidFill>
            <a:srgbClr val="0B87D6"/>
          </a:solidFill>
          <a:ln w="38100">
            <a:noFill/>
            <a:miter lim="800000"/>
          </a:ln>
          <a:effectLst/>
        </p:spPr>
        <p:txBody>
          <a:bodyPr wrap="square" lIns="109510" tIns="54754" rIns="109510" bIns="54754" anchor="ctr">
            <a:noAutofit/>
          </a:bodyPr>
          <a:lstStyle/>
          <a:p>
            <a:r>
              <a:rPr lang="zh-CN" altLang="en-US" sz="2000" dirty="0">
                <a:latin typeface="微软雅黑" panose="020B0503020204020204" pitchFamily="34" charset="-122"/>
                <a:ea typeface="微软雅黑" panose="020B0503020204020204" pitchFamily="34" charset="-122"/>
              </a:rPr>
              <a:t>添加文本</a:t>
            </a:r>
            <a:endParaRPr lang="zh-CN" altLang="en-US" sz="2000" dirty="0">
              <a:latin typeface="微软雅黑" panose="020B0503020204020204" pitchFamily="34" charset="-122"/>
              <a:ea typeface="微软雅黑" panose="020B0503020204020204" pitchFamily="34" charset="-122"/>
            </a:endParaRPr>
          </a:p>
        </p:txBody>
      </p:sp>
      <p:sp>
        <p:nvSpPr>
          <p:cNvPr id="13" name="AutoShape 7"/>
          <p:cNvSpPr>
            <a:spLocks noChangeArrowheads="1"/>
          </p:cNvSpPr>
          <p:nvPr/>
        </p:nvSpPr>
        <p:spPr bwMode="gray">
          <a:xfrm>
            <a:off x="6033856" y="2695995"/>
            <a:ext cx="1854376" cy="1034962"/>
          </a:xfrm>
          <a:prstGeom prst="chevron">
            <a:avLst>
              <a:gd name="adj" fmla="val 17842"/>
            </a:avLst>
          </a:prstGeom>
          <a:solidFill>
            <a:srgbClr val="052E65"/>
          </a:solidFill>
          <a:ln w="38100">
            <a:noFill/>
            <a:miter lim="800000"/>
          </a:ln>
          <a:effectLst/>
        </p:spPr>
        <p:txBody>
          <a:bodyPr wrap="square" lIns="109510" tIns="54754" rIns="109510" bIns="54754" anchor="ctr">
            <a:noAutofit/>
          </a:bodyPr>
          <a:lstStyle/>
          <a:p>
            <a:r>
              <a:rPr lang="zh-CN" altLang="en-US" sz="2000" dirty="0">
                <a:solidFill>
                  <a:schemeClr val="bg1"/>
                </a:solidFill>
                <a:latin typeface="微软雅黑" panose="020B0503020204020204" pitchFamily="34" charset="-122"/>
                <a:ea typeface="微软雅黑" panose="020B0503020204020204" pitchFamily="34" charset="-122"/>
              </a:rPr>
              <a:t>添加文本</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AutoShape 7"/>
          <p:cNvSpPr>
            <a:spLocks noChangeArrowheads="1"/>
          </p:cNvSpPr>
          <p:nvPr/>
        </p:nvSpPr>
        <p:spPr bwMode="gray">
          <a:xfrm>
            <a:off x="7845308" y="2695995"/>
            <a:ext cx="1854376" cy="1034962"/>
          </a:xfrm>
          <a:prstGeom prst="chevron">
            <a:avLst>
              <a:gd name="adj" fmla="val 17842"/>
            </a:avLst>
          </a:prstGeom>
          <a:solidFill>
            <a:srgbClr val="0B87D6"/>
          </a:solidFill>
          <a:ln w="38100">
            <a:noFill/>
            <a:miter lim="800000"/>
          </a:ln>
          <a:effectLst/>
        </p:spPr>
        <p:txBody>
          <a:bodyPr wrap="square" lIns="109510" tIns="54754" rIns="109510" bIns="54754" anchor="ctr">
            <a:noAutofit/>
          </a:bodyPr>
          <a:lstStyle/>
          <a:p>
            <a:r>
              <a:rPr lang="zh-CN" altLang="en-US" sz="2000" dirty="0">
                <a:latin typeface="微软雅黑" panose="020B0503020204020204" pitchFamily="34" charset="-122"/>
                <a:ea typeface="微软雅黑" panose="020B0503020204020204" pitchFamily="34" charset="-122"/>
              </a:rPr>
              <a:t>添加文本</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400"/>
                                        <p:tgtEl>
                                          <p:spTgt spid="5"/>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400"/>
                                        <p:tgtEl>
                                          <p:spTgt spid="6"/>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400"/>
                                        <p:tgtEl>
                                          <p:spTgt spid="7"/>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400"/>
                                        <p:tgtEl>
                                          <p:spTgt spid="8"/>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pic>
        <p:nvPicPr>
          <p:cNvPr id="5" name="图片 4" descr="1555-1103021421109.jpg"/>
          <p:cNvPicPr>
            <a:picLocks noChangeAspect="1"/>
          </p:cNvPicPr>
          <p:nvPr/>
        </p:nvPicPr>
        <p:blipFill>
          <a:blip r:embed="rId1" cstate="print"/>
          <a:stretch>
            <a:fillRect/>
          </a:stretch>
        </p:blipFill>
        <p:spPr>
          <a:xfrm>
            <a:off x="679511" y="1818420"/>
            <a:ext cx="2415000" cy="1610748"/>
          </a:xfrm>
          <a:prstGeom prst="round2DiagRect">
            <a:avLst/>
          </a:prstGeom>
        </p:spPr>
      </p:pic>
      <p:pic>
        <p:nvPicPr>
          <p:cNvPr id="6" name="图片 5" descr="1555-1103021421109.jpg"/>
          <p:cNvPicPr>
            <a:picLocks noChangeAspect="1"/>
          </p:cNvPicPr>
          <p:nvPr/>
        </p:nvPicPr>
        <p:blipFill>
          <a:blip r:embed="rId2" cstate="print"/>
          <a:stretch>
            <a:fillRect/>
          </a:stretch>
        </p:blipFill>
        <p:spPr>
          <a:xfrm>
            <a:off x="3870857" y="1818421"/>
            <a:ext cx="2415000" cy="1610747"/>
          </a:xfrm>
          <a:prstGeom prst="round2DiagRect">
            <a:avLst/>
          </a:prstGeom>
        </p:spPr>
      </p:pic>
      <p:pic>
        <p:nvPicPr>
          <p:cNvPr id="7" name="图片 6" descr="1555-1103021421109.jpg"/>
          <p:cNvPicPr/>
          <p:nvPr/>
        </p:nvPicPr>
        <p:blipFill>
          <a:blip r:embed="rId3" cstate="print"/>
          <a:stretch>
            <a:fillRect/>
          </a:stretch>
        </p:blipFill>
        <p:spPr>
          <a:xfrm>
            <a:off x="7039503" y="1817384"/>
            <a:ext cx="2415000" cy="1612818"/>
          </a:xfrm>
          <a:prstGeom prst="round2DiagRect">
            <a:avLst/>
          </a:prstGeom>
        </p:spPr>
      </p:pic>
      <p:sp>
        <p:nvSpPr>
          <p:cNvPr id="8" name="右箭头 7"/>
          <p:cNvSpPr/>
          <p:nvPr/>
        </p:nvSpPr>
        <p:spPr>
          <a:xfrm>
            <a:off x="3373079" y="4028194"/>
            <a:ext cx="345039" cy="345026"/>
          </a:xfrm>
          <a:prstGeom prst="rightArrow">
            <a:avLst/>
          </a:pr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endParaRPr lang="zh-CN" altLang="en-US" sz="2000"/>
          </a:p>
        </p:txBody>
      </p:sp>
      <p:sp>
        <p:nvSpPr>
          <p:cNvPr id="9" name="右箭头 8"/>
          <p:cNvSpPr/>
          <p:nvPr/>
        </p:nvSpPr>
        <p:spPr>
          <a:xfrm>
            <a:off x="6564684" y="4028194"/>
            <a:ext cx="345039" cy="345026"/>
          </a:xfrm>
          <a:prstGeom prst="rightArrow">
            <a:avLst/>
          </a:prstGeom>
          <a:solidFill>
            <a:srgbClr val="0B87D6"/>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endParaRPr lang="zh-CN" altLang="en-US" sz="2000"/>
          </a:p>
        </p:txBody>
      </p:sp>
      <p:sp>
        <p:nvSpPr>
          <p:cNvPr id="10" name="矩形 9"/>
          <p:cNvSpPr/>
          <p:nvPr/>
        </p:nvSpPr>
        <p:spPr>
          <a:xfrm rot="10800000" flipV="1">
            <a:off x="679511" y="3591107"/>
            <a:ext cx="2415000" cy="121920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just">
              <a:lnSpc>
                <a:spcPct val="130000"/>
              </a:lnSpc>
              <a:spcAft>
                <a:spcPts val="720"/>
              </a:spcAft>
            </a:pPr>
            <a:r>
              <a:rPr lang="zh-CN" altLang="en-US" sz="1445" dirty="0">
                <a:solidFill>
                  <a:schemeClr val="bg1"/>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445" dirty="0">
                <a:solidFill>
                  <a:schemeClr val="bg1"/>
                </a:solidFill>
                <a:latin typeface="微软雅黑" panose="020B0503020204020204" pitchFamily="34" charset="-122"/>
                <a:ea typeface="微软雅黑" panose="020B0503020204020204" pitchFamily="34" charset="-122"/>
              </a:rPr>
              <a:t>.</a:t>
            </a:r>
            <a:endParaRPr lang="zh-CN" altLang="en-US" sz="1445"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rot="10800000" flipV="1">
            <a:off x="3870858" y="3591107"/>
            <a:ext cx="2415000" cy="121920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just">
              <a:lnSpc>
                <a:spcPct val="130000"/>
              </a:lnSpc>
              <a:spcAft>
                <a:spcPts val="720"/>
              </a:spcAft>
            </a:pPr>
            <a:r>
              <a:rPr lang="zh-CN" altLang="en-US" sz="1445" dirty="0">
                <a:solidFill>
                  <a:schemeClr val="bg1"/>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445" dirty="0">
                <a:solidFill>
                  <a:schemeClr val="bg1"/>
                </a:solidFill>
                <a:latin typeface="微软雅黑" panose="020B0503020204020204" pitchFamily="34" charset="-122"/>
                <a:ea typeface="微软雅黑" panose="020B0503020204020204" pitchFamily="34" charset="-122"/>
              </a:rPr>
              <a:t>.</a:t>
            </a:r>
            <a:endParaRPr lang="zh-CN" altLang="en-US" sz="1445"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rot="10800000" flipV="1">
            <a:off x="7039504" y="3591107"/>
            <a:ext cx="2415000" cy="121920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just">
              <a:lnSpc>
                <a:spcPct val="130000"/>
              </a:lnSpc>
              <a:spcAft>
                <a:spcPts val="720"/>
              </a:spcAft>
            </a:pPr>
            <a:r>
              <a:rPr lang="zh-CN" altLang="en-US" sz="1445" dirty="0">
                <a:solidFill>
                  <a:schemeClr val="bg1"/>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445" dirty="0">
                <a:solidFill>
                  <a:schemeClr val="bg1"/>
                </a:solidFill>
                <a:latin typeface="微软雅黑" panose="020B0503020204020204" pitchFamily="34" charset="-122"/>
                <a:ea typeface="微软雅黑" panose="020B0503020204020204" pitchFamily="34" charset="-122"/>
              </a:rPr>
              <a:t>.</a:t>
            </a:r>
            <a:endParaRPr lang="zh-CN" altLang="en-US" sz="1445"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900" decel="100000" fill="hold"/>
                                        <p:tgtEl>
                                          <p:spTgt spid="5"/>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4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900" decel="100000" fill="hold"/>
                                        <p:tgtEl>
                                          <p:spTgt spid="6"/>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8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900" decel="100000" fill="hold"/>
                                        <p:tgtEl>
                                          <p:spTgt spid="7"/>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2500"/>
                            </p:stCondLst>
                            <p:childTnLst>
                              <p:par>
                                <p:cTn id="39" presetID="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3500"/>
                            </p:stCondLst>
                            <p:childTnLst>
                              <p:par>
                                <p:cTn id="48" presetID="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0-#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animBg="1"/>
      <p:bldP spid="9" grpId="0" animBg="1"/>
      <p:bldP spid="10"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12" name="Oval 9"/>
          <p:cNvSpPr>
            <a:spLocks noChangeArrowheads="1"/>
          </p:cNvSpPr>
          <p:nvPr/>
        </p:nvSpPr>
        <p:spPr bwMode="auto">
          <a:xfrm>
            <a:off x="1553092" y="1669367"/>
            <a:ext cx="3314650" cy="3312630"/>
          </a:xfrm>
          <a:prstGeom prst="ellipse">
            <a:avLst/>
          </a:prstGeom>
          <a:solidFill>
            <a:schemeClr val="bg1">
              <a:lumMod val="75000"/>
            </a:schemeClr>
          </a:solidFill>
          <a:ln w="9525">
            <a:noFill/>
            <a:round/>
          </a:ln>
          <a:effectLst/>
        </p:spPr>
        <p:txBody>
          <a:bodyPr lIns="109534" tIns="54768" rIns="109534" bIns="54768" anchor="ctr"/>
          <a:lstStyle/>
          <a:p>
            <a:pPr>
              <a:defRPr/>
            </a:pPr>
            <a:endParaRPr lang="zh-CN" altLang="en-US" sz="2000" kern="0">
              <a:solidFill>
                <a:sysClr val="windowText" lastClr="000000"/>
              </a:solidFill>
            </a:endParaRPr>
          </a:p>
        </p:txBody>
      </p:sp>
      <p:sp>
        <p:nvSpPr>
          <p:cNvPr id="13" name="AutoShape 10"/>
          <p:cNvSpPr>
            <a:spLocks noChangeArrowheads="1"/>
          </p:cNvSpPr>
          <p:nvPr/>
        </p:nvSpPr>
        <p:spPr bwMode="auto">
          <a:xfrm>
            <a:off x="1189868" y="1306156"/>
            <a:ext cx="4039196" cy="4039051"/>
          </a:xfrm>
          <a:custGeom>
            <a:avLst/>
            <a:gdLst>
              <a:gd name="G0" fmla="+- 65 0 0"/>
              <a:gd name="G1" fmla="+- 3849339 0 0"/>
              <a:gd name="G2" fmla="+- 0 0 3849339"/>
              <a:gd name="T0" fmla="*/ 0 256 1"/>
              <a:gd name="T1" fmla="*/ 180 256 1"/>
              <a:gd name="G3" fmla="+- 3849339 T0 T1"/>
              <a:gd name="T2" fmla="*/ 0 256 1"/>
              <a:gd name="T3" fmla="*/ 90 256 1"/>
              <a:gd name="G4" fmla="+- 3849339 T2 T3"/>
              <a:gd name="G5" fmla="*/ G4 2 1"/>
              <a:gd name="T4" fmla="*/ 90 256 1"/>
              <a:gd name="T5" fmla="*/ 0 256 1"/>
              <a:gd name="G6" fmla="+- 3849339 T4 T5"/>
              <a:gd name="G7" fmla="*/ G6 2 1"/>
              <a:gd name="G8" fmla="abs 384933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5"/>
              <a:gd name="G18" fmla="*/ 65 1 2"/>
              <a:gd name="G19" fmla="+- G18 5400 0"/>
              <a:gd name="G20" fmla="cos G19 3849339"/>
              <a:gd name="G21" fmla="sin G19 3849339"/>
              <a:gd name="G22" fmla="+- G20 10800 0"/>
              <a:gd name="G23" fmla="+- G21 10800 0"/>
              <a:gd name="G24" fmla="+- 10800 0 G20"/>
              <a:gd name="G25" fmla="+- 65 10800 0"/>
              <a:gd name="G26" fmla="?: G9 G17 G25"/>
              <a:gd name="G27" fmla="?: G9 0 21600"/>
              <a:gd name="G28" fmla="cos 10800 3849339"/>
              <a:gd name="G29" fmla="sin 10800 3849339"/>
              <a:gd name="G30" fmla="sin 65 3849339"/>
              <a:gd name="G31" fmla="+- G28 10800 0"/>
              <a:gd name="G32" fmla="+- G29 10800 0"/>
              <a:gd name="G33" fmla="+- G30 10800 0"/>
              <a:gd name="G34" fmla="?: G4 0 G31"/>
              <a:gd name="G35" fmla="?: 3849339 G34 0"/>
              <a:gd name="G36" fmla="?: G6 G35 G31"/>
              <a:gd name="G37" fmla="+- 21600 0 G36"/>
              <a:gd name="G38" fmla="?: G4 0 G33"/>
              <a:gd name="G39" fmla="?: 3849339 G38 G32"/>
              <a:gd name="G40" fmla="?: G6 G39 0"/>
              <a:gd name="G41" fmla="?: G4 G32 21600"/>
              <a:gd name="G42" fmla="?: G6 G41 G33"/>
              <a:gd name="T12" fmla="*/ 10800 w 21600"/>
              <a:gd name="T13" fmla="*/ 21600 h 21600"/>
              <a:gd name="T14" fmla="*/ 13619 w 21600"/>
              <a:gd name="T15" fmla="*/ 15444 h 21600"/>
              <a:gd name="T16" fmla="*/ 10800 w 21600"/>
              <a:gd name="T17" fmla="*/ 10865 h 21600"/>
              <a:gd name="T18" fmla="*/ 7981 w 21600"/>
              <a:gd name="T19" fmla="*/ 15444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833" y="10855"/>
                </a:moveTo>
                <a:cubicBezTo>
                  <a:pt x="10823" y="10861"/>
                  <a:pt x="10811" y="10864"/>
                  <a:pt x="10800" y="10865"/>
                </a:cubicBezTo>
                <a:cubicBezTo>
                  <a:pt x="10788" y="10865"/>
                  <a:pt x="10776" y="10861"/>
                  <a:pt x="10766" y="10855"/>
                </a:cubicBezTo>
                <a:lnTo>
                  <a:pt x="5195" y="20031"/>
                </a:lnTo>
                <a:cubicBezTo>
                  <a:pt x="6884" y="21057"/>
                  <a:pt x="8823" y="21600"/>
                  <a:pt x="10800" y="21600"/>
                </a:cubicBezTo>
                <a:cubicBezTo>
                  <a:pt x="12776" y="21599"/>
                  <a:pt x="14715" y="21057"/>
                  <a:pt x="16404" y="20031"/>
                </a:cubicBezTo>
                <a:close/>
              </a:path>
            </a:pathLst>
          </a:custGeom>
          <a:solidFill>
            <a:schemeClr val="tx2">
              <a:lumMod val="60000"/>
              <a:lumOff val="40000"/>
            </a:schemeClr>
          </a:solidFill>
          <a:ln w="9525">
            <a:noFill/>
            <a:miter lim="800000"/>
          </a:ln>
          <a:effectLst/>
        </p:spPr>
        <p:txBody>
          <a:bodyPr lIns="109534" tIns="54768" rIns="109534" bIns="54768" anchor="ctr"/>
          <a:lstStyle/>
          <a:p>
            <a:pPr>
              <a:defRPr/>
            </a:pPr>
            <a:endParaRPr lang="zh-CN" altLang="en-US" sz="2000" kern="0">
              <a:solidFill>
                <a:sysClr val="windowText" lastClr="000000"/>
              </a:solidFill>
            </a:endParaRPr>
          </a:p>
        </p:txBody>
      </p:sp>
      <p:sp>
        <p:nvSpPr>
          <p:cNvPr id="14" name="AutoShape 11"/>
          <p:cNvSpPr>
            <a:spLocks noChangeArrowheads="1"/>
          </p:cNvSpPr>
          <p:nvPr/>
        </p:nvSpPr>
        <p:spPr bwMode="auto">
          <a:xfrm rot="13560000">
            <a:off x="1190891" y="1373591"/>
            <a:ext cx="4039051" cy="4037293"/>
          </a:xfrm>
          <a:custGeom>
            <a:avLst/>
            <a:gdLst>
              <a:gd name="G0" fmla="+- 180 0 0"/>
              <a:gd name="G1" fmla="+- 2757857 0 0"/>
              <a:gd name="G2" fmla="+- 0 0 2757857"/>
              <a:gd name="T0" fmla="*/ 0 256 1"/>
              <a:gd name="T1" fmla="*/ 180 256 1"/>
              <a:gd name="G3" fmla="+- 2757857 T0 T1"/>
              <a:gd name="T2" fmla="*/ 0 256 1"/>
              <a:gd name="T3" fmla="*/ 90 256 1"/>
              <a:gd name="G4" fmla="+- 2757857 T2 T3"/>
              <a:gd name="G5" fmla="*/ G4 2 1"/>
              <a:gd name="T4" fmla="*/ 90 256 1"/>
              <a:gd name="T5" fmla="*/ 0 256 1"/>
              <a:gd name="G6" fmla="+- 2757857 T4 T5"/>
              <a:gd name="G7" fmla="*/ G6 2 1"/>
              <a:gd name="G8" fmla="abs 275785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80"/>
              <a:gd name="G18" fmla="*/ 180 1 2"/>
              <a:gd name="G19" fmla="+- G18 5400 0"/>
              <a:gd name="G20" fmla="cos G19 2757857"/>
              <a:gd name="G21" fmla="sin G19 2757857"/>
              <a:gd name="G22" fmla="+- G20 10800 0"/>
              <a:gd name="G23" fmla="+- G21 10800 0"/>
              <a:gd name="G24" fmla="+- 10800 0 G20"/>
              <a:gd name="G25" fmla="+- 180 10800 0"/>
              <a:gd name="G26" fmla="?: G9 G17 G25"/>
              <a:gd name="G27" fmla="?: G9 0 21600"/>
              <a:gd name="G28" fmla="cos 10800 2757857"/>
              <a:gd name="G29" fmla="sin 10800 2757857"/>
              <a:gd name="G30" fmla="sin 180 2757857"/>
              <a:gd name="G31" fmla="+- G28 10800 0"/>
              <a:gd name="G32" fmla="+- G29 10800 0"/>
              <a:gd name="G33" fmla="+- G30 10800 0"/>
              <a:gd name="G34" fmla="?: G4 0 G31"/>
              <a:gd name="G35" fmla="?: 2757857 G34 0"/>
              <a:gd name="G36" fmla="?: G6 G35 G31"/>
              <a:gd name="G37" fmla="+- 21600 0 G36"/>
              <a:gd name="G38" fmla="?: G4 0 G33"/>
              <a:gd name="G39" fmla="?: 2757857 G38 G32"/>
              <a:gd name="G40" fmla="?: G6 G39 0"/>
              <a:gd name="G41" fmla="?: G4 G32 21600"/>
              <a:gd name="G42" fmla="?: G6 G41 G33"/>
              <a:gd name="T12" fmla="*/ 10800 w 21600"/>
              <a:gd name="T13" fmla="*/ 21600 h 21600"/>
              <a:gd name="T14" fmla="*/ 14874 w 21600"/>
              <a:gd name="T15" fmla="*/ 14479 h 21600"/>
              <a:gd name="T16" fmla="*/ 10800 w 21600"/>
              <a:gd name="T17" fmla="*/ 10980 h 21600"/>
              <a:gd name="T18" fmla="*/ 6726 w 21600"/>
              <a:gd name="T19" fmla="*/ 14479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933" y="10920"/>
                </a:moveTo>
                <a:cubicBezTo>
                  <a:pt x="10899" y="10958"/>
                  <a:pt x="10850" y="10979"/>
                  <a:pt x="10800" y="10980"/>
                </a:cubicBezTo>
                <a:cubicBezTo>
                  <a:pt x="10749" y="10980"/>
                  <a:pt x="10700" y="10958"/>
                  <a:pt x="10666" y="10920"/>
                </a:cubicBezTo>
                <a:lnTo>
                  <a:pt x="2784" y="18038"/>
                </a:lnTo>
                <a:cubicBezTo>
                  <a:pt x="4832" y="20305"/>
                  <a:pt x="7744" y="21600"/>
                  <a:pt x="10800" y="21600"/>
                </a:cubicBezTo>
                <a:cubicBezTo>
                  <a:pt x="13855" y="21599"/>
                  <a:pt x="16767" y="20305"/>
                  <a:pt x="18815" y="18038"/>
                </a:cubicBezTo>
                <a:close/>
              </a:path>
            </a:pathLst>
          </a:custGeom>
          <a:solidFill>
            <a:srgbClr val="052E65"/>
          </a:solidFill>
          <a:ln w="9525">
            <a:noFill/>
            <a:miter lim="800000"/>
          </a:ln>
          <a:effectLst/>
        </p:spPr>
        <p:txBody>
          <a:bodyPr lIns="109534" tIns="54768" rIns="109534" bIns="54768" anchor="ctr"/>
          <a:lstStyle/>
          <a:p>
            <a:pPr>
              <a:defRPr/>
            </a:pPr>
            <a:endParaRPr lang="zh-CN" altLang="en-US" sz="2000" kern="0">
              <a:solidFill>
                <a:sysClr val="windowText" lastClr="000000"/>
              </a:solidFill>
            </a:endParaRPr>
          </a:p>
        </p:txBody>
      </p:sp>
      <p:sp>
        <p:nvSpPr>
          <p:cNvPr id="15" name="Text Box 12"/>
          <p:cNvSpPr txBox="1">
            <a:spLocks noChangeArrowheads="1"/>
          </p:cNvSpPr>
          <p:nvPr/>
        </p:nvSpPr>
        <p:spPr bwMode="auto">
          <a:xfrm>
            <a:off x="3459728" y="2161888"/>
            <a:ext cx="1201492" cy="703338"/>
          </a:xfrm>
          <a:prstGeom prst="rect">
            <a:avLst/>
          </a:prstGeom>
          <a:noFill/>
          <a:ln w="9525">
            <a:noFill/>
            <a:miter lim="800000"/>
          </a:ln>
          <a:effectLst/>
        </p:spPr>
        <p:txBody>
          <a:bodyPr wrap="none" lIns="86936" tIns="43468" rIns="86936" bIns="43468">
            <a:spAutoFit/>
          </a:bodyPr>
          <a:lstStyle/>
          <a:p>
            <a:pPr algn="ctr">
              <a:defRPr/>
            </a:pPr>
            <a:r>
              <a:rPr lang="zh-CN" altLang="en-US" sz="2000" kern="0">
                <a:solidFill>
                  <a:srgbClr val="FFFFFF"/>
                </a:solidFill>
                <a:latin typeface="微软雅黑" panose="020B0503020204020204" pitchFamily="34" charset="-122"/>
                <a:ea typeface="微软雅黑" panose="020B0503020204020204" pitchFamily="34" charset="-122"/>
              </a:rPr>
              <a:t>你的文字</a:t>
            </a:r>
            <a:endParaRPr lang="zh-CN" altLang="en-US" sz="2000" kern="0">
              <a:solidFill>
                <a:srgbClr val="FFFFFF"/>
              </a:solidFill>
              <a:latin typeface="微软雅黑" panose="020B0503020204020204" pitchFamily="34" charset="-122"/>
              <a:ea typeface="微软雅黑" panose="020B0503020204020204" pitchFamily="34" charset="-122"/>
            </a:endParaRPr>
          </a:p>
          <a:p>
            <a:pPr algn="ctr">
              <a:defRPr/>
            </a:pPr>
            <a:r>
              <a:rPr lang="zh-CN" altLang="en-US" sz="2000" kern="0">
                <a:solidFill>
                  <a:srgbClr val="FFFFFF"/>
                </a:solidFill>
                <a:latin typeface="微软雅黑" panose="020B0503020204020204" pitchFamily="34" charset="-122"/>
                <a:ea typeface="微软雅黑" panose="020B0503020204020204" pitchFamily="34" charset="-122"/>
              </a:rPr>
              <a:t>34%</a:t>
            </a: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16" name="Text Box 13"/>
          <p:cNvSpPr txBox="1">
            <a:spLocks noChangeArrowheads="1"/>
          </p:cNvSpPr>
          <p:nvPr/>
        </p:nvSpPr>
        <p:spPr bwMode="auto">
          <a:xfrm>
            <a:off x="2594458" y="4365871"/>
            <a:ext cx="1201492" cy="703338"/>
          </a:xfrm>
          <a:prstGeom prst="rect">
            <a:avLst/>
          </a:prstGeom>
          <a:noFill/>
          <a:ln w="9525">
            <a:noFill/>
            <a:miter lim="800000"/>
          </a:ln>
          <a:effectLst/>
        </p:spPr>
        <p:txBody>
          <a:bodyPr wrap="none" lIns="86936" tIns="43468" rIns="86936" bIns="43468">
            <a:spAutoFit/>
          </a:bodyPr>
          <a:lstStyle/>
          <a:p>
            <a:pPr algn="ctr">
              <a:defRPr/>
            </a:pPr>
            <a:r>
              <a:rPr lang="zh-CN" altLang="en-US" sz="2000" kern="0" dirty="0">
                <a:solidFill>
                  <a:srgbClr val="FFFFFF"/>
                </a:solidFill>
                <a:latin typeface="微软雅黑" panose="020B0503020204020204" pitchFamily="34" charset="-122"/>
                <a:ea typeface="微软雅黑" panose="020B0503020204020204" pitchFamily="34" charset="-122"/>
              </a:rPr>
              <a:t>你的文字</a:t>
            </a:r>
            <a:endParaRPr lang="zh-CN" altLang="en-US" sz="2000" kern="0" dirty="0">
              <a:solidFill>
                <a:srgbClr val="FFFFFF"/>
              </a:solidFill>
              <a:latin typeface="微软雅黑" panose="020B0503020204020204" pitchFamily="34" charset="-122"/>
              <a:ea typeface="微软雅黑" panose="020B0503020204020204" pitchFamily="34" charset="-122"/>
            </a:endParaRPr>
          </a:p>
          <a:p>
            <a:pPr algn="ctr">
              <a:defRPr/>
            </a:pPr>
            <a:r>
              <a:rPr lang="zh-CN" altLang="en-US" sz="2000" kern="0" dirty="0">
                <a:solidFill>
                  <a:srgbClr val="FFFFFF"/>
                </a:solidFill>
                <a:latin typeface="微软雅黑" panose="020B0503020204020204" pitchFamily="34" charset="-122"/>
                <a:ea typeface="微软雅黑" panose="020B0503020204020204" pitchFamily="34" charset="-122"/>
              </a:rPr>
              <a:t>19.2%</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sp>
        <p:nvSpPr>
          <p:cNvPr id="17" name="Text Box 14"/>
          <p:cNvSpPr txBox="1">
            <a:spLocks noChangeArrowheads="1"/>
          </p:cNvSpPr>
          <p:nvPr/>
        </p:nvSpPr>
        <p:spPr bwMode="auto">
          <a:xfrm>
            <a:off x="5723503" y="1494417"/>
            <a:ext cx="2451282" cy="344330"/>
          </a:xfrm>
          <a:prstGeom prst="rect">
            <a:avLst/>
          </a:prstGeom>
          <a:solidFill>
            <a:srgbClr val="052E65"/>
          </a:solidFill>
          <a:ln w="9525">
            <a:noFill/>
            <a:miter lim="800000"/>
          </a:ln>
          <a:effectLst/>
        </p:spPr>
        <p:txBody>
          <a:bodyPr lIns="86936" tIns="43468" rIns="86936" bIns="43468">
            <a:spAutoFit/>
          </a:bodyPr>
          <a:lstStyle/>
          <a:p>
            <a:pPr algn="ctr">
              <a:defRPr/>
            </a:pPr>
            <a:r>
              <a:rPr lang="zh-CN" altLang="en-US" sz="1665" kern="0">
                <a:solidFill>
                  <a:srgbClr val="FFFFFF"/>
                </a:solidFill>
                <a:ea typeface="微软雅黑" panose="020B0503020204020204" pitchFamily="34" charset="-122"/>
              </a:rPr>
              <a:t>这里输入您的标题</a:t>
            </a:r>
            <a:endParaRPr lang="zh-CN" altLang="en-US" sz="1665" kern="0">
              <a:solidFill>
                <a:srgbClr val="FFFFFF"/>
              </a:solidFill>
              <a:ea typeface="微软雅黑" panose="020B0503020204020204" pitchFamily="34" charset="-122"/>
            </a:endParaRPr>
          </a:p>
        </p:txBody>
      </p:sp>
      <p:sp>
        <p:nvSpPr>
          <p:cNvPr id="18" name="Text Box 15"/>
          <p:cNvSpPr txBox="1">
            <a:spLocks noChangeArrowheads="1"/>
          </p:cNvSpPr>
          <p:nvPr/>
        </p:nvSpPr>
        <p:spPr bwMode="auto">
          <a:xfrm>
            <a:off x="5755832" y="2026873"/>
            <a:ext cx="2304851" cy="1088252"/>
          </a:xfrm>
          <a:prstGeom prst="rect">
            <a:avLst/>
          </a:prstGeom>
          <a:noFill/>
          <a:ln w="9525">
            <a:noFill/>
            <a:miter lim="800000"/>
          </a:ln>
          <a:effectLst/>
        </p:spPr>
        <p:txBody>
          <a:bodyPr wrap="square" lIns="86936" tIns="43468" rIns="86936" bIns="43468">
            <a:spAutoFit/>
          </a:bodyPr>
          <a:lstStyle/>
          <a:p>
            <a:pPr algn="just">
              <a:lnSpc>
                <a:spcPct val="130000"/>
              </a:lnSpc>
              <a:defRPr/>
            </a:pPr>
            <a:r>
              <a:rPr lang="zh-CN" altLang="en-US" sz="1665" dirty="0">
                <a:solidFill>
                  <a:schemeClr val="tx1">
                    <a:lumMod val="75000"/>
                    <a:lumOff val="25000"/>
                  </a:schemeClr>
                </a:solidFill>
                <a:latin typeface="微软雅黑" panose="020B0503020204020204" pitchFamily="34" charset="-122"/>
                <a:ea typeface="微软雅黑" panose="020B0503020204020204" pitchFamily="34" charset="-122"/>
              </a:rPr>
              <a:t>请在此处输入您文本或者将您文本粘贴到此处在此处输入您文本</a:t>
            </a:r>
            <a:endParaRPr lang="zh-CN" altLang="en-US" sz="1665"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9" name="Text Box 16"/>
          <p:cNvSpPr txBox="1">
            <a:spLocks noChangeArrowheads="1"/>
          </p:cNvSpPr>
          <p:nvPr/>
        </p:nvSpPr>
        <p:spPr bwMode="auto">
          <a:xfrm>
            <a:off x="5755833" y="3565287"/>
            <a:ext cx="3164594" cy="1627181"/>
          </a:xfrm>
          <a:prstGeom prst="rect">
            <a:avLst/>
          </a:prstGeom>
          <a:noFill/>
          <a:ln w="9525">
            <a:noFill/>
            <a:miter lim="800000"/>
          </a:ln>
          <a:effectLst/>
        </p:spPr>
        <p:txBody>
          <a:bodyPr wrap="square" lIns="86936" tIns="43468" rIns="86936" bIns="43468">
            <a:spAutoFit/>
          </a:bodyPr>
          <a:lstStyle/>
          <a:p>
            <a:pPr>
              <a:lnSpc>
                <a:spcPct val="150000"/>
              </a:lnSpc>
            </a:pPr>
            <a:r>
              <a:rPr lang="zh-CN" altLang="en-US" sz="1665" dirty="0">
                <a:solidFill>
                  <a:schemeClr val="tx1">
                    <a:lumMod val="85000"/>
                    <a:lumOff val="15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a:t>
            </a:r>
            <a:endParaRPr lang="zh-CN" altLang="en-US" sz="16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edge">
                                      <p:cBhvr>
                                        <p:cTn id="18" dur="1000"/>
                                        <p:tgtEl>
                                          <p:spTgt spid="12"/>
                                        </p:tgtEl>
                                      </p:cBhvr>
                                    </p:animEffect>
                                  </p:childTnLst>
                                </p:cTn>
                              </p:par>
                            </p:childTnLst>
                          </p:cTn>
                        </p:par>
                        <p:par>
                          <p:cTn id="19" fill="hold">
                            <p:stCondLst>
                              <p:cond delay="2000"/>
                            </p:stCondLst>
                            <p:childTnLst>
                              <p:par>
                                <p:cTn id="20" presetID="2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fltVal val="0"/>
                                          </p:val>
                                        </p:tav>
                                        <p:tav tm="100000">
                                          <p:val>
                                            <p:strVal val="#ppt_w"/>
                                          </p:val>
                                        </p:tav>
                                      </p:tavLst>
                                    </p:anim>
                                    <p:anim calcmode="lin" valueType="num">
                                      <p:cBhvr>
                                        <p:cTn id="23" dur="1000" fill="hold"/>
                                        <p:tgtEl>
                                          <p:spTgt spid="14"/>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fltVal val="0"/>
                                          </p:val>
                                        </p:tav>
                                        <p:tav tm="100000">
                                          <p:val>
                                            <p:strVal val="#ppt_w"/>
                                          </p:val>
                                        </p:tav>
                                      </p:tavLst>
                                    </p:anim>
                                    <p:anim calcmode="lin" valueType="num">
                                      <p:cBhvr>
                                        <p:cTn id="27" dur="1000" fill="hold"/>
                                        <p:tgtEl>
                                          <p:spTgt spid="13"/>
                                        </p:tgtEl>
                                        <p:attrNameLst>
                                          <p:attrName>ppt_h</p:attrName>
                                        </p:attrNameLst>
                                      </p:cBhvr>
                                      <p:tavLst>
                                        <p:tav tm="0">
                                          <p:val>
                                            <p:fltVal val="0"/>
                                          </p:val>
                                        </p:tav>
                                        <p:tav tm="100000">
                                          <p:val>
                                            <p:strVal val="#ppt_h"/>
                                          </p:val>
                                        </p:tav>
                                      </p:tavLst>
                                    </p:anim>
                                  </p:childTnLst>
                                </p:cTn>
                              </p:par>
                            </p:childTnLst>
                          </p:cTn>
                        </p:par>
                        <p:par>
                          <p:cTn id="28" fill="hold">
                            <p:stCondLst>
                              <p:cond delay="3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5"/>
                                        </p:tgtEl>
                                        <p:attrNameLst>
                                          <p:attrName>ppt_y</p:attrName>
                                        </p:attrNameLst>
                                      </p:cBhvr>
                                      <p:tavLst>
                                        <p:tav tm="0">
                                          <p:val>
                                            <p:strVal val="#ppt_y"/>
                                          </p:val>
                                        </p:tav>
                                        <p:tav tm="100000">
                                          <p:val>
                                            <p:strVal val="#ppt_y"/>
                                          </p:val>
                                        </p:tav>
                                      </p:tavLst>
                                    </p:anim>
                                    <p:anim calcmode="lin" valueType="num">
                                      <p:cBhvr>
                                        <p:cTn id="33"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p:tgtEl>
                                          <p:spTgt spid="15"/>
                                        </p:tgtEl>
                                      </p:cBhvr>
                                    </p:animEffect>
                                  </p:childTnLst>
                                </p:cTn>
                              </p:par>
                            </p:childTnLst>
                          </p:cTn>
                        </p:par>
                        <p:par>
                          <p:cTn id="36" fill="hold">
                            <p:stCondLst>
                              <p:cond delay="379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6"/>
                                        </p:tgtEl>
                                        <p:attrNameLst>
                                          <p:attrName>ppt_y</p:attrName>
                                        </p:attrNameLst>
                                      </p:cBhvr>
                                      <p:tavLst>
                                        <p:tav tm="0">
                                          <p:val>
                                            <p:strVal val="#ppt_y"/>
                                          </p:val>
                                        </p:tav>
                                        <p:tav tm="100000">
                                          <p:val>
                                            <p:strVal val="#ppt_y"/>
                                          </p:val>
                                        </p:tav>
                                      </p:tavLst>
                                    </p:anim>
                                    <p:anim calcmode="lin" valueType="num">
                                      <p:cBhvr>
                                        <p:cTn id="4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p:tgtEl>
                                          <p:spTgt spid="16"/>
                                        </p:tgtEl>
                                      </p:cBhvr>
                                    </p:animEffect>
                                  </p:childTnLst>
                                </p:cTn>
                              </p:par>
                            </p:childTnLst>
                          </p:cTn>
                        </p:par>
                        <p:par>
                          <p:cTn id="44" fill="hold">
                            <p:stCondLst>
                              <p:cond delay="4699"/>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7"/>
                                        </p:tgtEl>
                                        <p:attrNameLst>
                                          <p:attrName>ppt_y</p:attrName>
                                        </p:attrNameLst>
                                      </p:cBhvr>
                                      <p:tavLst>
                                        <p:tav tm="0">
                                          <p:val>
                                            <p:strVal val="#ppt_y"/>
                                          </p:val>
                                        </p:tav>
                                        <p:tav tm="100000">
                                          <p:val>
                                            <p:strVal val="#ppt_y"/>
                                          </p:val>
                                        </p:tav>
                                      </p:tavLst>
                                    </p:anim>
                                    <p:anim calcmode="lin" valueType="num">
                                      <p:cBhvr>
                                        <p:cTn id="4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p:tgtEl>
                                          <p:spTgt spid="17"/>
                                        </p:tgtEl>
                                      </p:cBhvr>
                                    </p:animEffect>
                                  </p:childTnLst>
                                </p:cTn>
                              </p:par>
                            </p:childTnLst>
                          </p:cTn>
                        </p:par>
                        <p:par>
                          <p:cTn id="52" fill="hold">
                            <p:stCondLst>
                              <p:cond delay="5550"/>
                            </p:stCondLst>
                            <p:childTnLst>
                              <p:par>
                                <p:cTn id="53" presetID="22" presetClass="entr" presetSubtype="1"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par>
                          <p:cTn id="56" fill="hold">
                            <p:stCondLst>
                              <p:cond delay="6050"/>
                            </p:stCondLst>
                            <p:childTnLst>
                              <p:par>
                                <p:cTn id="57" presetID="17" presetClass="entr" presetSubtype="1"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ppt_x</p:attrName>
                                        </p:attrNameLst>
                                      </p:cBhvr>
                                      <p:tavLst>
                                        <p:tav tm="0">
                                          <p:val>
                                            <p:strVal val="#ppt_x"/>
                                          </p:val>
                                        </p:tav>
                                        <p:tav tm="100000">
                                          <p:val>
                                            <p:strVal val="#ppt_x"/>
                                          </p:val>
                                        </p:tav>
                                      </p:tavLst>
                                    </p:anim>
                                    <p:anim calcmode="lin" valueType="num">
                                      <p:cBhvr>
                                        <p:cTn id="60" dur="500" fill="hold"/>
                                        <p:tgtEl>
                                          <p:spTgt spid="19"/>
                                        </p:tgtEl>
                                        <p:attrNameLst>
                                          <p:attrName>ppt_y</p:attrName>
                                        </p:attrNameLst>
                                      </p:cBhvr>
                                      <p:tavLst>
                                        <p:tav tm="0">
                                          <p:val>
                                            <p:strVal val="#ppt_y-#ppt_h/2"/>
                                          </p:val>
                                        </p:tav>
                                        <p:tav tm="100000">
                                          <p:val>
                                            <p:strVal val="#ppt_y"/>
                                          </p:val>
                                        </p:tav>
                                      </p:tavLst>
                                    </p:anim>
                                    <p:anim calcmode="lin" valueType="num">
                                      <p:cBhvr>
                                        <p:cTn id="61" dur="500" fill="hold"/>
                                        <p:tgtEl>
                                          <p:spTgt spid="19"/>
                                        </p:tgtEl>
                                        <p:attrNameLst>
                                          <p:attrName>ppt_w</p:attrName>
                                        </p:attrNameLst>
                                      </p:cBhvr>
                                      <p:tavLst>
                                        <p:tav tm="0">
                                          <p:val>
                                            <p:strVal val="#ppt_w"/>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2" grpId="0" animBg="1"/>
      <p:bldP spid="13" grpId="0" animBg="1"/>
      <p:bldP spid="14" grpId="0" animBg="1"/>
      <p:bldP spid="15" grpId="0" bldLvl="0" autoUpdateAnimBg="0"/>
      <p:bldP spid="16" grpId="0" bldLvl="0" autoUpdateAnimBg="0"/>
      <p:bldP spid="17" grpId="0" bldLvl="0" animBg="1" autoUpdateAnimBg="0"/>
      <p:bldP spid="18" grpId="0" bldLvl="0" autoUpdateAnimBg="0"/>
      <p:bldP spid="19"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任意多边形 4"/>
          <p:cNvSpPr/>
          <p:nvPr/>
        </p:nvSpPr>
        <p:spPr>
          <a:xfrm>
            <a:off x="1622090" y="1409978"/>
            <a:ext cx="4913974" cy="2675586"/>
          </a:xfrm>
          <a:custGeom>
            <a:avLst/>
            <a:gdLst>
              <a:gd name="connsiteX0" fmla="*/ 3024631 w 4102306"/>
              <a:gd name="connsiteY0" fmla="*/ 1699713 h 2233414"/>
              <a:gd name="connsiteX1" fmla="*/ 3165881 w 4102306"/>
              <a:gd name="connsiteY1" fmla="*/ 1699713 h 2233414"/>
              <a:gd name="connsiteX2" fmla="*/ 3558332 w 4102306"/>
              <a:gd name="connsiteY2" fmla="*/ 2092165 h 2233414"/>
              <a:gd name="connsiteX3" fmla="*/ 3950784 w 4102306"/>
              <a:gd name="connsiteY3" fmla="*/ 1699713 h 2233414"/>
              <a:gd name="connsiteX4" fmla="*/ 4092033 w 4102306"/>
              <a:gd name="connsiteY4" fmla="*/ 1699713 h 2233414"/>
              <a:gd name="connsiteX5" fmla="*/ 3558332 w 4102306"/>
              <a:gd name="connsiteY5" fmla="*/ 2233414 h 2233414"/>
              <a:gd name="connsiteX6" fmla="*/ 3024631 w 4102306"/>
              <a:gd name="connsiteY6" fmla="*/ 1699713 h 2233414"/>
              <a:gd name="connsiteX7" fmla="*/ 0 w 4102306"/>
              <a:gd name="connsiteY7" fmla="*/ 1699713 h 2233414"/>
              <a:gd name="connsiteX8" fmla="*/ 141250 w 4102306"/>
              <a:gd name="connsiteY8" fmla="*/ 1699713 h 2233414"/>
              <a:gd name="connsiteX9" fmla="*/ 533701 w 4102306"/>
              <a:gd name="connsiteY9" fmla="*/ 2092165 h 2233414"/>
              <a:gd name="connsiteX10" fmla="*/ 926153 w 4102306"/>
              <a:gd name="connsiteY10" fmla="*/ 1699713 h 2233414"/>
              <a:gd name="connsiteX11" fmla="*/ 1067402 w 4102306"/>
              <a:gd name="connsiteY11" fmla="*/ 1699713 h 2233414"/>
              <a:gd name="connsiteX12" fmla="*/ 533701 w 4102306"/>
              <a:gd name="connsiteY12" fmla="*/ 2233414 h 2233414"/>
              <a:gd name="connsiteX13" fmla="*/ 0 w 4102306"/>
              <a:gd name="connsiteY13" fmla="*/ 1699713 h 2233414"/>
              <a:gd name="connsiteX14" fmla="*/ 1590027 w 4102306"/>
              <a:gd name="connsiteY14" fmla="*/ 0 h 2233414"/>
              <a:gd name="connsiteX15" fmla="*/ 1910147 w 4102306"/>
              <a:gd name="connsiteY15" fmla="*/ 32271 h 2233414"/>
              <a:gd name="connsiteX16" fmla="*/ 2051960 w 4102306"/>
              <a:gd name="connsiteY16" fmla="*/ 68735 h 2233414"/>
              <a:gd name="connsiteX17" fmla="*/ 2193773 w 4102306"/>
              <a:gd name="connsiteY17" fmla="*/ 32271 h 2233414"/>
              <a:gd name="connsiteX18" fmla="*/ 2513893 w 4102306"/>
              <a:gd name="connsiteY18" fmla="*/ 0 h 2233414"/>
              <a:gd name="connsiteX19" fmla="*/ 4102306 w 4102306"/>
              <a:gd name="connsiteY19" fmla="*/ 1588412 h 2233414"/>
              <a:gd name="connsiteX20" fmla="*/ 4099161 w 4102306"/>
              <a:gd name="connsiteY20" fmla="*/ 1650703 h 2233414"/>
              <a:gd name="connsiteX21" fmla="*/ 3943434 w 4102306"/>
              <a:gd name="connsiteY21" fmla="*/ 1650703 h 2233414"/>
              <a:gd name="connsiteX22" fmla="*/ 3946579 w 4102306"/>
              <a:gd name="connsiteY22" fmla="*/ 1588412 h 2233414"/>
              <a:gd name="connsiteX23" fmla="*/ 2513893 w 4102306"/>
              <a:gd name="connsiteY23" fmla="*/ 155727 h 2233414"/>
              <a:gd name="connsiteX24" fmla="*/ 2367409 w 4102306"/>
              <a:gd name="connsiteY24" fmla="*/ 163124 h 2233414"/>
              <a:gd name="connsiteX25" fmla="*/ 2306962 w 4102306"/>
              <a:gd name="connsiteY25" fmla="*/ 172349 h 2233414"/>
              <a:gd name="connsiteX26" fmla="*/ 2347158 w 4102306"/>
              <a:gd name="connsiteY26" fmla="*/ 191713 h 2233414"/>
              <a:gd name="connsiteX27" fmla="*/ 3178439 w 4102306"/>
              <a:gd name="connsiteY27" fmla="*/ 1588412 h 2233414"/>
              <a:gd name="connsiteX28" fmla="*/ 3175294 w 4102306"/>
              <a:gd name="connsiteY28" fmla="*/ 1650703 h 2233414"/>
              <a:gd name="connsiteX29" fmla="*/ 3019567 w 4102306"/>
              <a:gd name="connsiteY29" fmla="*/ 1650703 h 2233414"/>
              <a:gd name="connsiteX30" fmla="*/ 3022712 w 4102306"/>
              <a:gd name="connsiteY30" fmla="*/ 1588412 h 2233414"/>
              <a:gd name="connsiteX31" fmla="*/ 2147693 w 4102306"/>
              <a:gd name="connsiteY31" fmla="*/ 268315 h 2233414"/>
              <a:gd name="connsiteX32" fmla="*/ 2051960 w 4102306"/>
              <a:gd name="connsiteY32" fmla="*/ 233276 h 2233414"/>
              <a:gd name="connsiteX33" fmla="*/ 1956228 w 4102306"/>
              <a:gd name="connsiteY33" fmla="*/ 268315 h 2233414"/>
              <a:gd name="connsiteX34" fmla="*/ 1081208 w 4102306"/>
              <a:gd name="connsiteY34" fmla="*/ 1588412 h 2233414"/>
              <a:gd name="connsiteX35" fmla="*/ 1084353 w 4102306"/>
              <a:gd name="connsiteY35" fmla="*/ 1650703 h 2233414"/>
              <a:gd name="connsiteX36" fmla="*/ 928626 w 4102306"/>
              <a:gd name="connsiteY36" fmla="*/ 1650703 h 2233414"/>
              <a:gd name="connsiteX37" fmla="*/ 925481 w 4102306"/>
              <a:gd name="connsiteY37" fmla="*/ 1588412 h 2233414"/>
              <a:gd name="connsiteX38" fmla="*/ 1756762 w 4102306"/>
              <a:gd name="connsiteY38" fmla="*/ 191713 h 2233414"/>
              <a:gd name="connsiteX39" fmla="*/ 1796959 w 4102306"/>
              <a:gd name="connsiteY39" fmla="*/ 172349 h 2233414"/>
              <a:gd name="connsiteX40" fmla="*/ 1736511 w 4102306"/>
              <a:gd name="connsiteY40" fmla="*/ 163124 h 2233414"/>
              <a:gd name="connsiteX41" fmla="*/ 1590027 w 4102306"/>
              <a:gd name="connsiteY41" fmla="*/ 155727 h 2233414"/>
              <a:gd name="connsiteX42" fmla="*/ 157341 w 4102306"/>
              <a:gd name="connsiteY42" fmla="*/ 1588412 h 2233414"/>
              <a:gd name="connsiteX43" fmla="*/ 160486 w 4102306"/>
              <a:gd name="connsiteY43" fmla="*/ 1650703 h 2233414"/>
              <a:gd name="connsiteX44" fmla="*/ 4759 w 4102306"/>
              <a:gd name="connsiteY44" fmla="*/ 1650703 h 2233414"/>
              <a:gd name="connsiteX45" fmla="*/ 1614 w 4102306"/>
              <a:gd name="connsiteY45" fmla="*/ 1588412 h 2233414"/>
              <a:gd name="connsiteX46" fmla="*/ 1590027 w 4102306"/>
              <a:gd name="connsiteY46" fmla="*/ 0 h 223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02306" h="2233414">
                <a:moveTo>
                  <a:pt x="3024631" y="1699713"/>
                </a:moveTo>
                <a:lnTo>
                  <a:pt x="3165881" y="1699713"/>
                </a:lnTo>
                <a:cubicBezTo>
                  <a:pt x="3165881" y="1916458"/>
                  <a:pt x="3341587" y="2092165"/>
                  <a:pt x="3558332" y="2092165"/>
                </a:cubicBezTo>
                <a:cubicBezTo>
                  <a:pt x="3775077" y="2092165"/>
                  <a:pt x="3950784" y="1916458"/>
                  <a:pt x="3950784" y="1699713"/>
                </a:cubicBezTo>
                <a:lnTo>
                  <a:pt x="4092033" y="1699713"/>
                </a:lnTo>
                <a:cubicBezTo>
                  <a:pt x="4092033" y="1994468"/>
                  <a:pt x="3853087" y="2233414"/>
                  <a:pt x="3558332" y="2233414"/>
                </a:cubicBezTo>
                <a:cubicBezTo>
                  <a:pt x="3263578" y="2233414"/>
                  <a:pt x="3024631" y="1994468"/>
                  <a:pt x="3024631" y="1699713"/>
                </a:cubicBezTo>
                <a:close/>
                <a:moveTo>
                  <a:pt x="0" y="1699713"/>
                </a:moveTo>
                <a:lnTo>
                  <a:pt x="141250" y="1699713"/>
                </a:lnTo>
                <a:cubicBezTo>
                  <a:pt x="141250" y="1916458"/>
                  <a:pt x="316956" y="2092165"/>
                  <a:pt x="533701" y="2092165"/>
                </a:cubicBezTo>
                <a:cubicBezTo>
                  <a:pt x="750446" y="2092165"/>
                  <a:pt x="926153" y="1916458"/>
                  <a:pt x="926153" y="1699713"/>
                </a:cubicBezTo>
                <a:lnTo>
                  <a:pt x="1067402" y="1699713"/>
                </a:lnTo>
                <a:cubicBezTo>
                  <a:pt x="1067402" y="1994468"/>
                  <a:pt x="828456" y="2233414"/>
                  <a:pt x="533701" y="2233414"/>
                </a:cubicBezTo>
                <a:cubicBezTo>
                  <a:pt x="238946" y="2233414"/>
                  <a:pt x="0" y="1994468"/>
                  <a:pt x="0" y="1699713"/>
                </a:cubicBezTo>
                <a:close/>
                <a:moveTo>
                  <a:pt x="1590027" y="0"/>
                </a:moveTo>
                <a:cubicBezTo>
                  <a:pt x="1699684" y="0"/>
                  <a:pt x="1806746" y="11112"/>
                  <a:pt x="1910147" y="32271"/>
                </a:cubicBezTo>
                <a:lnTo>
                  <a:pt x="2051960" y="68735"/>
                </a:lnTo>
                <a:lnTo>
                  <a:pt x="2193773" y="32271"/>
                </a:lnTo>
                <a:cubicBezTo>
                  <a:pt x="2297175" y="11112"/>
                  <a:pt x="2404236" y="0"/>
                  <a:pt x="2513893" y="0"/>
                </a:cubicBezTo>
                <a:cubicBezTo>
                  <a:pt x="3391149" y="0"/>
                  <a:pt x="4102306" y="711157"/>
                  <a:pt x="4102306" y="1588412"/>
                </a:cubicBezTo>
                <a:lnTo>
                  <a:pt x="4099161" y="1650703"/>
                </a:lnTo>
                <a:lnTo>
                  <a:pt x="3943434" y="1650703"/>
                </a:lnTo>
                <a:cubicBezTo>
                  <a:pt x="3946132" y="1630102"/>
                  <a:pt x="3946579" y="1609309"/>
                  <a:pt x="3946579" y="1588412"/>
                </a:cubicBezTo>
                <a:cubicBezTo>
                  <a:pt x="3946579" y="797162"/>
                  <a:pt x="3305144" y="155727"/>
                  <a:pt x="2513893" y="155727"/>
                </a:cubicBezTo>
                <a:cubicBezTo>
                  <a:pt x="2464440" y="155727"/>
                  <a:pt x="2415572" y="158233"/>
                  <a:pt x="2367409" y="163124"/>
                </a:cubicBezTo>
                <a:lnTo>
                  <a:pt x="2306962" y="172349"/>
                </a:lnTo>
                <a:lnTo>
                  <a:pt x="2347158" y="191713"/>
                </a:lnTo>
                <a:cubicBezTo>
                  <a:pt x="2842306" y="460694"/>
                  <a:pt x="3178439" y="985299"/>
                  <a:pt x="3178439" y="1588412"/>
                </a:cubicBezTo>
                <a:lnTo>
                  <a:pt x="3175294" y="1650703"/>
                </a:lnTo>
                <a:lnTo>
                  <a:pt x="3019567" y="1650703"/>
                </a:lnTo>
                <a:cubicBezTo>
                  <a:pt x="3022265" y="1630102"/>
                  <a:pt x="3022712" y="1609309"/>
                  <a:pt x="3022712" y="1588412"/>
                </a:cubicBezTo>
                <a:cubicBezTo>
                  <a:pt x="3022712" y="994975"/>
                  <a:pt x="2661905" y="485808"/>
                  <a:pt x="2147693" y="268315"/>
                </a:cubicBezTo>
                <a:lnTo>
                  <a:pt x="2051960" y="233276"/>
                </a:lnTo>
                <a:lnTo>
                  <a:pt x="1956228" y="268315"/>
                </a:lnTo>
                <a:cubicBezTo>
                  <a:pt x="1442015" y="485808"/>
                  <a:pt x="1081208" y="994975"/>
                  <a:pt x="1081208" y="1588412"/>
                </a:cubicBezTo>
                <a:lnTo>
                  <a:pt x="1084353" y="1650703"/>
                </a:lnTo>
                <a:lnTo>
                  <a:pt x="928626" y="1650703"/>
                </a:lnTo>
                <a:cubicBezTo>
                  <a:pt x="925884" y="1630089"/>
                  <a:pt x="925481" y="1609297"/>
                  <a:pt x="925481" y="1588412"/>
                </a:cubicBezTo>
                <a:cubicBezTo>
                  <a:pt x="925481" y="985299"/>
                  <a:pt x="1261614" y="460694"/>
                  <a:pt x="1756762" y="191713"/>
                </a:cubicBezTo>
                <a:lnTo>
                  <a:pt x="1796959" y="172349"/>
                </a:lnTo>
                <a:lnTo>
                  <a:pt x="1736511" y="163124"/>
                </a:lnTo>
                <a:cubicBezTo>
                  <a:pt x="1688348" y="158233"/>
                  <a:pt x="1639480" y="155727"/>
                  <a:pt x="1590027" y="155727"/>
                </a:cubicBezTo>
                <a:cubicBezTo>
                  <a:pt x="798776" y="155727"/>
                  <a:pt x="157341" y="797162"/>
                  <a:pt x="157341" y="1588412"/>
                </a:cubicBezTo>
                <a:lnTo>
                  <a:pt x="160486" y="1650703"/>
                </a:lnTo>
                <a:lnTo>
                  <a:pt x="4759" y="1650703"/>
                </a:lnTo>
                <a:cubicBezTo>
                  <a:pt x="2017" y="1630089"/>
                  <a:pt x="1614" y="1609297"/>
                  <a:pt x="1614" y="1588412"/>
                </a:cubicBezTo>
                <a:cubicBezTo>
                  <a:pt x="1614" y="711157"/>
                  <a:pt x="712771" y="0"/>
                  <a:pt x="1590027" y="0"/>
                </a:cubicBezTo>
                <a:close/>
              </a:path>
            </a:pathLst>
          </a:custGeom>
          <a:solidFill>
            <a:schemeClr val="bg1">
              <a:lumMod val="75000"/>
            </a:schemeClr>
          </a:solidFill>
          <a:ln w="25400" cap="flat" cmpd="sng" algn="ctr">
            <a:noFill/>
            <a:prstDash val="solid"/>
          </a:ln>
          <a:effectLst/>
        </p:spPr>
        <p:txBody>
          <a:bodyPr lIns="109534" tIns="54768" rIns="109534" bIns="54768" anchor="ctr"/>
          <a:lstStyle/>
          <a:p>
            <a:pPr algn="ctr">
              <a:defRPr/>
            </a:pPr>
            <a:endParaRPr lang="zh-CN" altLang="en-US" sz="1665" kern="0">
              <a:latin typeface="Calibri" panose="020F0502020204030204"/>
              <a:ea typeface="宋体" panose="02010600030101010101" pitchFamily="2" charset="-122"/>
            </a:endParaRPr>
          </a:p>
        </p:txBody>
      </p:sp>
      <p:sp>
        <p:nvSpPr>
          <p:cNvPr id="6" name="任意多边形 5"/>
          <p:cNvSpPr/>
          <p:nvPr/>
        </p:nvSpPr>
        <p:spPr>
          <a:xfrm>
            <a:off x="3421090" y="1409978"/>
            <a:ext cx="4927286" cy="2675586"/>
          </a:xfrm>
          <a:custGeom>
            <a:avLst/>
            <a:gdLst>
              <a:gd name="connsiteX0" fmla="*/ 3034905 w 4112579"/>
              <a:gd name="connsiteY0" fmla="*/ 1699714 h 2233415"/>
              <a:gd name="connsiteX1" fmla="*/ 3176155 w 4112579"/>
              <a:gd name="connsiteY1" fmla="*/ 1699714 h 2233415"/>
              <a:gd name="connsiteX2" fmla="*/ 3568606 w 4112579"/>
              <a:gd name="connsiteY2" fmla="*/ 2092166 h 2233415"/>
              <a:gd name="connsiteX3" fmla="*/ 3961058 w 4112579"/>
              <a:gd name="connsiteY3" fmla="*/ 1699714 h 2233415"/>
              <a:gd name="connsiteX4" fmla="*/ 4102307 w 4112579"/>
              <a:gd name="connsiteY4" fmla="*/ 1699714 h 2233415"/>
              <a:gd name="connsiteX5" fmla="*/ 3568606 w 4112579"/>
              <a:gd name="connsiteY5" fmla="*/ 2233415 h 2233415"/>
              <a:gd name="connsiteX6" fmla="*/ 3034905 w 4112579"/>
              <a:gd name="connsiteY6" fmla="*/ 1699714 h 2233415"/>
              <a:gd name="connsiteX7" fmla="*/ 10272 w 4112579"/>
              <a:gd name="connsiteY7" fmla="*/ 1699713 h 2233415"/>
              <a:gd name="connsiteX8" fmla="*/ 151522 w 4112579"/>
              <a:gd name="connsiteY8" fmla="*/ 1699713 h 2233415"/>
              <a:gd name="connsiteX9" fmla="*/ 543973 w 4112579"/>
              <a:gd name="connsiteY9" fmla="*/ 2092165 h 2233415"/>
              <a:gd name="connsiteX10" fmla="*/ 936425 w 4112579"/>
              <a:gd name="connsiteY10" fmla="*/ 1699713 h 2233415"/>
              <a:gd name="connsiteX11" fmla="*/ 1077674 w 4112579"/>
              <a:gd name="connsiteY11" fmla="*/ 1699713 h 2233415"/>
              <a:gd name="connsiteX12" fmla="*/ 543973 w 4112579"/>
              <a:gd name="connsiteY12" fmla="*/ 2233414 h 2233415"/>
              <a:gd name="connsiteX13" fmla="*/ 10272 w 4112579"/>
              <a:gd name="connsiteY13" fmla="*/ 1699713 h 2233415"/>
              <a:gd name="connsiteX14" fmla="*/ 1588413 w 4112579"/>
              <a:gd name="connsiteY14" fmla="*/ 0 h 2233415"/>
              <a:gd name="connsiteX15" fmla="*/ 1908534 w 4112579"/>
              <a:gd name="connsiteY15" fmla="*/ 32271 h 2233415"/>
              <a:gd name="connsiteX16" fmla="*/ 2056292 w 4112579"/>
              <a:gd name="connsiteY16" fmla="*/ 70264 h 2233415"/>
              <a:gd name="connsiteX17" fmla="*/ 2204046 w 4112579"/>
              <a:gd name="connsiteY17" fmla="*/ 32272 h 2233415"/>
              <a:gd name="connsiteX18" fmla="*/ 2524167 w 4112579"/>
              <a:gd name="connsiteY18" fmla="*/ 1 h 2233415"/>
              <a:gd name="connsiteX19" fmla="*/ 4112579 w 4112579"/>
              <a:gd name="connsiteY19" fmla="*/ 1588414 h 2233415"/>
              <a:gd name="connsiteX20" fmla="*/ 4109434 w 4112579"/>
              <a:gd name="connsiteY20" fmla="*/ 1650704 h 2233415"/>
              <a:gd name="connsiteX21" fmla="*/ 3953707 w 4112579"/>
              <a:gd name="connsiteY21" fmla="*/ 1650704 h 2233415"/>
              <a:gd name="connsiteX22" fmla="*/ 3956852 w 4112579"/>
              <a:gd name="connsiteY22" fmla="*/ 1588414 h 2233415"/>
              <a:gd name="connsiteX23" fmla="*/ 2524167 w 4112579"/>
              <a:gd name="connsiteY23" fmla="*/ 155728 h 2233415"/>
              <a:gd name="connsiteX24" fmla="*/ 2377683 w 4112579"/>
              <a:gd name="connsiteY24" fmla="*/ 163125 h 2233415"/>
              <a:gd name="connsiteX25" fmla="*/ 2308209 w 4112579"/>
              <a:gd name="connsiteY25" fmla="*/ 173728 h 2233415"/>
              <a:gd name="connsiteX26" fmla="*/ 2345544 w 4112579"/>
              <a:gd name="connsiteY26" fmla="*/ 191713 h 2233415"/>
              <a:gd name="connsiteX27" fmla="*/ 3176825 w 4112579"/>
              <a:gd name="connsiteY27" fmla="*/ 1588413 h 2233415"/>
              <a:gd name="connsiteX28" fmla="*/ 3173680 w 4112579"/>
              <a:gd name="connsiteY28" fmla="*/ 1650703 h 2233415"/>
              <a:gd name="connsiteX29" fmla="*/ 3017953 w 4112579"/>
              <a:gd name="connsiteY29" fmla="*/ 1650703 h 2233415"/>
              <a:gd name="connsiteX30" fmla="*/ 3021098 w 4112579"/>
              <a:gd name="connsiteY30" fmla="*/ 1588413 h 2233415"/>
              <a:gd name="connsiteX31" fmla="*/ 2146079 w 4112579"/>
              <a:gd name="connsiteY31" fmla="*/ 268315 h 2233415"/>
              <a:gd name="connsiteX32" fmla="*/ 2056291 w 4112579"/>
              <a:gd name="connsiteY32" fmla="*/ 235452 h 2233415"/>
              <a:gd name="connsiteX33" fmla="*/ 1966501 w 4112579"/>
              <a:gd name="connsiteY33" fmla="*/ 268315 h 2233415"/>
              <a:gd name="connsiteX34" fmla="*/ 1091481 w 4112579"/>
              <a:gd name="connsiteY34" fmla="*/ 1588414 h 2233415"/>
              <a:gd name="connsiteX35" fmla="*/ 1094626 w 4112579"/>
              <a:gd name="connsiteY35" fmla="*/ 1650704 h 2233415"/>
              <a:gd name="connsiteX36" fmla="*/ 938900 w 4112579"/>
              <a:gd name="connsiteY36" fmla="*/ 1650704 h 2233415"/>
              <a:gd name="connsiteX37" fmla="*/ 935754 w 4112579"/>
              <a:gd name="connsiteY37" fmla="*/ 1588414 h 2233415"/>
              <a:gd name="connsiteX38" fmla="*/ 1767035 w 4112579"/>
              <a:gd name="connsiteY38" fmla="*/ 191714 h 2233415"/>
              <a:gd name="connsiteX39" fmla="*/ 1804373 w 4112579"/>
              <a:gd name="connsiteY39" fmla="*/ 173727 h 2233415"/>
              <a:gd name="connsiteX40" fmla="*/ 1734897 w 4112579"/>
              <a:gd name="connsiteY40" fmla="*/ 163124 h 2233415"/>
              <a:gd name="connsiteX41" fmla="*/ 1588413 w 4112579"/>
              <a:gd name="connsiteY41" fmla="*/ 155727 h 2233415"/>
              <a:gd name="connsiteX42" fmla="*/ 155727 w 4112579"/>
              <a:gd name="connsiteY42" fmla="*/ 1588413 h 2233415"/>
              <a:gd name="connsiteX43" fmla="*/ 158872 w 4112579"/>
              <a:gd name="connsiteY43" fmla="*/ 1650703 h 2233415"/>
              <a:gd name="connsiteX44" fmla="*/ 3145 w 4112579"/>
              <a:gd name="connsiteY44" fmla="*/ 1650703 h 2233415"/>
              <a:gd name="connsiteX45" fmla="*/ 0 w 4112579"/>
              <a:gd name="connsiteY45" fmla="*/ 1588413 h 2233415"/>
              <a:gd name="connsiteX46" fmla="*/ 1588413 w 4112579"/>
              <a:gd name="connsiteY46" fmla="*/ 0 h 223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12579" h="2233415">
                <a:moveTo>
                  <a:pt x="3034905" y="1699714"/>
                </a:moveTo>
                <a:lnTo>
                  <a:pt x="3176155" y="1699714"/>
                </a:lnTo>
                <a:cubicBezTo>
                  <a:pt x="3176155" y="1916459"/>
                  <a:pt x="3351861" y="2092166"/>
                  <a:pt x="3568606" y="2092166"/>
                </a:cubicBezTo>
                <a:cubicBezTo>
                  <a:pt x="3785351" y="2092166"/>
                  <a:pt x="3961058" y="1916459"/>
                  <a:pt x="3961058" y="1699714"/>
                </a:cubicBezTo>
                <a:lnTo>
                  <a:pt x="4102307" y="1699714"/>
                </a:lnTo>
                <a:cubicBezTo>
                  <a:pt x="4102307" y="1994469"/>
                  <a:pt x="3863361" y="2233415"/>
                  <a:pt x="3568606" y="2233415"/>
                </a:cubicBezTo>
                <a:cubicBezTo>
                  <a:pt x="3273852" y="2233415"/>
                  <a:pt x="3034905" y="1994469"/>
                  <a:pt x="3034905" y="1699714"/>
                </a:cubicBezTo>
                <a:close/>
                <a:moveTo>
                  <a:pt x="10272" y="1699713"/>
                </a:moveTo>
                <a:lnTo>
                  <a:pt x="151522" y="1699713"/>
                </a:lnTo>
                <a:cubicBezTo>
                  <a:pt x="151522" y="1916458"/>
                  <a:pt x="327228" y="2092165"/>
                  <a:pt x="543973" y="2092165"/>
                </a:cubicBezTo>
                <a:cubicBezTo>
                  <a:pt x="760718" y="2092165"/>
                  <a:pt x="936425" y="1916458"/>
                  <a:pt x="936425" y="1699713"/>
                </a:cubicBezTo>
                <a:lnTo>
                  <a:pt x="1077674" y="1699713"/>
                </a:lnTo>
                <a:cubicBezTo>
                  <a:pt x="1077674" y="1994468"/>
                  <a:pt x="838728" y="2233414"/>
                  <a:pt x="543973" y="2233414"/>
                </a:cubicBezTo>
                <a:cubicBezTo>
                  <a:pt x="249218" y="2233414"/>
                  <a:pt x="10272" y="1994468"/>
                  <a:pt x="10272" y="1699713"/>
                </a:cubicBezTo>
                <a:close/>
                <a:moveTo>
                  <a:pt x="1588413" y="0"/>
                </a:moveTo>
                <a:cubicBezTo>
                  <a:pt x="1698070" y="0"/>
                  <a:pt x="1805132" y="11112"/>
                  <a:pt x="1908534" y="32271"/>
                </a:cubicBezTo>
                <a:lnTo>
                  <a:pt x="2056292" y="70264"/>
                </a:lnTo>
                <a:lnTo>
                  <a:pt x="2204046" y="32272"/>
                </a:lnTo>
                <a:cubicBezTo>
                  <a:pt x="2307448" y="11113"/>
                  <a:pt x="2414510" y="1"/>
                  <a:pt x="2524167" y="1"/>
                </a:cubicBezTo>
                <a:cubicBezTo>
                  <a:pt x="3401422" y="1"/>
                  <a:pt x="4112579" y="711158"/>
                  <a:pt x="4112579" y="1588414"/>
                </a:cubicBezTo>
                <a:lnTo>
                  <a:pt x="4109434" y="1650704"/>
                </a:lnTo>
                <a:lnTo>
                  <a:pt x="3953707" y="1650704"/>
                </a:lnTo>
                <a:cubicBezTo>
                  <a:pt x="3956405" y="1630103"/>
                  <a:pt x="3956852" y="1609311"/>
                  <a:pt x="3956852" y="1588414"/>
                </a:cubicBezTo>
                <a:cubicBezTo>
                  <a:pt x="3956852" y="797163"/>
                  <a:pt x="3315417" y="155728"/>
                  <a:pt x="2524167" y="155728"/>
                </a:cubicBezTo>
                <a:cubicBezTo>
                  <a:pt x="2474714" y="155728"/>
                  <a:pt x="2425846" y="158234"/>
                  <a:pt x="2377683" y="163125"/>
                </a:cubicBezTo>
                <a:lnTo>
                  <a:pt x="2308209" y="173728"/>
                </a:lnTo>
                <a:lnTo>
                  <a:pt x="2345544" y="191713"/>
                </a:lnTo>
                <a:cubicBezTo>
                  <a:pt x="2840692" y="460694"/>
                  <a:pt x="3176825" y="985300"/>
                  <a:pt x="3176825" y="1588413"/>
                </a:cubicBezTo>
                <a:lnTo>
                  <a:pt x="3173680" y="1650703"/>
                </a:lnTo>
                <a:lnTo>
                  <a:pt x="3017953" y="1650703"/>
                </a:lnTo>
                <a:cubicBezTo>
                  <a:pt x="3020651" y="1630102"/>
                  <a:pt x="3021098" y="1609310"/>
                  <a:pt x="3021098" y="1588413"/>
                </a:cubicBezTo>
                <a:cubicBezTo>
                  <a:pt x="3021098" y="994975"/>
                  <a:pt x="2660291" y="485808"/>
                  <a:pt x="2146079" y="268315"/>
                </a:cubicBezTo>
                <a:lnTo>
                  <a:pt x="2056291" y="235452"/>
                </a:lnTo>
                <a:lnTo>
                  <a:pt x="1966501" y="268315"/>
                </a:lnTo>
                <a:cubicBezTo>
                  <a:pt x="1452288" y="485809"/>
                  <a:pt x="1091481" y="994976"/>
                  <a:pt x="1091481" y="1588414"/>
                </a:cubicBezTo>
                <a:lnTo>
                  <a:pt x="1094626" y="1650704"/>
                </a:lnTo>
                <a:lnTo>
                  <a:pt x="938900" y="1650704"/>
                </a:lnTo>
                <a:cubicBezTo>
                  <a:pt x="936157" y="1630090"/>
                  <a:pt x="935754" y="1609298"/>
                  <a:pt x="935754" y="1588414"/>
                </a:cubicBezTo>
                <a:cubicBezTo>
                  <a:pt x="935754" y="985300"/>
                  <a:pt x="1271887" y="460695"/>
                  <a:pt x="1767035" y="191714"/>
                </a:cubicBezTo>
                <a:lnTo>
                  <a:pt x="1804373" y="173727"/>
                </a:lnTo>
                <a:lnTo>
                  <a:pt x="1734897" y="163124"/>
                </a:lnTo>
                <a:cubicBezTo>
                  <a:pt x="1686734" y="158233"/>
                  <a:pt x="1637866" y="155727"/>
                  <a:pt x="1588413" y="155727"/>
                </a:cubicBezTo>
                <a:cubicBezTo>
                  <a:pt x="797162" y="155727"/>
                  <a:pt x="155727" y="797162"/>
                  <a:pt x="155727" y="1588413"/>
                </a:cubicBezTo>
                <a:lnTo>
                  <a:pt x="158872" y="1650703"/>
                </a:lnTo>
                <a:lnTo>
                  <a:pt x="3145" y="1650703"/>
                </a:lnTo>
                <a:cubicBezTo>
                  <a:pt x="403" y="1630089"/>
                  <a:pt x="0" y="1609297"/>
                  <a:pt x="0" y="1588413"/>
                </a:cubicBezTo>
                <a:cubicBezTo>
                  <a:pt x="0" y="711157"/>
                  <a:pt x="711157" y="0"/>
                  <a:pt x="1588413" y="0"/>
                </a:cubicBezTo>
                <a:close/>
              </a:path>
            </a:pathLst>
          </a:custGeom>
          <a:solidFill>
            <a:srgbClr val="052E65"/>
          </a:solidFill>
          <a:ln w="25400" cap="flat" cmpd="sng" algn="ctr">
            <a:noFill/>
            <a:prstDash val="solid"/>
          </a:ln>
          <a:effectLst/>
        </p:spPr>
        <p:txBody>
          <a:bodyPr lIns="109534" tIns="54768" rIns="109534" bIns="54768" anchor="ctr"/>
          <a:lstStyle/>
          <a:p>
            <a:pPr algn="ctr">
              <a:defRPr/>
            </a:pPr>
            <a:endParaRPr lang="zh-CN" altLang="en-US" sz="1665" kern="0">
              <a:solidFill>
                <a:schemeClr val="bg1"/>
              </a:solidFill>
              <a:latin typeface="Calibri" panose="020F0502020204030204"/>
              <a:ea typeface="宋体" panose="02010600030101010101" pitchFamily="2" charset="-122"/>
            </a:endParaRPr>
          </a:p>
        </p:txBody>
      </p:sp>
      <p:sp>
        <p:nvSpPr>
          <p:cNvPr id="7" name="椭圆 6"/>
          <p:cNvSpPr/>
          <p:nvPr/>
        </p:nvSpPr>
        <p:spPr>
          <a:xfrm>
            <a:off x="1865506" y="3054884"/>
            <a:ext cx="789202" cy="789174"/>
          </a:xfrm>
          <a:prstGeom prst="ellipse">
            <a:avLst/>
          </a:prstGeom>
          <a:solidFill>
            <a:schemeClr val="bg1">
              <a:lumMod val="75000"/>
            </a:schemeClr>
          </a:solidFill>
          <a:ln w="25400" cap="flat" cmpd="sng" algn="ctr">
            <a:noFill/>
            <a:prstDash val="solid"/>
          </a:ln>
          <a:effectLst/>
        </p:spPr>
        <p:txBody>
          <a:bodyPr lIns="0" tIns="0" rIns="0" bIns="0" anchor="ctr"/>
          <a:lstStyle/>
          <a:p>
            <a:pPr algn="ctr">
              <a:defRPr/>
            </a:pPr>
            <a:r>
              <a:rPr lang="zh-CN" altLang="en-US" sz="1890" b="1" kern="0" dirty="0">
                <a:latin typeface="微软雅黑" panose="020B0503020204020204" pitchFamily="34" charset="-122"/>
                <a:ea typeface="微软雅黑" panose="020B0503020204020204" pitchFamily="34" charset="-122"/>
              </a:rPr>
              <a:t>标题</a:t>
            </a:r>
            <a:endParaRPr lang="zh-CN" altLang="en-US" sz="1890" b="1" kern="0" dirty="0">
              <a:latin typeface="微软雅黑" panose="020B0503020204020204" pitchFamily="34" charset="-122"/>
              <a:ea typeface="微软雅黑" panose="020B0503020204020204" pitchFamily="34" charset="-122"/>
            </a:endParaRPr>
          </a:p>
        </p:txBody>
      </p:sp>
      <p:sp>
        <p:nvSpPr>
          <p:cNvPr id="8" name="椭圆 7"/>
          <p:cNvSpPr/>
          <p:nvPr/>
        </p:nvSpPr>
        <p:spPr>
          <a:xfrm>
            <a:off x="3689230" y="3062491"/>
            <a:ext cx="789203" cy="789174"/>
          </a:xfrm>
          <a:prstGeom prst="ellipse">
            <a:avLst/>
          </a:prstGeom>
          <a:solidFill>
            <a:srgbClr val="052E65"/>
          </a:solidFill>
          <a:ln w="25400" cap="flat" cmpd="sng" algn="ctr">
            <a:noFill/>
            <a:prstDash val="solid"/>
          </a:ln>
          <a:effectLst/>
        </p:spPr>
        <p:txBody>
          <a:bodyPr lIns="0" tIns="0" rIns="0" bIns="0" anchor="ctr"/>
          <a:lstStyle/>
          <a:p>
            <a:pPr algn="ctr">
              <a:defRPr/>
            </a:pPr>
            <a:r>
              <a:rPr lang="zh-CN" altLang="en-US" sz="1890" b="1" kern="0" dirty="0">
                <a:solidFill>
                  <a:schemeClr val="bg1"/>
                </a:solidFill>
                <a:latin typeface="微软雅黑" panose="020B0503020204020204" pitchFamily="34" charset="-122"/>
                <a:ea typeface="微软雅黑" panose="020B0503020204020204" pitchFamily="34" charset="-122"/>
              </a:rPr>
              <a:t>标题</a:t>
            </a:r>
            <a:endParaRPr lang="zh-CN" altLang="en-US" sz="1890" b="1" kern="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5490132" y="3062491"/>
            <a:ext cx="789202" cy="789174"/>
          </a:xfrm>
          <a:prstGeom prst="ellipse">
            <a:avLst/>
          </a:prstGeom>
          <a:solidFill>
            <a:schemeClr val="bg1">
              <a:lumMod val="75000"/>
            </a:schemeClr>
          </a:solidFill>
          <a:ln w="25400" cap="flat" cmpd="sng" algn="ctr">
            <a:noFill/>
            <a:prstDash val="solid"/>
          </a:ln>
          <a:effectLst/>
        </p:spPr>
        <p:txBody>
          <a:bodyPr lIns="0" tIns="0" rIns="0" bIns="0" anchor="ctr"/>
          <a:lstStyle/>
          <a:p>
            <a:pPr algn="ctr">
              <a:defRPr/>
            </a:pPr>
            <a:r>
              <a:rPr lang="zh-CN" altLang="en-US" sz="1890" b="1" kern="0" dirty="0">
                <a:latin typeface="微软雅黑" panose="020B0503020204020204" pitchFamily="34" charset="-122"/>
                <a:ea typeface="微软雅黑" panose="020B0503020204020204" pitchFamily="34" charset="-122"/>
              </a:rPr>
              <a:t>标题</a:t>
            </a:r>
            <a:endParaRPr lang="zh-CN" altLang="en-US" sz="1890" b="1" kern="0" dirty="0">
              <a:latin typeface="微软雅黑" panose="020B0503020204020204" pitchFamily="34" charset="-122"/>
              <a:ea typeface="微软雅黑" panose="020B0503020204020204" pitchFamily="34" charset="-122"/>
            </a:endParaRPr>
          </a:p>
        </p:txBody>
      </p:sp>
      <p:sp>
        <p:nvSpPr>
          <p:cNvPr id="10" name="椭圆 9"/>
          <p:cNvSpPr/>
          <p:nvPr/>
        </p:nvSpPr>
        <p:spPr>
          <a:xfrm>
            <a:off x="7302446" y="3052983"/>
            <a:ext cx="787301" cy="787272"/>
          </a:xfrm>
          <a:prstGeom prst="ellipse">
            <a:avLst/>
          </a:prstGeom>
          <a:solidFill>
            <a:srgbClr val="052E65"/>
          </a:solidFill>
          <a:ln w="25400" cap="flat" cmpd="sng" algn="ctr">
            <a:noFill/>
            <a:prstDash val="solid"/>
          </a:ln>
          <a:effectLst/>
        </p:spPr>
        <p:txBody>
          <a:bodyPr lIns="0" tIns="0" rIns="0" bIns="0" anchor="ctr"/>
          <a:lstStyle/>
          <a:p>
            <a:pPr algn="ctr">
              <a:defRPr/>
            </a:pPr>
            <a:r>
              <a:rPr lang="zh-CN" altLang="en-US" sz="1890" b="1" kern="0" dirty="0">
                <a:solidFill>
                  <a:schemeClr val="bg1"/>
                </a:solidFill>
                <a:latin typeface="微软雅黑" panose="020B0503020204020204" pitchFamily="34" charset="-122"/>
                <a:ea typeface="微软雅黑" panose="020B0503020204020204" pitchFamily="34" charset="-122"/>
              </a:rPr>
              <a:t>标题</a:t>
            </a:r>
            <a:endParaRPr lang="zh-CN" altLang="en-US" sz="1890" b="1" kern="0"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399591" y="4226285"/>
            <a:ext cx="1709622" cy="1034128"/>
          </a:xfrm>
          <a:prstGeom prst="rect">
            <a:avLst/>
          </a:prstGeom>
          <a:noFill/>
        </p:spPr>
        <p:txBody>
          <a:bodyPr lIns="109534" tIns="54768" rIns="109534" bIns="54768">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lgn="ctr" eaLnBrk="1" hangingPunct="1">
              <a:lnSpc>
                <a:spcPct val="120000"/>
              </a:lnSpc>
              <a:defRPr/>
            </a:pPr>
            <a:r>
              <a:rPr lang="zh-CN" altLang="en-US" sz="1665" dirty="0">
                <a:solidFill>
                  <a:schemeClr val="tx1"/>
                </a:solidFill>
              </a:rPr>
              <a:t>此处输入文本</a:t>
            </a:r>
            <a:endParaRPr lang="en-US" altLang="zh-CN" sz="1665" dirty="0">
              <a:solidFill>
                <a:schemeClr val="tx1"/>
              </a:solidFill>
            </a:endParaRPr>
          </a:p>
          <a:p>
            <a:pPr algn="ctr" eaLnBrk="1" hangingPunct="1">
              <a:lnSpc>
                <a:spcPct val="120000"/>
              </a:lnSpc>
              <a:defRPr/>
            </a:pPr>
            <a:r>
              <a:rPr lang="zh-CN" altLang="en-US" sz="1665" dirty="0">
                <a:solidFill>
                  <a:schemeClr val="tx1"/>
                </a:solidFill>
              </a:rPr>
              <a:t>此处输入文本</a:t>
            </a:r>
            <a:endParaRPr lang="en-US" altLang="zh-CN" sz="1665" dirty="0">
              <a:solidFill>
                <a:schemeClr val="tx1"/>
              </a:solidFill>
            </a:endParaRPr>
          </a:p>
          <a:p>
            <a:pPr algn="ctr" eaLnBrk="1" hangingPunct="1">
              <a:lnSpc>
                <a:spcPct val="120000"/>
              </a:lnSpc>
              <a:defRPr/>
            </a:pPr>
            <a:r>
              <a:rPr lang="zh-CN" altLang="en-US" sz="1665" dirty="0">
                <a:solidFill>
                  <a:schemeClr val="tx1"/>
                </a:solidFill>
              </a:rPr>
              <a:t>此处输入文本</a:t>
            </a:r>
            <a:endParaRPr lang="en-US" altLang="zh-CN" sz="1665" dirty="0">
              <a:solidFill>
                <a:schemeClr val="tx1"/>
              </a:solidFill>
            </a:endParaRPr>
          </a:p>
        </p:txBody>
      </p:sp>
      <p:sp>
        <p:nvSpPr>
          <p:cNvPr id="12" name="TextBox 11"/>
          <p:cNvSpPr txBox="1"/>
          <p:nvPr/>
        </p:nvSpPr>
        <p:spPr>
          <a:xfrm>
            <a:off x="3232823" y="4226284"/>
            <a:ext cx="1709622" cy="972573"/>
          </a:xfrm>
          <a:prstGeom prst="rect">
            <a:avLst/>
          </a:prstGeom>
          <a:noFill/>
        </p:spPr>
        <p:txBody>
          <a:bodyPr lIns="109534" tIns="54768" rIns="109534" bIns="54768">
            <a:spAutoFit/>
          </a:bodyPr>
          <a:lstStyle>
            <a:defPPr>
              <a:defRPr lang="zh-CN"/>
            </a:defPPr>
            <a:lvl1pPr marR="0" lvl="0" indent="0" algn="ctr" fontAlgn="auto">
              <a:lnSpc>
                <a:spcPct val="130000"/>
              </a:lnSpc>
              <a:spcBef>
                <a:spcPts val="0"/>
              </a:spcBef>
              <a:spcAft>
                <a:spcPts val="0"/>
              </a:spcAft>
              <a:buClrTx/>
              <a:buSzTx/>
              <a:buFontTx/>
              <a:buNone/>
              <a:defRPr kumimoji="0" sz="1400" b="0" i="0" u="none" strike="noStrike" kern="0" cap="none" spc="0" normalizeH="0" baseline="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defRPr>
            </a:lvl1pPr>
          </a:lstStyle>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p:txBody>
      </p:sp>
      <p:sp>
        <p:nvSpPr>
          <p:cNvPr id="13" name="TextBox 12"/>
          <p:cNvSpPr txBox="1"/>
          <p:nvPr/>
        </p:nvSpPr>
        <p:spPr>
          <a:xfrm>
            <a:off x="5066055" y="4226284"/>
            <a:ext cx="1709622" cy="972573"/>
          </a:xfrm>
          <a:prstGeom prst="rect">
            <a:avLst/>
          </a:prstGeom>
          <a:noFill/>
        </p:spPr>
        <p:txBody>
          <a:bodyPr lIns="109534" tIns="54768" rIns="109534" bIns="54768">
            <a:spAutoFit/>
          </a:bodyPr>
          <a:lstStyle>
            <a:defPPr>
              <a:defRPr lang="zh-CN"/>
            </a:defPPr>
            <a:lvl1pPr marR="0" lvl="0" indent="0" algn="ctr" fontAlgn="auto">
              <a:lnSpc>
                <a:spcPct val="130000"/>
              </a:lnSpc>
              <a:spcBef>
                <a:spcPts val="0"/>
              </a:spcBef>
              <a:spcAft>
                <a:spcPts val="0"/>
              </a:spcAft>
              <a:buClrTx/>
              <a:buSzTx/>
              <a:buFontTx/>
              <a:buNone/>
              <a:defRPr kumimoji="0" sz="1400" b="0" i="0" u="none" strike="noStrike" kern="0" cap="none" spc="0" normalizeH="0" baseline="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defRPr>
            </a:lvl1pPr>
          </a:lstStyle>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p:txBody>
      </p:sp>
      <p:sp>
        <p:nvSpPr>
          <p:cNvPr id="14" name="TextBox 13"/>
          <p:cNvSpPr txBox="1"/>
          <p:nvPr/>
        </p:nvSpPr>
        <p:spPr>
          <a:xfrm>
            <a:off x="6899287" y="4226284"/>
            <a:ext cx="1709622" cy="972573"/>
          </a:xfrm>
          <a:prstGeom prst="rect">
            <a:avLst/>
          </a:prstGeom>
          <a:noFill/>
        </p:spPr>
        <p:txBody>
          <a:bodyPr lIns="109534" tIns="54768" rIns="109534" bIns="54768">
            <a:spAutoFit/>
          </a:bodyPr>
          <a:lstStyle>
            <a:defPPr>
              <a:defRPr lang="zh-CN"/>
            </a:defPPr>
            <a:lvl1pPr marR="0" lvl="0" indent="0" algn="ctr" fontAlgn="auto">
              <a:lnSpc>
                <a:spcPct val="130000"/>
              </a:lnSpc>
              <a:spcBef>
                <a:spcPts val="0"/>
              </a:spcBef>
              <a:spcAft>
                <a:spcPts val="0"/>
              </a:spcAft>
              <a:buClrTx/>
              <a:buSzTx/>
              <a:buFontTx/>
              <a:buNone/>
              <a:defRPr kumimoji="0" sz="1400" b="0" i="0" u="none" strike="noStrike" kern="0" cap="none" spc="0" normalizeH="0" baseline="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defRPr>
            </a:lvl1pPr>
          </a:lstStyle>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a:p>
            <a:pPr eaLnBrk="1" hangingPunct="1">
              <a:lnSpc>
                <a:spcPct val="120000"/>
              </a:lnSpc>
              <a:defRPr/>
            </a:pPr>
            <a:r>
              <a:rPr lang="zh-CN" altLang="en-US" sz="1555" dirty="0">
                <a:solidFill>
                  <a:schemeClr val="tx1"/>
                </a:solidFill>
              </a:rPr>
              <a:t>此处输入文本</a:t>
            </a:r>
            <a:endParaRPr lang="en-US" altLang="zh-CN" sz="1555"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1000"/>
                                        <p:tgtEl>
                                          <p:spTgt spid="6"/>
                                        </p:tgtEl>
                                      </p:cBhvr>
                                    </p:animEffect>
                                  </p:childTnLst>
                                </p:cTn>
                              </p:par>
                            </p:childTnLst>
                          </p:cTn>
                        </p:par>
                        <p:par>
                          <p:cTn id="22" fill="hold">
                            <p:stCondLst>
                              <p:cond delay="2000"/>
                            </p:stCondLst>
                            <p:childTnLst>
                              <p:par>
                                <p:cTn id="23" presetID="23" presetClass="entr" presetSubtype="3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strVal val="4*#ppt_w"/>
                                          </p:val>
                                        </p:tav>
                                        <p:tav tm="100000">
                                          <p:val>
                                            <p:strVal val="#ppt_w"/>
                                          </p:val>
                                        </p:tav>
                                      </p:tavLst>
                                    </p:anim>
                                    <p:anim calcmode="lin" valueType="num">
                                      <p:cBhvr>
                                        <p:cTn id="26" dur="500" fill="hold"/>
                                        <p:tgtEl>
                                          <p:spTgt spid="7"/>
                                        </p:tgtEl>
                                        <p:attrNameLst>
                                          <p:attrName>ppt_h</p:attrName>
                                        </p:attrNameLst>
                                      </p:cBhvr>
                                      <p:tavLst>
                                        <p:tav tm="0">
                                          <p:val>
                                            <p:strVal val="4*#ppt_h"/>
                                          </p:val>
                                        </p:tav>
                                        <p:tav tm="100000">
                                          <p:val>
                                            <p:strVal val="#ppt_h"/>
                                          </p:val>
                                        </p:tav>
                                      </p:tavLst>
                                    </p:anim>
                                  </p:childTnLst>
                                </p:cTn>
                              </p:par>
                              <p:par>
                                <p:cTn id="27" presetID="23" presetClass="entr" presetSubtype="32" fill="hold" grpId="0" nodeType="withEffect">
                                  <p:stCondLst>
                                    <p:cond delay="25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strVal val="4*#ppt_w"/>
                                          </p:val>
                                        </p:tav>
                                        <p:tav tm="100000">
                                          <p:val>
                                            <p:strVal val="#ppt_w"/>
                                          </p:val>
                                        </p:tav>
                                      </p:tavLst>
                                    </p:anim>
                                    <p:anim calcmode="lin" valueType="num">
                                      <p:cBhvr>
                                        <p:cTn id="30" dur="500" fill="hold"/>
                                        <p:tgtEl>
                                          <p:spTgt spid="8"/>
                                        </p:tgtEl>
                                        <p:attrNameLst>
                                          <p:attrName>ppt_h</p:attrName>
                                        </p:attrNameLst>
                                      </p:cBhvr>
                                      <p:tavLst>
                                        <p:tav tm="0">
                                          <p:val>
                                            <p:strVal val="4*#ppt_h"/>
                                          </p:val>
                                        </p:tav>
                                        <p:tav tm="100000">
                                          <p:val>
                                            <p:strVal val="#ppt_h"/>
                                          </p:val>
                                        </p:tav>
                                      </p:tavLst>
                                    </p:anim>
                                  </p:childTnLst>
                                </p:cTn>
                              </p:par>
                              <p:par>
                                <p:cTn id="31" presetID="23" presetClass="entr" presetSubtype="32"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strVal val="4*#ppt_w"/>
                                          </p:val>
                                        </p:tav>
                                        <p:tav tm="100000">
                                          <p:val>
                                            <p:strVal val="#ppt_w"/>
                                          </p:val>
                                        </p:tav>
                                      </p:tavLst>
                                    </p:anim>
                                    <p:anim calcmode="lin" valueType="num">
                                      <p:cBhvr>
                                        <p:cTn id="34" dur="500" fill="hold"/>
                                        <p:tgtEl>
                                          <p:spTgt spid="9"/>
                                        </p:tgtEl>
                                        <p:attrNameLst>
                                          <p:attrName>ppt_h</p:attrName>
                                        </p:attrNameLst>
                                      </p:cBhvr>
                                      <p:tavLst>
                                        <p:tav tm="0">
                                          <p:val>
                                            <p:strVal val="4*#ppt_h"/>
                                          </p:val>
                                        </p:tav>
                                        <p:tav tm="100000">
                                          <p:val>
                                            <p:strVal val="#ppt_h"/>
                                          </p:val>
                                        </p:tav>
                                      </p:tavLst>
                                    </p:anim>
                                  </p:childTnLst>
                                </p:cTn>
                              </p:par>
                              <p:par>
                                <p:cTn id="35" presetID="23" presetClass="entr" presetSubtype="32" fill="hold" grpId="0" nodeType="withEffect">
                                  <p:stCondLst>
                                    <p:cond delay="75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strVal val="4*#ppt_w"/>
                                          </p:val>
                                        </p:tav>
                                        <p:tav tm="100000">
                                          <p:val>
                                            <p:strVal val="#ppt_w"/>
                                          </p:val>
                                        </p:tav>
                                      </p:tavLst>
                                    </p:anim>
                                    <p:anim calcmode="lin" valueType="num">
                                      <p:cBhvr>
                                        <p:cTn id="38" dur="500" fill="hold"/>
                                        <p:tgtEl>
                                          <p:spTgt spid="10"/>
                                        </p:tgtEl>
                                        <p:attrNameLst>
                                          <p:attrName>ppt_h</p:attrName>
                                        </p:attrNameLst>
                                      </p:cBhvr>
                                      <p:tavLst>
                                        <p:tav tm="0">
                                          <p:val>
                                            <p:strVal val="4*#ppt_h"/>
                                          </p:val>
                                        </p:tav>
                                        <p:tav tm="100000">
                                          <p:val>
                                            <p:strVal val="#ppt_h"/>
                                          </p:val>
                                        </p:tav>
                                      </p:tavLst>
                                    </p:anim>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up)">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p:cNvSpPr txBox="1">
            <a:spLocks noChangeArrowheads="1"/>
          </p:cNvSpPr>
          <p:nvPr/>
        </p:nvSpPr>
        <p:spPr bwMode="auto">
          <a:xfrm>
            <a:off x="759520" y="217207"/>
            <a:ext cx="2880320" cy="434286"/>
          </a:xfrm>
          <a:prstGeom prst="rect">
            <a:avLst/>
          </a:prstGeom>
          <a:noFill/>
          <a:ln w="9525">
            <a:noFill/>
            <a:miter lim="800000"/>
          </a:ln>
        </p:spPr>
        <p:txBody>
          <a:bodyPr wrap="square">
            <a:spAutoFit/>
          </a:bodyPr>
          <a:lstStyle/>
          <a:p>
            <a:pPr lvl="0">
              <a:defRPr/>
            </a:pPr>
            <a:r>
              <a:rPr lang="zh-CN" altLang="en-US" sz="2220" b="1" kern="0" dirty="0">
                <a:solidFill>
                  <a:schemeClr val="tx2">
                    <a:lumMod val="75000"/>
                  </a:schemeClr>
                </a:solidFill>
                <a:latin typeface="微软雅黑" panose="020B0503020204020204" pitchFamily="34" charset="-122"/>
                <a:ea typeface="微软雅黑" panose="020B0503020204020204" pitchFamily="34" charset="-122"/>
              </a:rPr>
              <a:t>今年度工作完成情况</a:t>
            </a:r>
            <a:endParaRPr lang="zh-CN" altLang="en-US" sz="2220" b="1" kern="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279467" y="117473"/>
            <a:ext cx="414067" cy="41406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4" name="矩形 3"/>
          <p:cNvSpPr/>
          <p:nvPr/>
        </p:nvSpPr>
        <p:spPr>
          <a:xfrm>
            <a:off x="483476" y="339490"/>
            <a:ext cx="276044" cy="27604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AutoShape 8"/>
          <p:cNvSpPr>
            <a:spLocks noChangeArrowheads="1"/>
          </p:cNvSpPr>
          <p:nvPr/>
        </p:nvSpPr>
        <p:spPr bwMode="auto">
          <a:xfrm>
            <a:off x="1996473" y="4308589"/>
            <a:ext cx="5883838" cy="783469"/>
          </a:xfrm>
          <a:prstGeom prst="roundRect">
            <a:avLst>
              <a:gd name="adj" fmla="val 7333"/>
            </a:avLst>
          </a:prstGeom>
          <a:solidFill>
            <a:srgbClr val="052E65"/>
          </a:solidFill>
          <a:ln w="9525">
            <a:noFill/>
            <a:round/>
          </a:ln>
          <a:effectLst/>
        </p:spPr>
        <p:txBody>
          <a:bodyPr lIns="109534" tIns="54768" rIns="109534" bIns="54768" anchor="ctr"/>
          <a:lstStyle/>
          <a:p>
            <a:pPr>
              <a:defRPr/>
            </a:pPr>
            <a:endParaRPr lang="zh-CN" altLang="en-US" sz="2000" kern="0">
              <a:solidFill>
                <a:sysClr val="windowText" lastClr="000000"/>
              </a:solidFill>
            </a:endParaRPr>
          </a:p>
        </p:txBody>
      </p:sp>
      <p:sp>
        <p:nvSpPr>
          <p:cNvPr id="6" name="Freeform 23"/>
          <p:cNvSpPr/>
          <p:nvPr/>
        </p:nvSpPr>
        <p:spPr bwMode="auto">
          <a:xfrm>
            <a:off x="2702450" y="3000069"/>
            <a:ext cx="1806161" cy="1308520"/>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969696"/>
          </a:solidFill>
          <a:ln w="9525">
            <a:noFill/>
            <a:round/>
          </a:ln>
          <a:effectLst/>
        </p:spPr>
        <p:txBody>
          <a:bodyPr wrap="none" lIns="109534" tIns="54768" rIns="109534" bIns="54768" anchor="ctr"/>
          <a:lstStyle/>
          <a:p>
            <a:pPr>
              <a:defRPr/>
            </a:pPr>
            <a:endParaRPr lang="zh-CN" altLang="en-US" sz="2000" kern="0">
              <a:solidFill>
                <a:sysClr val="windowText" lastClr="000000"/>
              </a:solidFill>
            </a:endParaRPr>
          </a:p>
        </p:txBody>
      </p:sp>
      <p:grpSp>
        <p:nvGrpSpPr>
          <p:cNvPr id="7" name="组合 6"/>
          <p:cNvGrpSpPr/>
          <p:nvPr/>
        </p:nvGrpSpPr>
        <p:grpSpPr>
          <a:xfrm>
            <a:off x="1992670" y="1494185"/>
            <a:ext cx="1850258" cy="1505884"/>
            <a:chOff x="2025650" y="1289050"/>
            <a:chExt cx="1544563" cy="1257131"/>
          </a:xfrm>
          <a:solidFill>
            <a:schemeClr val="accent1">
              <a:lumMod val="75000"/>
            </a:schemeClr>
          </a:solidFill>
        </p:grpSpPr>
        <p:sp>
          <p:nvSpPr>
            <p:cNvPr id="8" name="AutoShape 10"/>
            <p:cNvSpPr>
              <a:spLocks noChangeArrowheads="1"/>
            </p:cNvSpPr>
            <p:nvPr/>
          </p:nvSpPr>
          <p:spPr bwMode="auto">
            <a:xfrm>
              <a:off x="2025650" y="1289050"/>
              <a:ext cx="1544563" cy="1257131"/>
            </a:xfrm>
            <a:prstGeom prst="roundRect">
              <a:avLst>
                <a:gd name="adj" fmla="val 7333"/>
              </a:avLst>
            </a:prstGeom>
            <a:solidFill>
              <a:srgbClr val="052E65"/>
            </a:solidFill>
            <a:ln w="9525">
              <a:noFill/>
              <a:round/>
            </a:ln>
            <a:effectLst/>
          </p:spPr>
          <p:txBody>
            <a:bodyPr anchor="ctr"/>
            <a:lstStyle/>
            <a:p>
              <a:pPr>
                <a:defRPr/>
              </a:pPr>
              <a:endParaRPr lang="zh-CN" altLang="en-US" sz="2000" kern="0">
                <a:solidFill>
                  <a:sysClr val="windowText" lastClr="000000"/>
                </a:solidFill>
              </a:endParaRPr>
            </a:p>
          </p:txBody>
        </p:sp>
        <p:sp>
          <p:nvSpPr>
            <p:cNvPr id="9" name="Text Box 12"/>
            <p:cNvSpPr txBox="1">
              <a:spLocks noChangeArrowheads="1"/>
            </p:cNvSpPr>
            <p:nvPr/>
          </p:nvSpPr>
          <p:spPr bwMode="auto">
            <a:xfrm>
              <a:off x="2195736" y="1564104"/>
              <a:ext cx="1320165" cy="710476"/>
            </a:xfrm>
            <a:prstGeom prst="rect">
              <a:avLst/>
            </a:prstGeom>
            <a:noFill/>
            <a:ln w="9525">
              <a:noFill/>
              <a:miter lim="800000"/>
            </a:ln>
            <a:effectLst/>
          </p:spPr>
          <p:txBody>
            <a:bodyPr lIns="80638" tIns="40319" rIns="80638" bIns="40319">
              <a:spAutoFit/>
            </a:bodyPr>
            <a:lstStyle/>
            <a:p>
              <a:pPr>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a:p>
              <a:pPr>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a:p>
              <a:pPr>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p:txBody>
        </p:sp>
      </p:grpSp>
      <p:sp>
        <p:nvSpPr>
          <p:cNvPr id="10" name="Freeform 24"/>
          <p:cNvSpPr/>
          <p:nvPr/>
        </p:nvSpPr>
        <p:spPr bwMode="auto">
          <a:xfrm>
            <a:off x="4772757" y="3000069"/>
            <a:ext cx="348450" cy="1308520"/>
          </a:xfrm>
          <a:custGeom>
            <a:avLst/>
            <a:gdLst>
              <a:gd name="T0" fmla="*/ 0 w 142"/>
              <a:gd name="T1" fmla="*/ 0 h 604"/>
              <a:gd name="T2" fmla="*/ 142 w 142"/>
              <a:gd name="T3" fmla="*/ 604 h 604"/>
            </a:gdLst>
            <a:ahLst/>
            <a:cxnLst>
              <a:cxn ang="0">
                <a:pos x="37" y="1"/>
              </a:cxn>
              <a:cxn ang="0">
                <a:pos x="45" y="472"/>
              </a:cxn>
              <a:cxn ang="0">
                <a:pos x="0" y="474"/>
              </a:cxn>
              <a:cxn ang="0">
                <a:pos x="72" y="604"/>
              </a:cxn>
              <a:cxn ang="0">
                <a:pos x="142" y="474"/>
              </a:cxn>
              <a:cxn ang="0">
                <a:pos x="100" y="474"/>
              </a:cxn>
              <a:cxn ang="0">
                <a:pos x="99" y="0"/>
              </a:cxn>
              <a:cxn ang="0">
                <a:pos x="37" y="1"/>
              </a:cxn>
            </a:cxnLst>
            <a:rect l="T0" t="T1" r="T2" b="T3"/>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969696"/>
          </a:solidFill>
          <a:ln w="9525">
            <a:noFill/>
            <a:round/>
          </a:ln>
          <a:effectLst/>
        </p:spPr>
        <p:txBody>
          <a:bodyPr wrap="none" lIns="109534" tIns="54768" rIns="109534" bIns="54768" anchor="ctr"/>
          <a:lstStyle/>
          <a:p>
            <a:pPr>
              <a:defRPr/>
            </a:pPr>
            <a:endParaRPr lang="zh-CN" altLang="en-US" sz="2000" kern="0">
              <a:solidFill>
                <a:sysClr val="windowText" lastClr="000000"/>
              </a:solidFill>
            </a:endParaRPr>
          </a:p>
        </p:txBody>
      </p:sp>
      <p:grpSp>
        <p:nvGrpSpPr>
          <p:cNvPr id="11" name="组合 10"/>
          <p:cNvGrpSpPr/>
          <p:nvPr/>
        </p:nvGrpSpPr>
        <p:grpSpPr>
          <a:xfrm>
            <a:off x="4016072" y="1494185"/>
            <a:ext cx="1850348" cy="1505884"/>
            <a:chOff x="3714750" y="1289050"/>
            <a:chExt cx="1544638" cy="1257131"/>
          </a:xfrm>
          <a:solidFill>
            <a:schemeClr val="accent1">
              <a:lumMod val="75000"/>
            </a:schemeClr>
          </a:solidFill>
        </p:grpSpPr>
        <p:sp>
          <p:nvSpPr>
            <p:cNvPr id="12" name="AutoShape 14"/>
            <p:cNvSpPr>
              <a:spLocks noChangeArrowheads="1"/>
            </p:cNvSpPr>
            <p:nvPr/>
          </p:nvSpPr>
          <p:spPr bwMode="auto">
            <a:xfrm>
              <a:off x="3714750" y="1289050"/>
              <a:ext cx="1544638" cy="1257131"/>
            </a:xfrm>
            <a:prstGeom prst="roundRect">
              <a:avLst>
                <a:gd name="adj" fmla="val 7333"/>
              </a:avLst>
            </a:prstGeom>
            <a:solidFill>
              <a:srgbClr val="052E65"/>
            </a:solidFill>
            <a:ln w="9525">
              <a:noFill/>
              <a:round/>
            </a:ln>
            <a:effectLst/>
          </p:spPr>
          <p:txBody>
            <a:bodyPr anchor="ctr"/>
            <a:lstStyle/>
            <a:p>
              <a:pPr>
                <a:defRPr/>
              </a:pPr>
              <a:endParaRPr lang="zh-CN" altLang="en-US" sz="2000" kern="0">
                <a:solidFill>
                  <a:sysClr val="windowText" lastClr="000000"/>
                </a:solidFill>
              </a:endParaRPr>
            </a:p>
          </p:txBody>
        </p:sp>
        <p:sp>
          <p:nvSpPr>
            <p:cNvPr id="13" name="Text Box 16"/>
            <p:cNvSpPr txBox="1">
              <a:spLocks noChangeArrowheads="1"/>
            </p:cNvSpPr>
            <p:nvPr/>
          </p:nvSpPr>
          <p:spPr bwMode="auto">
            <a:xfrm>
              <a:off x="3899265" y="1563638"/>
              <a:ext cx="1320807" cy="710476"/>
            </a:xfrm>
            <a:prstGeom prst="rect">
              <a:avLst/>
            </a:prstGeom>
            <a:noFill/>
            <a:ln w="9525">
              <a:noFill/>
              <a:miter lim="800000"/>
            </a:ln>
            <a:effectLst/>
          </p:spPr>
          <p:txBody>
            <a:bodyPr lIns="80638" tIns="40319" rIns="80638" bIns="40319">
              <a:spAutoFit/>
            </a:bodyPr>
            <a:lstStyle/>
            <a:p>
              <a:pPr lvl="0">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a:p>
              <a:pPr lvl="0">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a:p>
              <a:pPr lvl="0">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p:txBody>
        </p:sp>
      </p:grpSp>
      <p:sp>
        <p:nvSpPr>
          <p:cNvPr id="14" name="Freeform 25"/>
          <p:cNvSpPr/>
          <p:nvPr/>
        </p:nvSpPr>
        <p:spPr bwMode="auto">
          <a:xfrm flipH="1">
            <a:off x="5387192" y="3000069"/>
            <a:ext cx="1807129" cy="1308520"/>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969696"/>
          </a:solidFill>
          <a:ln w="9525">
            <a:noFill/>
            <a:round/>
          </a:ln>
          <a:effectLst/>
        </p:spPr>
        <p:txBody>
          <a:bodyPr wrap="none" lIns="109534" tIns="54768" rIns="109534" bIns="54768" anchor="ctr"/>
          <a:lstStyle/>
          <a:p>
            <a:pPr>
              <a:defRPr/>
            </a:pPr>
            <a:endParaRPr lang="zh-CN" altLang="en-US" sz="2000" kern="0">
              <a:solidFill>
                <a:sysClr val="windowText" lastClr="000000"/>
              </a:solidFill>
            </a:endParaRPr>
          </a:p>
        </p:txBody>
      </p:sp>
      <p:grpSp>
        <p:nvGrpSpPr>
          <p:cNvPr id="15" name="组合 14"/>
          <p:cNvGrpSpPr/>
          <p:nvPr/>
        </p:nvGrpSpPr>
        <p:grpSpPr>
          <a:xfrm>
            <a:off x="6030827" y="1494185"/>
            <a:ext cx="1847583" cy="1505884"/>
            <a:chOff x="5396633" y="1289050"/>
            <a:chExt cx="1542330" cy="1257131"/>
          </a:xfrm>
          <a:solidFill>
            <a:schemeClr val="accent1">
              <a:lumMod val="75000"/>
            </a:schemeClr>
          </a:solidFill>
        </p:grpSpPr>
        <p:sp>
          <p:nvSpPr>
            <p:cNvPr id="16" name="AutoShape 18"/>
            <p:cNvSpPr>
              <a:spLocks noChangeArrowheads="1"/>
            </p:cNvSpPr>
            <p:nvPr/>
          </p:nvSpPr>
          <p:spPr bwMode="auto">
            <a:xfrm>
              <a:off x="5396633" y="1289050"/>
              <a:ext cx="1542330" cy="1257131"/>
            </a:xfrm>
            <a:prstGeom prst="roundRect">
              <a:avLst>
                <a:gd name="adj" fmla="val 7333"/>
              </a:avLst>
            </a:prstGeom>
            <a:solidFill>
              <a:srgbClr val="052E65"/>
            </a:solidFill>
            <a:ln w="9525">
              <a:noFill/>
              <a:round/>
            </a:ln>
            <a:effectLst/>
          </p:spPr>
          <p:txBody>
            <a:bodyPr anchor="ctr"/>
            <a:lstStyle/>
            <a:p>
              <a:pPr>
                <a:defRPr/>
              </a:pPr>
              <a:endParaRPr lang="zh-CN" altLang="en-US" sz="2000" kern="0">
                <a:solidFill>
                  <a:sysClr val="windowText" lastClr="000000"/>
                </a:solidFill>
              </a:endParaRPr>
            </a:p>
          </p:txBody>
        </p:sp>
        <p:sp>
          <p:nvSpPr>
            <p:cNvPr id="17" name="Text Box 20"/>
            <p:cNvSpPr txBox="1">
              <a:spLocks noChangeArrowheads="1"/>
            </p:cNvSpPr>
            <p:nvPr/>
          </p:nvSpPr>
          <p:spPr bwMode="auto">
            <a:xfrm>
              <a:off x="5556707" y="1564104"/>
              <a:ext cx="1319549" cy="710476"/>
            </a:xfrm>
            <a:prstGeom prst="rect">
              <a:avLst/>
            </a:prstGeom>
            <a:noFill/>
            <a:ln w="9525">
              <a:noFill/>
              <a:miter lim="800000"/>
            </a:ln>
            <a:effectLst/>
          </p:spPr>
          <p:txBody>
            <a:bodyPr lIns="80638" tIns="40319" rIns="80638" bIns="40319">
              <a:spAutoFit/>
            </a:bodyPr>
            <a:lstStyle/>
            <a:p>
              <a:pPr lvl="0">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a:p>
              <a:pPr lvl="0">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a:p>
              <a:pPr lvl="0">
                <a:defRPr/>
              </a:pPr>
              <a:r>
                <a:rPr lang="zh-CN" altLang="en-US" sz="1665" kern="0" dirty="0">
                  <a:solidFill>
                    <a:srgbClr val="FFFFFF"/>
                  </a:solidFill>
                  <a:latin typeface="微软雅黑" panose="020B0503020204020204" pitchFamily="34" charset="-122"/>
                  <a:ea typeface="微软雅黑" panose="020B0503020204020204" pitchFamily="34" charset="-122"/>
                </a:rPr>
                <a:t>输入您的文字</a:t>
              </a:r>
              <a:endParaRPr lang="zh-CN" altLang="en-US" sz="1665" kern="0" dirty="0">
                <a:solidFill>
                  <a:srgbClr val="FFFFFF"/>
                </a:solidFill>
                <a:latin typeface="微软雅黑" panose="020B0503020204020204" pitchFamily="34" charset="-122"/>
                <a:ea typeface="微软雅黑" panose="020B0503020204020204" pitchFamily="34" charset="-122"/>
              </a:endParaRPr>
            </a:p>
          </p:txBody>
        </p:sp>
      </p:grpSp>
      <p:sp>
        <p:nvSpPr>
          <p:cNvPr id="18" name="Text Box 21"/>
          <p:cNvSpPr txBox="1">
            <a:spLocks noChangeArrowheads="1"/>
          </p:cNvSpPr>
          <p:nvPr/>
        </p:nvSpPr>
        <p:spPr bwMode="auto">
          <a:xfrm>
            <a:off x="3317793" y="4494948"/>
            <a:ext cx="3204649" cy="463914"/>
          </a:xfrm>
          <a:prstGeom prst="rect">
            <a:avLst/>
          </a:prstGeom>
          <a:noFill/>
          <a:ln w="9525">
            <a:noFill/>
            <a:miter lim="800000"/>
          </a:ln>
          <a:effectLst/>
        </p:spPr>
        <p:txBody>
          <a:bodyPr wrap="square" lIns="86936" tIns="43468" rIns="86936" bIns="43468">
            <a:spAutoFit/>
          </a:bodyPr>
          <a:lstStyle/>
          <a:p>
            <a:pPr algn="ctr">
              <a:defRPr/>
            </a:pPr>
            <a:r>
              <a:rPr lang="zh-CN" altLang="en-US" sz="2445" kern="0" dirty="0">
                <a:solidFill>
                  <a:srgbClr val="FFFFFF"/>
                </a:solidFill>
                <a:ea typeface="微软雅黑" panose="020B0503020204020204" pitchFamily="34" charset="-122"/>
              </a:rPr>
              <a:t>此处添加文本标题</a:t>
            </a:r>
            <a:endParaRPr lang="zh-CN" altLang="en-US" sz="2445" kern="0" dirty="0">
              <a:solidFill>
                <a:srgbClr val="FFFFFF"/>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out)">
                                      <p:cBhvr>
                                        <p:cTn id="10" dur="500"/>
                                        <p:tgtEl>
                                          <p:spTgt spid="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3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6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1"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up)">
                                      <p:cBhvr>
                                        <p:cTn id="43" dur="500"/>
                                        <p:tgtEl>
                                          <p:spTgt spid="6"/>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500"/>
                                        <p:tgtEl>
                                          <p:spTgt spid="1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0" grpId="0" animBg="1"/>
      <p:bldP spid="14" grpId="0" animBg="1"/>
      <p:bldP spid="18"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317500"/>
            <a:ext cx="10159999" cy="6350000"/>
          </a:xfrm>
          <a:prstGeom prst="rect">
            <a:avLst/>
          </a:prstGeom>
          <a:solidFill>
            <a:srgbClr val="052E65"/>
          </a:solidFill>
          <a:ln>
            <a:noFill/>
          </a:ln>
        </p:spPr>
        <p:style>
          <a:lnRef idx="2">
            <a:schemeClr val="accent1">
              <a:shade val="50000"/>
            </a:schemeClr>
          </a:lnRef>
          <a:fillRef idx="1">
            <a:schemeClr val="accent1"/>
          </a:fillRef>
          <a:effectRef idx="0">
            <a:schemeClr val="accent1"/>
          </a:effectRef>
          <a:fontRef idx="minor">
            <a:schemeClr val="lt1"/>
          </a:fontRef>
        </p:style>
        <p:txBody>
          <a:bodyPr lIns="109534" tIns="54768" rIns="109534" bIns="54768" rtlCol="0" anchor="ctr"/>
          <a:lstStyle/>
          <a:p>
            <a:pPr algn="ctr"/>
            <a:endParaRPr lang="zh-CN" altLang="en-US" sz="2000"/>
          </a:p>
        </p:txBody>
      </p:sp>
      <p:sp>
        <p:nvSpPr>
          <p:cNvPr id="3" name="矩形 2"/>
          <p:cNvSpPr/>
          <p:nvPr/>
        </p:nvSpPr>
        <p:spPr>
          <a:xfrm>
            <a:off x="-17112" y="1641798"/>
            <a:ext cx="5839027" cy="1512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numCol="1" anchor="ctr">
            <a:prstTxWarp prst="textPlain">
              <a:avLst/>
            </a:prstTxWarp>
          </a:bodyPr>
          <a:lstStyle/>
          <a:p>
            <a:pPr algn="ctr">
              <a:defRPr/>
            </a:pPr>
            <a:r>
              <a:rPr lang="en-US" altLang="zh-CN" sz="11445" dirty="0">
                <a:solidFill>
                  <a:schemeClr val="bg1"/>
                </a:solidFill>
                <a:latin typeface="Impact" panose="020B0806030902050204" pitchFamily="34" charset="0"/>
                <a:ea typeface="HanWangWCL10" panose="02020500000000000000" pitchFamily="18" charset="-120"/>
              </a:rPr>
              <a:t>THANKS</a:t>
            </a:r>
            <a:endParaRPr lang="zh-CN" altLang="en-US" sz="11445" dirty="0">
              <a:solidFill>
                <a:schemeClr val="bg1"/>
              </a:solidFill>
              <a:latin typeface="Impact" panose="020B0806030902050204" pitchFamily="34" charset="0"/>
              <a:ea typeface="HanWangWCL10" panose="02020500000000000000" pitchFamily="18" charset="-120"/>
            </a:endParaRPr>
          </a:p>
        </p:txBody>
      </p:sp>
      <p:cxnSp>
        <p:nvCxnSpPr>
          <p:cNvPr id="4" name="直接连接符 3"/>
          <p:cNvCxnSpPr/>
          <p:nvPr/>
        </p:nvCxnSpPr>
        <p:spPr>
          <a:xfrm>
            <a:off x="-11410" y="3328133"/>
            <a:ext cx="679284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928897" y="4488262"/>
            <a:ext cx="62000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698793" y="3442231"/>
            <a:ext cx="291739" cy="486734"/>
          </a:xfrm>
          <a:prstGeom prst="rect">
            <a:avLst/>
          </a:prstGeom>
        </p:spPr>
        <p:txBody>
          <a:bodyPr wrap="none" lIns="109534" tIns="54768" rIns="109534" bIns="54768">
            <a:spAutoFit/>
          </a:bodyPr>
          <a:lstStyle/>
          <a:p>
            <a:pPr>
              <a:defRPr/>
            </a:pPr>
            <a:r>
              <a:rPr lang="en-US" altLang="zh-CN" sz="2445">
                <a:solidFill>
                  <a:schemeClr val="tx1">
                    <a:lumMod val="50000"/>
                    <a:lumOff val="50000"/>
                  </a:schemeClr>
                </a:solidFill>
              </a:rPr>
              <a:t> </a:t>
            </a:r>
            <a:endParaRPr lang="zh-CN" altLang="en-US" sz="2445">
              <a:solidFill>
                <a:schemeClr val="tx1">
                  <a:lumMod val="50000"/>
                  <a:lumOff val="50000"/>
                </a:schemeClr>
              </a:solidFill>
            </a:endParaRPr>
          </a:p>
        </p:txBody>
      </p:sp>
      <p:sp>
        <p:nvSpPr>
          <p:cNvPr id="7" name="文本框 15"/>
          <p:cNvSpPr txBox="1"/>
          <p:nvPr/>
        </p:nvSpPr>
        <p:spPr>
          <a:xfrm>
            <a:off x="3824851" y="3588794"/>
            <a:ext cx="3894774" cy="772267"/>
          </a:xfrm>
          <a:prstGeom prst="rect">
            <a:avLst/>
          </a:prstGeom>
          <a:noFill/>
        </p:spPr>
        <p:txBody>
          <a:bodyPr lIns="109534" tIns="54768" rIns="109534" bIns="54768" numCol="1">
            <a:prstTxWarp prst="textPlain">
              <a:avLst/>
            </a:prstTxWarp>
            <a:spAutoFit/>
          </a:bodyPr>
          <a:lstStyle/>
          <a:p>
            <a:pPr>
              <a:defRPr/>
            </a:pPr>
            <a:r>
              <a:rPr lang="zh-CN" altLang="en-US" sz="5220" dirty="0">
                <a:solidFill>
                  <a:schemeClr val="bg1"/>
                </a:solidFill>
                <a:latin typeface="微软雅黑" panose="020B0503020204020204" pitchFamily="34" charset="-122"/>
                <a:ea typeface="微软雅黑" panose="020B0503020204020204" pitchFamily="34" charset="-122"/>
              </a:rPr>
              <a:t>感谢聆听！</a:t>
            </a:r>
            <a:endParaRPr lang="zh-CN" altLang="en-US" sz="522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750"/>
                                        <p:tgtEl>
                                          <p:spTgt spid="5"/>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75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tags/tag1.xml><?xml version="1.0" encoding="utf-8"?>
<p:tagLst xmlns:p="http://schemas.openxmlformats.org/presentationml/2006/main">
  <p:tag name="ISPRING_PRESENTATION_TITLE" val="173"/>
</p:tagLst>
</file>

<file path=ppt/theme/theme1.xml><?xml version="1.0" encoding="utf-8"?>
<a:theme xmlns:a="http://schemas.openxmlformats.org/drawingml/2006/main" name="Office 主题">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3712</Words>
  <Application>WPS 演示</Application>
  <PresentationFormat>自定义</PresentationFormat>
  <Paragraphs>652</Paragraphs>
  <Slides>37</Slides>
  <Notes>37</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37</vt:i4>
      </vt:variant>
    </vt:vector>
  </HeadingPairs>
  <TitlesOfParts>
    <vt:vector size="53" baseType="lpstr">
      <vt:lpstr>Arial</vt:lpstr>
      <vt:lpstr>宋体</vt:lpstr>
      <vt:lpstr>Wingdings</vt:lpstr>
      <vt:lpstr>Adobe Gothic Std B</vt:lpstr>
      <vt:lpstr>微软雅黑</vt:lpstr>
      <vt:lpstr>Arial</vt:lpstr>
      <vt:lpstr>幼圆</vt:lpstr>
      <vt:lpstr>Arial Narrow</vt:lpstr>
      <vt:lpstr>Arial Unicode MS</vt:lpstr>
      <vt:lpstr>Calibri</vt:lpstr>
      <vt:lpstr>Impact</vt:lpstr>
      <vt:lpstr>华文中宋</vt:lpstr>
      <vt:lpstr>Calibri</vt:lpstr>
      <vt:lpstr>HanWangWCL10</vt:lpstr>
      <vt:lpstr>PMingLiU-ExtB</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173</dc:title>
  <dc:creator>cd</dc:creator>
  <cp:lastModifiedBy>拉普耶鲁</cp:lastModifiedBy>
  <cp:revision>90</cp:revision>
  <dcterms:created xsi:type="dcterms:W3CDTF">2014-12-21T11:18:00Z</dcterms:created>
  <dcterms:modified xsi:type="dcterms:W3CDTF">2020-07-29T08:32:10Z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