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30"/>
  </p:notesMasterIdLst>
  <p:handoutMasterIdLst>
    <p:handoutMasterId r:id="rId31"/>
  </p:handoutMasterIdLst>
  <p:sldIdLst>
    <p:sldId id="256" r:id="rId2"/>
    <p:sldId id="257" r:id="rId3"/>
    <p:sldId id="258" r:id="rId4"/>
    <p:sldId id="263" r:id="rId5"/>
    <p:sldId id="284" r:id="rId6"/>
    <p:sldId id="285" r:id="rId7"/>
    <p:sldId id="286" r:id="rId8"/>
    <p:sldId id="259" r:id="rId9"/>
    <p:sldId id="287" r:id="rId10"/>
    <p:sldId id="288" r:id="rId11"/>
    <p:sldId id="289" r:id="rId12"/>
    <p:sldId id="290" r:id="rId13"/>
    <p:sldId id="260" r:id="rId14"/>
    <p:sldId id="291" r:id="rId15"/>
    <p:sldId id="292" r:id="rId16"/>
    <p:sldId id="293" r:id="rId17"/>
    <p:sldId id="294" r:id="rId18"/>
    <p:sldId id="261" r:id="rId19"/>
    <p:sldId id="295" r:id="rId20"/>
    <p:sldId id="296" r:id="rId21"/>
    <p:sldId id="297" r:id="rId22"/>
    <p:sldId id="298" r:id="rId23"/>
    <p:sldId id="262" r:id="rId24"/>
    <p:sldId id="299" r:id="rId25"/>
    <p:sldId id="300" r:id="rId26"/>
    <p:sldId id="301" r:id="rId27"/>
    <p:sldId id="302" r:id="rId28"/>
    <p:sldId id="283" r:id="rId29"/>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微软雅黑" panose="020B0503020204020204" pitchFamily="34" charset="-122"/>
      <p:regular r:id="rId36"/>
      <p:bold r:id="rId37"/>
    </p:embeddedFont>
  </p:embeddedFontLst>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7A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195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8F3E3C-FBCD-46C1-BA32-1D7590B6F119}" type="datetimeFigureOut">
              <a:rPr lang="zh-CN" altLang="en-US" smtClean="0"/>
              <a:t>2018/12/4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4E4A17-252F-4AA7-BDE4-ECC957CC3CE2}" type="slidenum">
              <a:rPr lang="zh-CN" altLang="en-US" smtClean="0"/>
              <a:t>‹#›</a:t>
            </a:fld>
            <a:endParaRPr lang="zh-CN" altLang="en-US"/>
          </a:p>
        </p:txBody>
      </p:sp>
    </p:spTree>
    <p:extLst>
      <p:ext uri="{BB962C8B-B14F-4D97-AF65-F5344CB8AC3E}">
        <p14:creationId xmlns:p14="http://schemas.microsoft.com/office/powerpoint/2010/main" val="3527538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900691-BC26-4A87-A8FA-24BEF44534A5}" type="datetimeFigureOut">
              <a:rPr lang="zh-CN" altLang="en-US" smtClean="0"/>
              <a:t>2018/12/4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7384D0-E8C0-4FB2-93D8-B1A58490B2C5}" type="slidenum">
              <a:rPr lang="zh-CN" altLang="en-US" smtClean="0"/>
              <a:t>‹#›</a:t>
            </a:fld>
            <a:endParaRPr lang="zh-CN" altLang="en-US"/>
          </a:p>
        </p:txBody>
      </p:sp>
    </p:spTree>
    <p:extLst>
      <p:ext uri="{BB962C8B-B14F-4D97-AF65-F5344CB8AC3E}">
        <p14:creationId xmlns:p14="http://schemas.microsoft.com/office/powerpoint/2010/main" val="2207947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a:t>
            </a:fld>
            <a:endParaRPr lang="zh-CN" altLang="en-US"/>
          </a:p>
        </p:txBody>
      </p:sp>
    </p:spTree>
    <p:extLst>
      <p:ext uri="{BB962C8B-B14F-4D97-AF65-F5344CB8AC3E}">
        <p14:creationId xmlns:p14="http://schemas.microsoft.com/office/powerpoint/2010/main" val="1459355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a:t>
            </a:fld>
            <a:endParaRPr lang="zh-CN" altLang="en-US"/>
          </a:p>
        </p:txBody>
      </p:sp>
    </p:spTree>
    <p:extLst>
      <p:ext uri="{BB962C8B-B14F-4D97-AF65-F5344CB8AC3E}">
        <p14:creationId xmlns:p14="http://schemas.microsoft.com/office/powerpoint/2010/main" val="3336838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3</a:t>
            </a:fld>
            <a:endParaRPr lang="zh-CN" altLang="en-US"/>
          </a:p>
        </p:txBody>
      </p:sp>
    </p:spTree>
    <p:extLst>
      <p:ext uri="{BB962C8B-B14F-4D97-AF65-F5344CB8AC3E}">
        <p14:creationId xmlns:p14="http://schemas.microsoft.com/office/powerpoint/2010/main" val="3317765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4</a:t>
            </a:fld>
            <a:endParaRPr lang="zh-CN" altLang="en-US"/>
          </a:p>
        </p:txBody>
      </p:sp>
    </p:spTree>
    <p:extLst>
      <p:ext uri="{BB962C8B-B14F-4D97-AF65-F5344CB8AC3E}">
        <p14:creationId xmlns:p14="http://schemas.microsoft.com/office/powerpoint/2010/main" val="3058108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5</a:t>
            </a:fld>
            <a:endParaRPr lang="zh-CN" altLang="en-US"/>
          </a:p>
        </p:txBody>
      </p:sp>
    </p:spTree>
    <p:extLst>
      <p:ext uri="{BB962C8B-B14F-4D97-AF65-F5344CB8AC3E}">
        <p14:creationId xmlns:p14="http://schemas.microsoft.com/office/powerpoint/2010/main" val="1310331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6</a:t>
            </a:fld>
            <a:endParaRPr lang="zh-CN" altLang="en-US"/>
          </a:p>
        </p:txBody>
      </p:sp>
    </p:spTree>
    <p:extLst>
      <p:ext uri="{BB962C8B-B14F-4D97-AF65-F5344CB8AC3E}">
        <p14:creationId xmlns:p14="http://schemas.microsoft.com/office/powerpoint/2010/main" val="3339702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7</a:t>
            </a:fld>
            <a:endParaRPr lang="zh-CN" altLang="en-US"/>
          </a:p>
        </p:txBody>
      </p:sp>
    </p:spTree>
    <p:extLst>
      <p:ext uri="{BB962C8B-B14F-4D97-AF65-F5344CB8AC3E}">
        <p14:creationId xmlns:p14="http://schemas.microsoft.com/office/powerpoint/2010/main" val="417737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8</a:t>
            </a:fld>
            <a:endParaRPr lang="zh-CN" altLang="en-US"/>
          </a:p>
        </p:txBody>
      </p:sp>
    </p:spTree>
    <p:extLst>
      <p:ext uri="{BB962C8B-B14F-4D97-AF65-F5344CB8AC3E}">
        <p14:creationId xmlns:p14="http://schemas.microsoft.com/office/powerpoint/2010/main" val="122755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9</a:t>
            </a:fld>
            <a:endParaRPr lang="zh-CN" altLang="en-US"/>
          </a:p>
        </p:txBody>
      </p:sp>
    </p:spTree>
    <p:extLst>
      <p:ext uri="{BB962C8B-B14F-4D97-AF65-F5344CB8AC3E}">
        <p14:creationId xmlns:p14="http://schemas.microsoft.com/office/powerpoint/2010/main" val="3025654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10</a:t>
            </a:fld>
            <a:endParaRPr lang="zh-CN" altLang="en-US"/>
          </a:p>
        </p:txBody>
      </p:sp>
    </p:spTree>
    <p:extLst>
      <p:ext uri="{BB962C8B-B14F-4D97-AF65-F5344CB8AC3E}">
        <p14:creationId xmlns:p14="http://schemas.microsoft.com/office/powerpoint/2010/main" val="84353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11</a:t>
            </a:fld>
            <a:endParaRPr lang="zh-CN" altLang="en-US"/>
          </a:p>
        </p:txBody>
      </p:sp>
    </p:spTree>
    <p:extLst>
      <p:ext uri="{BB962C8B-B14F-4D97-AF65-F5344CB8AC3E}">
        <p14:creationId xmlns:p14="http://schemas.microsoft.com/office/powerpoint/2010/main" val="4230393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12</a:t>
            </a:fld>
            <a:endParaRPr lang="zh-CN" altLang="en-US"/>
          </a:p>
        </p:txBody>
      </p:sp>
    </p:spTree>
    <p:extLst>
      <p:ext uri="{BB962C8B-B14F-4D97-AF65-F5344CB8AC3E}">
        <p14:creationId xmlns:p14="http://schemas.microsoft.com/office/powerpoint/2010/main" val="2311791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13</a:t>
            </a:fld>
            <a:endParaRPr lang="zh-CN" altLang="en-US"/>
          </a:p>
        </p:txBody>
      </p:sp>
    </p:spTree>
    <p:extLst>
      <p:ext uri="{BB962C8B-B14F-4D97-AF65-F5344CB8AC3E}">
        <p14:creationId xmlns:p14="http://schemas.microsoft.com/office/powerpoint/2010/main" val="1863311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14</a:t>
            </a:fld>
            <a:endParaRPr lang="zh-CN" altLang="en-US"/>
          </a:p>
        </p:txBody>
      </p:sp>
    </p:spTree>
    <p:extLst>
      <p:ext uri="{BB962C8B-B14F-4D97-AF65-F5344CB8AC3E}">
        <p14:creationId xmlns:p14="http://schemas.microsoft.com/office/powerpoint/2010/main" val="388603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15</a:t>
            </a:fld>
            <a:endParaRPr lang="zh-CN" altLang="en-US"/>
          </a:p>
        </p:txBody>
      </p:sp>
    </p:spTree>
    <p:extLst>
      <p:ext uri="{BB962C8B-B14F-4D97-AF65-F5344CB8AC3E}">
        <p14:creationId xmlns:p14="http://schemas.microsoft.com/office/powerpoint/2010/main" val="1188066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16</a:t>
            </a:fld>
            <a:endParaRPr lang="zh-CN" altLang="en-US"/>
          </a:p>
        </p:txBody>
      </p:sp>
    </p:spTree>
    <p:extLst>
      <p:ext uri="{BB962C8B-B14F-4D97-AF65-F5344CB8AC3E}">
        <p14:creationId xmlns:p14="http://schemas.microsoft.com/office/powerpoint/2010/main" val="1436403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17</a:t>
            </a:fld>
            <a:endParaRPr lang="zh-CN" altLang="en-US"/>
          </a:p>
        </p:txBody>
      </p:sp>
    </p:spTree>
    <p:extLst>
      <p:ext uri="{BB962C8B-B14F-4D97-AF65-F5344CB8AC3E}">
        <p14:creationId xmlns:p14="http://schemas.microsoft.com/office/powerpoint/2010/main" val="3393433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18</a:t>
            </a:fld>
            <a:endParaRPr lang="zh-CN" altLang="en-US"/>
          </a:p>
        </p:txBody>
      </p:sp>
    </p:spTree>
    <p:extLst>
      <p:ext uri="{BB962C8B-B14F-4D97-AF65-F5344CB8AC3E}">
        <p14:creationId xmlns:p14="http://schemas.microsoft.com/office/powerpoint/2010/main" val="359423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19</a:t>
            </a:fld>
            <a:endParaRPr lang="zh-CN" altLang="en-US"/>
          </a:p>
        </p:txBody>
      </p:sp>
    </p:spTree>
    <p:extLst>
      <p:ext uri="{BB962C8B-B14F-4D97-AF65-F5344CB8AC3E}">
        <p14:creationId xmlns:p14="http://schemas.microsoft.com/office/powerpoint/2010/main" val="554165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20</a:t>
            </a:fld>
            <a:endParaRPr lang="zh-CN" altLang="en-US"/>
          </a:p>
        </p:txBody>
      </p:sp>
    </p:spTree>
    <p:extLst>
      <p:ext uri="{BB962C8B-B14F-4D97-AF65-F5344CB8AC3E}">
        <p14:creationId xmlns:p14="http://schemas.microsoft.com/office/powerpoint/2010/main" val="4039492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21</a:t>
            </a:fld>
            <a:endParaRPr lang="zh-CN" altLang="en-US"/>
          </a:p>
        </p:txBody>
      </p:sp>
    </p:spTree>
    <p:extLst>
      <p:ext uri="{BB962C8B-B14F-4D97-AF65-F5344CB8AC3E}">
        <p14:creationId xmlns:p14="http://schemas.microsoft.com/office/powerpoint/2010/main" val="3703028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22</a:t>
            </a:fld>
            <a:endParaRPr lang="zh-CN" altLang="en-US"/>
          </a:p>
        </p:txBody>
      </p:sp>
    </p:spTree>
    <p:extLst>
      <p:ext uri="{BB962C8B-B14F-4D97-AF65-F5344CB8AC3E}">
        <p14:creationId xmlns:p14="http://schemas.microsoft.com/office/powerpoint/2010/main" val="2813980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23</a:t>
            </a:fld>
            <a:endParaRPr lang="zh-CN" altLang="en-US"/>
          </a:p>
        </p:txBody>
      </p:sp>
    </p:spTree>
    <p:extLst>
      <p:ext uri="{BB962C8B-B14F-4D97-AF65-F5344CB8AC3E}">
        <p14:creationId xmlns:p14="http://schemas.microsoft.com/office/powerpoint/2010/main" val="14858188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24</a:t>
            </a:fld>
            <a:endParaRPr lang="zh-CN" altLang="en-US"/>
          </a:p>
        </p:txBody>
      </p:sp>
    </p:spTree>
    <p:extLst>
      <p:ext uri="{BB962C8B-B14F-4D97-AF65-F5344CB8AC3E}">
        <p14:creationId xmlns:p14="http://schemas.microsoft.com/office/powerpoint/2010/main" val="30684458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25</a:t>
            </a:fld>
            <a:endParaRPr lang="zh-CN" altLang="en-US"/>
          </a:p>
        </p:txBody>
      </p:sp>
    </p:spTree>
    <p:extLst>
      <p:ext uri="{BB962C8B-B14F-4D97-AF65-F5344CB8AC3E}">
        <p14:creationId xmlns:p14="http://schemas.microsoft.com/office/powerpoint/2010/main" val="22752433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26</a:t>
            </a:fld>
            <a:endParaRPr lang="zh-CN" altLang="en-US"/>
          </a:p>
        </p:txBody>
      </p:sp>
    </p:spTree>
    <p:extLst>
      <p:ext uri="{BB962C8B-B14F-4D97-AF65-F5344CB8AC3E}">
        <p14:creationId xmlns:p14="http://schemas.microsoft.com/office/powerpoint/2010/main" val="3012783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27</a:t>
            </a:fld>
            <a:endParaRPr lang="zh-CN" altLang="en-US"/>
          </a:p>
        </p:txBody>
      </p:sp>
    </p:spTree>
    <p:extLst>
      <p:ext uri="{BB962C8B-B14F-4D97-AF65-F5344CB8AC3E}">
        <p14:creationId xmlns:p14="http://schemas.microsoft.com/office/powerpoint/2010/main" val="3477561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28</a:t>
            </a:fld>
            <a:endParaRPr lang="zh-CN" altLang="en-US"/>
          </a:p>
        </p:txBody>
      </p:sp>
    </p:spTree>
    <p:extLst>
      <p:ext uri="{BB962C8B-B14F-4D97-AF65-F5344CB8AC3E}">
        <p14:creationId xmlns:p14="http://schemas.microsoft.com/office/powerpoint/2010/main" val="2395332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BA47D22-9896-4CDC-AC41-67924EE0DE7C}"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44B3FB-6FDD-43B6-ACB1-4F3BF8EFAC8C}" type="slidenum">
              <a:rPr lang="zh-CN" altLang="en-US" smtClean="0"/>
              <a:t>‹#›</a:t>
            </a:fld>
            <a:endParaRPr lang="zh-CN" altLang="en-US"/>
          </a:p>
        </p:txBody>
      </p:sp>
    </p:spTree>
    <p:extLst>
      <p:ext uri="{BB962C8B-B14F-4D97-AF65-F5344CB8AC3E}">
        <p14:creationId xmlns:p14="http://schemas.microsoft.com/office/powerpoint/2010/main" val="4150660039"/>
      </p:ext>
    </p:extLst>
  </p:cSld>
  <p:clrMapOvr>
    <a:masterClrMapping/>
  </p:clrMapOvr>
  <p:transition spd="slow" advTm="0">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8808909"/>
      </p:ext>
    </p:extLst>
  </p:cSld>
  <p:clrMapOvr>
    <a:masterClrMapping/>
  </p:clrMapOvr>
  <p:transition spd="slow"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0722" y="768765"/>
            <a:ext cx="4182836" cy="5577115"/>
          </a:xfrm>
          <a:prstGeom prst="rect">
            <a:avLst/>
          </a:prstGeom>
        </p:spPr>
      </p:pic>
      <p:sp>
        <p:nvSpPr>
          <p:cNvPr id="7" name="文本占位符 14"/>
          <p:cNvSpPr>
            <a:spLocks noGrp="1"/>
          </p:cNvSpPr>
          <p:nvPr>
            <p:ph type="body" sz="quarter" idx="13" hasCustomPrompt="1"/>
          </p:nvPr>
        </p:nvSpPr>
        <p:spPr>
          <a:xfrm>
            <a:off x="6400885" y="2950269"/>
            <a:ext cx="1415772" cy="461665"/>
          </a:xfrm>
        </p:spPr>
        <p:txBody>
          <a:bodyPr wrap="none" anchor="ctr" anchorCtr="0">
            <a:noAutofit/>
          </a:bodyPr>
          <a:lstStyle>
            <a:lvl1pPr marL="0" indent="0" algn="ctr">
              <a:lnSpc>
                <a:spcPct val="100000"/>
              </a:lnSpc>
              <a:spcBef>
                <a:spcPts val="0"/>
              </a:spcBef>
              <a:buNone/>
              <a:defRPr sz="2400">
                <a:solidFill>
                  <a:sysClr val="windowText" lastClr="000000"/>
                </a:solidFill>
              </a:defRPr>
            </a:lvl1pPr>
          </a:lstStyle>
          <a:p>
            <a:pPr lvl="0"/>
            <a:r>
              <a:rPr lang="zh-CN" altLang="en-US" dirty="0" smtClean="0"/>
              <a:t>文本样式</a:t>
            </a:r>
            <a:endParaRPr lang="zh-CN" altLang="en-US" dirty="0"/>
          </a:p>
        </p:txBody>
      </p:sp>
      <p:sp>
        <p:nvSpPr>
          <p:cNvPr id="9" name="文本占位符 20"/>
          <p:cNvSpPr>
            <a:spLocks noGrp="1"/>
          </p:cNvSpPr>
          <p:nvPr>
            <p:ph type="body" sz="quarter" idx="15" hasCustomPrompt="1"/>
          </p:nvPr>
        </p:nvSpPr>
        <p:spPr>
          <a:xfrm>
            <a:off x="6400885" y="3685910"/>
            <a:ext cx="1415772" cy="461665"/>
          </a:xfrm>
        </p:spPr>
        <p:txBody>
          <a:bodyPr vert="horz" wrap="none" lIns="91440" tIns="45720" rIns="91440" bIns="45720" rtlCol="0" anchor="ctr" anchorCtr="0">
            <a:noAutofit/>
          </a:bodyPr>
          <a:lstStyle>
            <a:lvl1pPr>
              <a:defRPr lang="zh-CN" altLang="en-US" sz="2400" dirty="0" smtClean="0">
                <a:solidFill>
                  <a:sysClr val="windowText" lastClr="000000"/>
                </a:solidFill>
              </a:defRPr>
            </a:lvl1pPr>
            <a:lvl2pPr>
              <a:defRPr lang="zh-CN" altLang="en-US" dirty="0" smtClean="0"/>
            </a:lvl2pPr>
            <a:lvl3pPr>
              <a:defRPr lang="zh-CN" altLang="en-US" dirty="0" smtClean="0"/>
            </a:lvl3pPr>
            <a:lvl4pPr>
              <a:defRPr lang="zh-CN" altLang="en-US" dirty="0" smtClean="0"/>
            </a:lvl4pPr>
            <a:lvl5pPr>
              <a:defRPr lang="zh-CN" altLang="en-US" dirty="0"/>
            </a:lvl5pPr>
          </a:lstStyle>
          <a:p>
            <a:pPr marL="0" lvl="0" indent="0" algn="ctr">
              <a:lnSpc>
                <a:spcPct val="100000"/>
              </a:lnSpc>
              <a:spcBef>
                <a:spcPts val="0"/>
              </a:spcBef>
              <a:buNone/>
            </a:pPr>
            <a:r>
              <a:rPr lang="zh-CN" altLang="en-US" dirty="0" smtClean="0"/>
              <a:t>文本样式</a:t>
            </a:r>
            <a:endParaRPr lang="zh-CN" altLang="en-US" dirty="0"/>
          </a:p>
        </p:txBody>
      </p:sp>
      <p:sp>
        <p:nvSpPr>
          <p:cNvPr id="11" name="文本占位符 25"/>
          <p:cNvSpPr>
            <a:spLocks noGrp="1"/>
          </p:cNvSpPr>
          <p:nvPr>
            <p:ph type="body" sz="quarter" idx="17" hasCustomPrompt="1"/>
          </p:nvPr>
        </p:nvSpPr>
        <p:spPr>
          <a:xfrm>
            <a:off x="6400885" y="4421551"/>
            <a:ext cx="1415772" cy="461665"/>
          </a:xfrm>
        </p:spPr>
        <p:txBody>
          <a:bodyPr vert="horz" wrap="none" lIns="91440" tIns="45720" rIns="91440" bIns="45720" rtlCol="0" anchor="ctr" anchorCtr="0">
            <a:noAutofit/>
          </a:bodyPr>
          <a:lstStyle>
            <a:lvl1pPr>
              <a:defRPr lang="zh-CN" altLang="en-US" sz="2400" smtClean="0">
                <a:solidFill>
                  <a:sysClr val="windowText" lastClr="000000"/>
                </a:solidFill>
              </a:defRPr>
            </a:lvl1pPr>
            <a:lvl2pPr>
              <a:defRPr lang="zh-CN" altLang="en-US" smtClean="0"/>
            </a:lvl2pPr>
            <a:lvl3pPr>
              <a:defRPr lang="zh-CN" altLang="en-US" smtClean="0"/>
            </a:lvl3pPr>
            <a:lvl4pPr>
              <a:defRPr lang="zh-CN" altLang="en-US" smtClean="0"/>
            </a:lvl4pPr>
            <a:lvl5pPr>
              <a:defRPr lang="zh-CN" altLang="en-US"/>
            </a:lvl5pPr>
          </a:lstStyle>
          <a:p>
            <a:pPr marL="0" lvl="0" indent="0" algn="ctr">
              <a:lnSpc>
                <a:spcPct val="100000"/>
              </a:lnSpc>
              <a:spcBef>
                <a:spcPts val="0"/>
              </a:spcBef>
              <a:buNone/>
            </a:pPr>
            <a:r>
              <a:rPr lang="zh-CN" altLang="en-US" dirty="0" smtClean="0"/>
              <a:t>文本样式</a:t>
            </a:r>
            <a:endParaRPr lang="zh-CN" altLang="en-US" dirty="0"/>
          </a:p>
        </p:txBody>
      </p:sp>
      <p:sp>
        <p:nvSpPr>
          <p:cNvPr id="13" name="文本占位符 29"/>
          <p:cNvSpPr>
            <a:spLocks noGrp="1"/>
          </p:cNvSpPr>
          <p:nvPr>
            <p:ph type="body" sz="quarter" idx="19" hasCustomPrompt="1"/>
          </p:nvPr>
        </p:nvSpPr>
        <p:spPr>
          <a:xfrm>
            <a:off x="6400885" y="5157191"/>
            <a:ext cx="1415772" cy="461665"/>
          </a:xfrm>
        </p:spPr>
        <p:txBody>
          <a:bodyPr vert="horz" wrap="none" lIns="91440" tIns="45720" rIns="91440" bIns="45720" rtlCol="0" anchor="ctr" anchorCtr="0">
            <a:noAutofit/>
          </a:bodyPr>
          <a:lstStyle>
            <a:lvl1pPr>
              <a:defRPr lang="zh-CN" altLang="en-US" sz="2400" smtClean="0">
                <a:solidFill>
                  <a:sysClr val="windowText" lastClr="000000"/>
                </a:solidFill>
              </a:defRPr>
            </a:lvl1pPr>
            <a:lvl2pPr>
              <a:defRPr lang="zh-CN" altLang="en-US" smtClean="0"/>
            </a:lvl2pPr>
            <a:lvl3pPr>
              <a:defRPr lang="zh-CN" altLang="en-US" smtClean="0"/>
            </a:lvl3pPr>
            <a:lvl4pPr>
              <a:defRPr lang="zh-CN" altLang="en-US" smtClean="0"/>
            </a:lvl4pPr>
            <a:lvl5pPr>
              <a:defRPr lang="zh-CN" altLang="en-US"/>
            </a:lvl5pPr>
          </a:lstStyle>
          <a:p>
            <a:pPr marL="0" lvl="0" indent="0" algn="ctr">
              <a:lnSpc>
                <a:spcPct val="100000"/>
              </a:lnSpc>
              <a:spcBef>
                <a:spcPts val="0"/>
              </a:spcBef>
              <a:buNone/>
            </a:pPr>
            <a:r>
              <a:rPr lang="zh-CN" altLang="en-US" dirty="0" smtClean="0"/>
              <a:t>文本样式</a:t>
            </a:r>
            <a:endParaRPr lang="zh-CN" altLang="en-US" dirty="0"/>
          </a:p>
        </p:txBody>
      </p:sp>
      <p:sp>
        <p:nvSpPr>
          <p:cNvPr id="17" name="文本占位符 14"/>
          <p:cNvSpPr>
            <a:spLocks noGrp="1"/>
          </p:cNvSpPr>
          <p:nvPr>
            <p:ph type="body" sz="quarter" idx="20" hasCustomPrompt="1"/>
          </p:nvPr>
        </p:nvSpPr>
        <p:spPr>
          <a:xfrm>
            <a:off x="5953557" y="1542908"/>
            <a:ext cx="2310428" cy="584775"/>
          </a:xfrm>
        </p:spPr>
        <p:txBody>
          <a:bodyPr wrap="none" anchor="ctr" anchorCtr="0">
            <a:noAutofit/>
          </a:bodyPr>
          <a:lstStyle>
            <a:lvl1pPr marL="0" indent="0" algn="ctr">
              <a:lnSpc>
                <a:spcPct val="100000"/>
              </a:lnSpc>
              <a:spcBef>
                <a:spcPts val="0"/>
              </a:spcBef>
              <a:buNone/>
              <a:defRPr sz="3200">
                <a:solidFill>
                  <a:sysClr val="windowText" lastClr="000000"/>
                </a:solidFill>
              </a:defRPr>
            </a:lvl1pPr>
          </a:lstStyle>
          <a:p>
            <a:pPr lvl="0"/>
            <a:r>
              <a:rPr lang="zh-CN" altLang="en-US" dirty="0" smtClean="0"/>
              <a:t>文本样式</a:t>
            </a:r>
            <a:endParaRPr lang="zh-CN" altLang="en-US" dirty="0"/>
          </a:p>
        </p:txBody>
      </p:sp>
      <p:sp>
        <p:nvSpPr>
          <p:cNvPr id="18" name="文本占位符 16"/>
          <p:cNvSpPr>
            <a:spLocks noGrp="1"/>
          </p:cNvSpPr>
          <p:nvPr>
            <p:ph type="body" sz="quarter" idx="14" hasCustomPrompt="1"/>
          </p:nvPr>
        </p:nvSpPr>
        <p:spPr>
          <a:xfrm>
            <a:off x="5953558" y="2073949"/>
            <a:ext cx="2310427" cy="381516"/>
          </a:xfrm>
        </p:spPr>
        <p:txBody>
          <a:bodyPr wrap="none" anchor="ctr" anchorCtr="0">
            <a:noAutofit/>
          </a:bodyPr>
          <a:lstStyle>
            <a:lvl1pPr marL="0" indent="0" algn="ctr">
              <a:lnSpc>
                <a:spcPct val="100000"/>
              </a:lnSpc>
              <a:spcBef>
                <a:spcPts val="0"/>
              </a:spcBef>
              <a:buNone/>
              <a:defRPr sz="1600">
                <a:solidFill>
                  <a:sysClr val="windowText" lastClr="000000"/>
                </a:solidFill>
              </a:defRPr>
            </a:lvl1pPr>
          </a:lstStyle>
          <a:p>
            <a:pPr lvl="0"/>
            <a:r>
              <a:rPr lang="en-US" altLang="zh-CN" dirty="0" smtClean="0"/>
              <a:t>WENBENYANGSHI</a:t>
            </a:r>
            <a:endParaRPr lang="zh-CN" altLang="en-US" dirty="0"/>
          </a:p>
        </p:txBody>
      </p:sp>
    </p:spTree>
    <p:extLst>
      <p:ext uri="{BB962C8B-B14F-4D97-AF65-F5344CB8AC3E}">
        <p14:creationId xmlns:p14="http://schemas.microsoft.com/office/powerpoint/2010/main" val="253149822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750"/>
                                        <p:tgtEl>
                                          <p:spTgt spid="17">
                                            <p:txEl>
                                              <p:pRg st="0" end="0"/>
                                            </p:txEl>
                                          </p:spTgt>
                                        </p:tgtEl>
                                      </p:cBhvr>
                                    </p:animEffect>
                                  </p:childTnLst>
                                </p:cTn>
                              </p:par>
                              <p:par>
                                <p:cTn id="12" presetID="10" presetClass="entr" presetSubtype="0" fill="hold" grpId="0" nodeType="withEffect">
                                  <p:stCondLst>
                                    <p:cond delay="350"/>
                                  </p:stCondLst>
                                  <p:childTnLst>
                                    <p:set>
                                      <p:cBhvr>
                                        <p:cTn id="13" dur="1" fill="hold">
                                          <p:stCondLst>
                                            <p:cond delay="0"/>
                                          </p:stCondLst>
                                        </p:cTn>
                                        <p:tgtEl>
                                          <p:spTgt spid="18">
                                            <p:txEl>
                                              <p:pRg st="0" end="0"/>
                                            </p:txEl>
                                          </p:spTgt>
                                        </p:tgtEl>
                                        <p:attrNameLst>
                                          <p:attrName>style.visibility</p:attrName>
                                        </p:attrNameLst>
                                      </p:cBhvr>
                                      <p:to>
                                        <p:strVal val="visible"/>
                                      </p:to>
                                    </p:set>
                                    <p:animEffect transition="in" filter="fade">
                                      <p:cBhvr>
                                        <p:cTn id="14" dur="750"/>
                                        <p:tgtEl>
                                          <p:spTgt spid="18">
                                            <p:txEl>
                                              <p:pRg st="0" end="0"/>
                                            </p:txEl>
                                          </p:spTgt>
                                        </p:tgtEl>
                                      </p:cBhvr>
                                    </p:animEffect>
                                  </p:childTnLst>
                                </p:cTn>
                              </p:par>
                            </p:childTnLst>
                          </p:cTn>
                        </p:par>
                        <p:par>
                          <p:cTn id="15" fill="hold">
                            <p:stCondLst>
                              <p:cond delay="1850"/>
                            </p:stCondLst>
                            <p:childTnLst>
                              <p:par>
                                <p:cTn id="16" presetID="42" presetClass="entr" presetSubtype="0"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fade">
                                      <p:cBhvr>
                                        <p:cTn id="18" dur="1000"/>
                                        <p:tgtEl>
                                          <p:spTgt spid="7">
                                            <p:txEl>
                                              <p:pRg st="0" end="0"/>
                                            </p:txEl>
                                          </p:spTgt>
                                        </p:tgtEl>
                                      </p:cBhvr>
                                    </p:animEffect>
                                    <p:anim calcmode="lin" valueType="num">
                                      <p:cBhvr>
                                        <p:cTn id="1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25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1000"/>
                                        <p:tgtEl>
                                          <p:spTgt spid="9">
                                            <p:txEl>
                                              <p:pRg st="0" end="0"/>
                                            </p:txEl>
                                          </p:spTgt>
                                        </p:tgtEl>
                                      </p:cBhvr>
                                    </p:animEffect>
                                    <p:anim calcmode="lin" valueType="num">
                                      <p:cBhvr>
                                        <p:cTn id="24"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fade">
                                      <p:cBhvr>
                                        <p:cTn id="28" dur="1000"/>
                                        <p:tgtEl>
                                          <p:spTgt spid="11">
                                            <p:txEl>
                                              <p:pRg st="0" end="0"/>
                                            </p:txEl>
                                          </p:spTgt>
                                        </p:tgtEl>
                                      </p:cBhvr>
                                    </p:animEffect>
                                    <p:anim calcmode="lin" valueType="num">
                                      <p:cBhvr>
                                        <p:cTn id="29"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1">
                                            <p:txEl>
                                              <p:pRg st="0" end="0"/>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750"/>
                                  </p:stCondLst>
                                  <p:childTnLst>
                                    <p:set>
                                      <p:cBhvr>
                                        <p:cTn id="32" dur="1" fill="hold">
                                          <p:stCondLst>
                                            <p:cond delay="0"/>
                                          </p:stCondLst>
                                        </p:cTn>
                                        <p:tgtEl>
                                          <p:spTgt spid="13">
                                            <p:txEl>
                                              <p:pRg st="0" end="0"/>
                                            </p:txEl>
                                          </p:spTgt>
                                        </p:tgtEl>
                                        <p:attrNameLst>
                                          <p:attrName>style.visibility</p:attrName>
                                        </p:attrNameLst>
                                      </p:cBhvr>
                                      <p:to>
                                        <p:strVal val="visible"/>
                                      </p:to>
                                    </p:set>
                                    <p:animEffect transition="in" filter="fade">
                                      <p:cBhvr>
                                        <p:cTn id="33" dur="1000"/>
                                        <p:tgtEl>
                                          <p:spTgt spid="13">
                                            <p:txEl>
                                              <p:pRg st="0" end="0"/>
                                            </p:txEl>
                                          </p:spTgt>
                                        </p:tgtEl>
                                      </p:cBhvr>
                                    </p:animEffect>
                                    <p:anim calcmode="lin" valueType="num">
                                      <p:cBhvr>
                                        <p:cTn id="34"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42"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1000"/>
                        <p:tgtEl>
                          <p:spTgt spid="7"/>
                        </p:tgtEl>
                      </p:cBhvr>
                    </p:animEffect>
                    <p:anim calcmode="lin" valueType="num">
                      <p:cBhvr>
                        <p:cTn dur="1000" fill="hold"/>
                        <p:tgtEl>
                          <p:spTgt spid="7"/>
                        </p:tgtEl>
                        <p:attrNameLst>
                          <p:attrName>ppt_x</p:attrName>
                        </p:attrNameLst>
                      </p:cBhvr>
                      <p:tavLst>
                        <p:tav tm="0">
                          <p:val>
                            <p:strVal val="#ppt_x"/>
                          </p:val>
                        </p:tav>
                        <p:tav tm="100000">
                          <p:val>
                            <p:strVal val="#ppt_x"/>
                          </p:val>
                        </p:tav>
                      </p:tavLst>
                    </p:anim>
                    <p:anim calcmode="lin" valueType="num">
                      <p:cBhvr>
                        <p:cTn dur="1000" fill="hold"/>
                        <p:tgtEl>
                          <p:spTgt spid="7"/>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5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anim calcmode="lin" valueType="num">
                      <p:cBhvr>
                        <p:cTn dur="1000" fill="hold"/>
                        <p:tgtEl>
                          <p:spTgt spid="9"/>
                        </p:tgtEl>
                        <p:attrNameLst>
                          <p:attrName>ppt_x</p:attrName>
                        </p:attrNameLst>
                      </p:cBhvr>
                      <p:tavLst>
                        <p:tav tm="0">
                          <p:val>
                            <p:strVal val="#ppt_x"/>
                          </p:val>
                        </p:tav>
                        <p:tav tm="100000">
                          <p:val>
                            <p:strVal val="#ppt_x"/>
                          </p:val>
                        </p:tav>
                      </p:tavLst>
                    </p:anim>
                    <p:anim calcmode="lin" valueType="num">
                      <p:cBhvr>
                        <p:cTn dur="1000" fill="hold"/>
                        <p:tgtEl>
                          <p:spTgt spid="9"/>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500"/>
                  </p:stCondLst>
                  <p:childTnLst>
                    <p:set>
                      <p:cBhvr>
                        <p:cTn dur="1" fill="hold">
                          <p:stCondLst>
                            <p:cond delay="0"/>
                          </p:stCondLst>
                        </p:cTn>
                        <p:tgtEl>
                          <p:spTgt spid="11"/>
                        </p:tgtEl>
                        <p:attrNameLst>
                          <p:attrName>style.visibility</p:attrName>
                        </p:attrNameLst>
                      </p:cBhvr>
                      <p:to>
                        <p:strVal val="visible"/>
                      </p:to>
                    </p:set>
                    <p:animEffect transition="in" filter="fade">
                      <p:cBhvr>
                        <p:cTn dur="1000"/>
                        <p:tgtEl>
                          <p:spTgt spid="11"/>
                        </p:tgtEl>
                      </p:cBhvr>
                    </p:animEffect>
                    <p:anim calcmode="lin" valueType="num">
                      <p:cBhvr>
                        <p:cTn dur="1000" fill="hold"/>
                        <p:tgtEl>
                          <p:spTgt spid="11"/>
                        </p:tgtEl>
                        <p:attrNameLst>
                          <p:attrName>ppt_x</p:attrName>
                        </p:attrNameLst>
                      </p:cBhvr>
                      <p:tavLst>
                        <p:tav tm="0">
                          <p:val>
                            <p:strVal val="#ppt_x"/>
                          </p:val>
                        </p:tav>
                        <p:tav tm="100000">
                          <p:val>
                            <p:strVal val="#ppt_x"/>
                          </p:val>
                        </p:tav>
                      </p:tavLst>
                    </p:anim>
                    <p:anim calcmode="lin" valueType="num">
                      <p:cBhvr>
                        <p:cTn dur="1000" fill="hold"/>
                        <p:tgtEl>
                          <p:spTgt spid="11"/>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42" presetClass="entr" presetSubtype="0" fill="hold" nodeType="withEffect">
                  <p:stCondLst>
                    <p:cond delay="75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Lst>
      </p:bldP>
      <p:bldP spid="17" grpId="0" build="p">
        <p:tmplLst>
          <p:tmpl lvl="1">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750"/>
                        <p:tgtEl>
                          <p:spTgt spid="17"/>
                        </p:tgtEl>
                      </p:cBhvr>
                    </p:animEffect>
                  </p:childTnLst>
                </p:cTn>
              </p:par>
            </p:tnLst>
          </p:tmpl>
        </p:tmplLst>
      </p:bldP>
      <p:bldP spid="18" grpId="0" build="p">
        <p:tmplLst>
          <p:tmpl lvl="1">
            <p:tnLst>
              <p:par>
                <p:cTn presetID="10" presetClass="entr" presetSubtype="0" fill="hold" nodeType="withEffect">
                  <p:stCondLst>
                    <p:cond delay="350"/>
                  </p:stCondLst>
                  <p:childTnLst>
                    <p:set>
                      <p:cBhvr>
                        <p:cTn dur="1" fill="hold">
                          <p:stCondLst>
                            <p:cond delay="0"/>
                          </p:stCondLst>
                        </p:cTn>
                        <p:tgtEl>
                          <p:spTgt spid="18"/>
                        </p:tgtEl>
                        <p:attrNameLst>
                          <p:attrName>style.visibility</p:attrName>
                        </p:attrNameLst>
                      </p:cBhvr>
                      <p:to>
                        <p:strVal val="visible"/>
                      </p:to>
                    </p:set>
                    <p:animEffect transition="in" filter="fade">
                      <p:cBhvr>
                        <p:cTn dur="750"/>
                        <p:tgtEl>
                          <p:spTgt spid="18"/>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3958438" y="179355"/>
            <a:ext cx="1659549" cy="652747"/>
          </a:xfrm>
          <a:prstGeom prst="rect">
            <a:avLst/>
          </a:prstGeom>
        </p:spPr>
      </p:pic>
      <p:pic>
        <p:nvPicPr>
          <p:cNvPr id="4" name="图片 3"/>
          <p:cNvPicPr>
            <a:picLocks noChangeAspect="1"/>
          </p:cNvPicPr>
          <p:nvPr userDrawn="1"/>
        </p:nvPicPr>
        <p:blipFill rotWithShape="1">
          <a:blip r:embed="rId3"/>
          <a:srcRect t="20293"/>
          <a:stretch/>
        </p:blipFill>
        <p:spPr>
          <a:xfrm>
            <a:off x="6907550" y="0"/>
            <a:ext cx="2772914" cy="900843"/>
          </a:xfrm>
          <a:prstGeom prst="rect">
            <a:avLst/>
          </a:prstGeom>
        </p:spPr>
      </p:pic>
      <p:sp>
        <p:nvSpPr>
          <p:cNvPr id="2" name="标题 1"/>
          <p:cNvSpPr>
            <a:spLocks noGrp="1"/>
          </p:cNvSpPr>
          <p:nvPr>
            <p:ph type="title" hasCustomPrompt="1"/>
          </p:nvPr>
        </p:nvSpPr>
        <p:spPr>
          <a:xfrm>
            <a:off x="4528457" y="81164"/>
            <a:ext cx="3135086" cy="480131"/>
          </a:xfrm>
        </p:spPr>
        <p:txBody>
          <a:bodyPr wrap="none">
            <a:noAutofit/>
          </a:bodyPr>
          <a:lstStyle>
            <a:lvl1pPr algn="ctr">
              <a:defRPr sz="2800" b="0">
                <a:solidFill>
                  <a:schemeClr val="accent1"/>
                </a:solidFill>
              </a:defRPr>
            </a:lvl1pPr>
          </a:lstStyle>
          <a:p>
            <a:r>
              <a:rPr lang="zh-CN" altLang="en-US" dirty="0" smtClean="0"/>
              <a:t>输入标题</a:t>
            </a:r>
            <a:endParaRPr lang="zh-CN" altLang="en-US" dirty="0"/>
          </a:p>
        </p:txBody>
      </p:sp>
    </p:spTree>
    <p:extLst>
      <p:ext uri="{BB962C8B-B14F-4D97-AF65-F5344CB8AC3E}">
        <p14:creationId xmlns:p14="http://schemas.microsoft.com/office/powerpoint/2010/main" val="629816838"/>
      </p:ext>
    </p:extLst>
  </p:cSld>
  <p:clrMapOvr>
    <a:masterClrMapping/>
  </p:clrMapOvr>
  <p:transition spd="slow" advTm="0">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BA47D22-9896-4CDC-AC41-67924EE0DE7C}" type="datetimeFigureOut">
              <a:rPr lang="zh-CN" altLang="en-US" smtClean="0"/>
              <a:t>2018/12/4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44B3FB-6FDD-43B6-ACB1-4F3BF8EFAC8C}" type="slidenum">
              <a:rPr lang="zh-CN" altLang="en-US" smtClean="0"/>
              <a:t>‹#›</a:t>
            </a:fld>
            <a:endParaRPr lang="zh-CN" altLang="en-US"/>
          </a:p>
        </p:txBody>
      </p:sp>
    </p:spTree>
    <p:extLst>
      <p:ext uri="{BB962C8B-B14F-4D97-AF65-F5344CB8AC3E}">
        <p14:creationId xmlns:p14="http://schemas.microsoft.com/office/powerpoint/2010/main" val="84819846"/>
      </p:ext>
    </p:extLst>
  </p:cSld>
  <p:clrMapOvr>
    <a:masterClrMapping/>
  </p:clrMapOvr>
  <p:transition spd="slow"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BA47D22-9896-4CDC-AC41-67924EE0DE7C}" type="datetimeFigureOut">
              <a:rPr lang="zh-CN" altLang="en-US" smtClean="0"/>
              <a:t>2018/12/4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44B3FB-6FDD-43B6-ACB1-4F3BF8EFAC8C}" type="slidenum">
              <a:rPr lang="zh-CN" altLang="en-US" smtClean="0"/>
              <a:t>‹#›</a:t>
            </a:fld>
            <a:endParaRPr lang="zh-CN" altLang="en-US"/>
          </a:p>
        </p:txBody>
      </p:sp>
    </p:spTree>
    <p:extLst>
      <p:ext uri="{BB962C8B-B14F-4D97-AF65-F5344CB8AC3E}">
        <p14:creationId xmlns:p14="http://schemas.microsoft.com/office/powerpoint/2010/main" val="1021041033"/>
      </p:ext>
    </p:extLst>
  </p:cSld>
  <p:clrMapOvr>
    <a:masterClrMapping/>
  </p:clrMapOvr>
  <p:transition spd="slow"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A47D22-9896-4CDC-AC41-67924EE0DE7C}" type="datetimeFigureOut">
              <a:rPr lang="zh-CN" altLang="en-US" smtClean="0"/>
              <a:t>2018/12/4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44B3FB-6FDD-43B6-ACB1-4F3BF8EFAC8C}" type="slidenum">
              <a:rPr lang="zh-CN" altLang="en-US" smtClean="0"/>
              <a:t>‹#›</a:t>
            </a:fld>
            <a:endParaRPr lang="zh-CN" altLang="en-US"/>
          </a:p>
        </p:txBody>
      </p:sp>
    </p:spTree>
    <p:extLst>
      <p:ext uri="{BB962C8B-B14F-4D97-AF65-F5344CB8AC3E}">
        <p14:creationId xmlns:p14="http://schemas.microsoft.com/office/powerpoint/2010/main" val="2419228324"/>
      </p:ext>
    </p:extLst>
  </p:cSld>
  <p:clrMapOvr>
    <a:masterClrMapping/>
  </p:clrMapOvr>
  <p:transition spd="slow"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BA47D22-9896-4CDC-AC41-67924EE0DE7C}"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44B3FB-6FDD-43B6-ACB1-4F3BF8EFAC8C}" type="slidenum">
              <a:rPr lang="zh-CN" altLang="en-US" smtClean="0"/>
              <a:t>‹#›</a:t>
            </a:fld>
            <a:endParaRPr lang="zh-CN" altLang="en-US"/>
          </a:p>
        </p:txBody>
      </p:sp>
    </p:spTree>
    <p:extLst>
      <p:ext uri="{BB962C8B-B14F-4D97-AF65-F5344CB8AC3E}">
        <p14:creationId xmlns:p14="http://schemas.microsoft.com/office/powerpoint/2010/main" val="4119103046"/>
      </p:ext>
    </p:extLst>
  </p:cSld>
  <p:clrMapOvr>
    <a:masterClrMapping/>
  </p:clrMapOvr>
  <p:transition spd="slow"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BA47D22-9896-4CDC-AC41-67924EE0DE7C}"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44B3FB-6FDD-43B6-ACB1-4F3BF8EFAC8C}" type="slidenum">
              <a:rPr lang="zh-CN" altLang="en-US" smtClean="0"/>
              <a:t>‹#›</a:t>
            </a:fld>
            <a:endParaRPr lang="zh-CN" altLang="en-US"/>
          </a:p>
        </p:txBody>
      </p:sp>
    </p:spTree>
    <p:extLst>
      <p:ext uri="{BB962C8B-B14F-4D97-AF65-F5344CB8AC3E}">
        <p14:creationId xmlns:p14="http://schemas.microsoft.com/office/powerpoint/2010/main" val="411736327"/>
      </p:ext>
    </p:extLst>
  </p:cSld>
  <p:clrMapOvr>
    <a:masterClrMapping/>
  </p:clrMapOvr>
  <p:transition spd="slow"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BA47D22-9896-4CDC-AC41-67924EE0DE7C}"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44B3FB-6FDD-43B6-ACB1-4F3BF8EFAC8C}" type="slidenum">
              <a:rPr lang="zh-CN" altLang="en-US" smtClean="0"/>
              <a:t>‹#›</a:t>
            </a:fld>
            <a:endParaRPr lang="zh-CN" altLang="en-US"/>
          </a:p>
        </p:txBody>
      </p:sp>
    </p:spTree>
    <p:extLst>
      <p:ext uri="{BB962C8B-B14F-4D97-AF65-F5344CB8AC3E}">
        <p14:creationId xmlns:p14="http://schemas.microsoft.com/office/powerpoint/2010/main" val="4106644394"/>
      </p:ext>
    </p:extLst>
  </p:cSld>
  <p:clrMapOvr>
    <a:masterClrMapping/>
  </p:clrMapOvr>
  <p:transition spd="slow"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BA47D22-9896-4CDC-AC41-67924EE0DE7C}"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44B3FB-6FDD-43B6-ACB1-4F3BF8EFAC8C}" type="slidenum">
              <a:rPr lang="zh-CN" altLang="en-US" smtClean="0"/>
              <a:t>‹#›</a:t>
            </a:fld>
            <a:endParaRPr lang="zh-CN" altLang="en-US"/>
          </a:p>
        </p:txBody>
      </p:sp>
    </p:spTree>
    <p:extLst>
      <p:ext uri="{BB962C8B-B14F-4D97-AF65-F5344CB8AC3E}">
        <p14:creationId xmlns:p14="http://schemas.microsoft.com/office/powerpoint/2010/main" val="272369620"/>
      </p:ext>
    </p:extLst>
  </p:cSld>
  <p:clrMapOvr>
    <a:masterClrMapping/>
  </p:clrMapOvr>
  <p:transition spd="slow"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47D22-9896-4CDC-AC41-67924EE0DE7C}" type="datetimeFigureOut">
              <a:rPr lang="zh-CN" altLang="en-US" smtClean="0"/>
              <a:t>2018/12/4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44B3FB-6FDD-43B6-ACB1-4F3BF8EFAC8C}" type="slidenum">
              <a:rPr lang="zh-CN" altLang="en-US" smtClean="0"/>
              <a:t>‹#›</a:t>
            </a:fld>
            <a:endParaRPr lang="zh-CN" altLang="en-US"/>
          </a:p>
        </p:txBody>
      </p:sp>
    </p:spTree>
    <p:extLst>
      <p:ext uri="{BB962C8B-B14F-4D97-AF65-F5344CB8AC3E}">
        <p14:creationId xmlns:p14="http://schemas.microsoft.com/office/powerpoint/2010/main" val="57781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959190" y="1"/>
            <a:ext cx="9594181" cy="6868216"/>
          </a:xfrm>
          <a:prstGeom prst="rect">
            <a:avLst/>
          </a:prstGeom>
        </p:spPr>
      </p:pic>
      <p:sp>
        <p:nvSpPr>
          <p:cNvPr id="6" name="文本框 5"/>
          <p:cNvSpPr txBox="1"/>
          <p:nvPr/>
        </p:nvSpPr>
        <p:spPr>
          <a:xfrm rot="19167002">
            <a:off x="3285671" y="2445339"/>
            <a:ext cx="4807858" cy="400110"/>
          </a:xfrm>
          <a:prstGeom prst="rect">
            <a:avLst/>
          </a:prstGeom>
          <a:noFill/>
        </p:spPr>
        <p:txBody>
          <a:bodyPr wrap="square" rtlCol="0">
            <a:spAutoFit/>
          </a:bodyPr>
          <a:lstStyle/>
          <a:p>
            <a:pPr algn="ctr"/>
            <a:r>
              <a:rPr lang="zh-CN" altLang="en-US" sz="2000" b="1" dirty="0">
                <a:effectLst>
                  <a:outerShdw blurRad="152400" dist="63500" dir="5400000" algn="tl">
                    <a:srgbClr val="000000">
                      <a:alpha val="43137"/>
                    </a:srgbClr>
                  </a:outerShdw>
                </a:effectLst>
              </a:rPr>
              <a:t>设计新产品调查问卷</a:t>
            </a:r>
            <a:r>
              <a:rPr lang="en-US" altLang="zh-CN" sz="2000" b="1" dirty="0" err="1">
                <a:effectLst>
                  <a:outerShdw blurRad="152400" dist="63500" dir="5400000" algn="tl">
                    <a:srgbClr val="000000">
                      <a:alpha val="43137"/>
                    </a:srgbClr>
                  </a:outerShdw>
                </a:effectLst>
              </a:rPr>
              <a:t>ppt</a:t>
            </a:r>
            <a:r>
              <a:rPr lang="zh-CN" altLang="en-US" sz="2000" b="1" dirty="0">
                <a:effectLst>
                  <a:outerShdw blurRad="152400" dist="63500" dir="5400000" algn="tl">
                    <a:srgbClr val="000000">
                      <a:alpha val="43137"/>
                    </a:srgbClr>
                  </a:outerShdw>
                </a:effectLst>
              </a:rPr>
              <a:t>模板</a:t>
            </a:r>
            <a:endParaRPr lang="zh-CN" altLang="en-US" sz="2000" b="1" dirty="0">
              <a:effectLst>
                <a:outerShdw blurRad="152400" dist="63500" dir="5400000" algn="tl">
                  <a:srgbClr val="000000">
                    <a:alpha val="43137"/>
                  </a:srgbClr>
                </a:outerShdw>
              </a:effectLst>
            </a:endParaRPr>
          </a:p>
        </p:txBody>
      </p:sp>
      <p:sp>
        <p:nvSpPr>
          <p:cNvPr id="10" name="文本框 9"/>
          <p:cNvSpPr txBox="1"/>
          <p:nvPr/>
        </p:nvSpPr>
        <p:spPr>
          <a:xfrm rot="19167002">
            <a:off x="3822700" y="3003700"/>
            <a:ext cx="4807858" cy="400110"/>
          </a:xfrm>
          <a:prstGeom prst="rect">
            <a:avLst/>
          </a:prstGeom>
          <a:noFill/>
        </p:spPr>
        <p:txBody>
          <a:bodyPr wrap="square" rtlCol="0">
            <a:spAutoFit/>
          </a:bodyPr>
          <a:lstStyle/>
          <a:p>
            <a:pPr algn="ctr"/>
            <a:r>
              <a:rPr lang="en-US" altLang="zh-CN" sz="2000" dirty="0" smtClean="0">
                <a:effectLst>
                  <a:outerShdw blurRad="152400" dist="63500" dir="5400000" algn="tl">
                    <a:srgbClr val="000000">
                      <a:alpha val="43137"/>
                    </a:srgbClr>
                  </a:outerShdw>
                </a:effectLst>
              </a:rPr>
              <a:t>20XX</a:t>
            </a:r>
            <a:r>
              <a:rPr lang="zh-CN" altLang="en-US" sz="2000" dirty="0" smtClean="0">
                <a:effectLst>
                  <a:outerShdw blurRad="152400" dist="63500" dir="5400000" algn="tl">
                    <a:srgbClr val="000000">
                      <a:alpha val="43137"/>
                    </a:srgbClr>
                  </a:outerShdw>
                </a:effectLst>
              </a:rPr>
              <a:t>年</a:t>
            </a:r>
            <a:r>
              <a:rPr lang="en-US" altLang="zh-CN" sz="2000" dirty="0" smtClean="0">
                <a:effectLst>
                  <a:outerShdw blurRad="152400" dist="63500" dir="5400000" algn="tl">
                    <a:srgbClr val="000000">
                      <a:alpha val="43137"/>
                    </a:srgbClr>
                  </a:outerShdw>
                </a:effectLst>
              </a:rPr>
              <a:t>XX</a:t>
            </a:r>
            <a:r>
              <a:rPr lang="zh-CN" altLang="en-US" sz="2000" dirty="0" smtClean="0">
                <a:effectLst>
                  <a:outerShdw blurRad="152400" dist="63500" dir="5400000" algn="tl">
                    <a:srgbClr val="000000">
                      <a:alpha val="43137"/>
                    </a:srgbClr>
                  </a:outerShdw>
                </a:effectLst>
              </a:rPr>
              <a:t>月</a:t>
            </a:r>
            <a:r>
              <a:rPr lang="en-US" altLang="zh-CN" sz="2000" dirty="0" smtClean="0">
                <a:effectLst>
                  <a:outerShdw blurRad="152400" dist="63500" dir="5400000" algn="tl">
                    <a:srgbClr val="000000">
                      <a:alpha val="43137"/>
                    </a:srgbClr>
                  </a:outerShdw>
                </a:effectLst>
              </a:rPr>
              <a:t>XX – XX</a:t>
            </a:r>
            <a:r>
              <a:rPr lang="zh-CN" altLang="en-US" sz="2000" dirty="0" smtClean="0">
                <a:effectLst>
                  <a:outerShdw blurRad="152400" dist="63500" dir="5400000" algn="tl">
                    <a:srgbClr val="000000">
                      <a:alpha val="43137"/>
                    </a:srgbClr>
                  </a:outerShdw>
                </a:effectLst>
              </a:rPr>
              <a:t>日</a:t>
            </a:r>
            <a:endParaRPr lang="zh-CN" altLang="en-US" sz="2000" dirty="0">
              <a:effectLst>
                <a:outerShdw blurRad="152400" dist="63500" dir="5400000" algn="tl">
                  <a:srgbClr val="000000">
                    <a:alpha val="43137"/>
                  </a:srgbClr>
                </a:outerShdw>
              </a:effectLst>
            </a:endParaRPr>
          </a:p>
        </p:txBody>
      </p:sp>
      <p:sp>
        <p:nvSpPr>
          <p:cNvPr id="11" name="文本框 10"/>
          <p:cNvSpPr txBox="1"/>
          <p:nvPr/>
        </p:nvSpPr>
        <p:spPr>
          <a:xfrm rot="19167002">
            <a:off x="4098471" y="3400750"/>
            <a:ext cx="4807858" cy="400110"/>
          </a:xfrm>
          <a:prstGeom prst="rect">
            <a:avLst/>
          </a:prstGeom>
          <a:noFill/>
        </p:spPr>
        <p:txBody>
          <a:bodyPr wrap="square" rtlCol="0">
            <a:spAutoFit/>
          </a:bodyPr>
          <a:lstStyle/>
          <a:p>
            <a:pPr algn="ctr"/>
            <a:r>
              <a:rPr lang="zh-CN" altLang="en-US" sz="2000" dirty="0" smtClean="0">
                <a:effectLst>
                  <a:outerShdw blurRad="152400" dist="63500" dir="5400000" algn="tl">
                    <a:srgbClr val="000000">
                      <a:alpha val="43137"/>
                    </a:srgbClr>
                  </a:outerShdw>
                </a:effectLst>
              </a:rPr>
              <a:t>个人姓名</a:t>
            </a:r>
            <a:r>
              <a:rPr lang="en-US" altLang="zh-CN" sz="2000" dirty="0" smtClean="0">
                <a:effectLst>
                  <a:outerShdw blurRad="152400" dist="63500" dir="5400000" algn="tl">
                    <a:srgbClr val="000000">
                      <a:alpha val="43137"/>
                    </a:srgbClr>
                  </a:outerShdw>
                </a:effectLst>
              </a:rPr>
              <a:t>/</a:t>
            </a:r>
            <a:r>
              <a:rPr lang="zh-CN" altLang="en-US" sz="2000" dirty="0" smtClean="0">
                <a:effectLst>
                  <a:outerShdw blurRad="152400" dist="63500" dir="5400000" algn="tl">
                    <a:srgbClr val="000000">
                      <a:alpha val="43137"/>
                    </a:srgbClr>
                  </a:outerShdw>
                </a:effectLst>
              </a:rPr>
              <a:t>部门名称</a:t>
            </a:r>
            <a:endParaRPr lang="zh-CN" altLang="en-US" sz="2000" dirty="0">
              <a:effectLst>
                <a:outerShdw blurRad="152400" dist="63500" dir="5400000" algn="tl">
                  <a:srgbClr val="000000">
                    <a:alpha val="43137"/>
                  </a:srgbClr>
                </a:outerShdw>
              </a:effectLst>
            </a:endParaRPr>
          </a:p>
        </p:txBody>
      </p:sp>
      <p:pic>
        <p:nvPicPr>
          <p:cNvPr id="4" name="商务背景05 轻松欢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7134839"/>
            <a:ext cx="609600" cy="609600"/>
          </a:xfrm>
          <a:prstGeom prst="rect">
            <a:avLst/>
          </a:prstGeom>
        </p:spPr>
      </p:pic>
    </p:spTree>
    <p:extLst>
      <p:ext uri="{BB962C8B-B14F-4D97-AF65-F5344CB8AC3E}">
        <p14:creationId xmlns:p14="http://schemas.microsoft.com/office/powerpoint/2010/main" val="355408479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7" repeatCount="indefinite" fill="remove" display="0">
                  <p:stCondLst>
                    <p:cond delay="indefinite"/>
                  </p:stCondLst>
                  <p:endCondLst>
                    <p:cond evt="onStopAudio" delay="0">
                      <p:tgtEl>
                        <p:sldTgt/>
                      </p:tgtEl>
                    </p:cond>
                  </p:endCondLst>
                </p:cTn>
                <p:tgtEl>
                  <p:spTgt spid="4"/>
                </p:tgtEl>
              </p:cMediaNode>
            </p:audio>
          </p:childTnLst>
        </p:cTn>
      </p:par>
    </p:tnLst>
    <p:bldLst>
      <p:bldP spid="6"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89059" y="2063946"/>
            <a:ext cx="3771138" cy="2699656"/>
          </a:xfrm>
          <a:prstGeom prst="rect">
            <a:avLst/>
          </a:prstGeom>
        </p:spPr>
      </p:pic>
      <p:sp>
        <p:nvSpPr>
          <p:cNvPr id="4" name="文本框 3"/>
          <p:cNvSpPr txBox="1"/>
          <p:nvPr/>
        </p:nvSpPr>
        <p:spPr>
          <a:xfrm>
            <a:off x="1383386" y="2565051"/>
            <a:ext cx="1698171" cy="461665"/>
          </a:xfrm>
          <a:prstGeom prst="rect">
            <a:avLst/>
          </a:prstGeom>
          <a:noFill/>
        </p:spPr>
        <p:txBody>
          <a:bodyPr wrap="square" rtlCol="0">
            <a:spAutoFit/>
          </a:bodyPr>
          <a:lstStyle/>
          <a:p>
            <a:pPr algn="ctr"/>
            <a:r>
              <a:rPr lang="zh-CN" altLang="en-US" sz="2400" dirty="0" smtClean="0"/>
              <a:t>调研背景</a:t>
            </a:r>
            <a:endParaRPr lang="zh-CN" altLang="en-US" sz="2400" dirty="0"/>
          </a:p>
        </p:txBody>
      </p:sp>
      <p:sp>
        <p:nvSpPr>
          <p:cNvPr id="25" name="文本框 24"/>
          <p:cNvSpPr txBox="1"/>
          <p:nvPr/>
        </p:nvSpPr>
        <p:spPr>
          <a:xfrm>
            <a:off x="3175900" y="2565051"/>
            <a:ext cx="1698171" cy="461665"/>
          </a:xfrm>
          <a:prstGeom prst="rect">
            <a:avLst/>
          </a:prstGeom>
          <a:noFill/>
        </p:spPr>
        <p:txBody>
          <a:bodyPr wrap="square" rtlCol="0">
            <a:spAutoFit/>
          </a:bodyPr>
          <a:lstStyle/>
          <a:p>
            <a:pPr algn="ctr"/>
            <a:r>
              <a:rPr lang="zh-CN" altLang="en-US" sz="2400" dirty="0" smtClean="0"/>
              <a:t>调研方案</a:t>
            </a:r>
            <a:endParaRPr lang="zh-CN" altLang="en-US" sz="2400" dirty="0"/>
          </a:p>
        </p:txBody>
      </p:sp>
      <p:sp>
        <p:nvSpPr>
          <p:cNvPr id="26" name="文本框 25"/>
          <p:cNvSpPr txBox="1"/>
          <p:nvPr/>
        </p:nvSpPr>
        <p:spPr>
          <a:xfrm>
            <a:off x="4968414" y="2565051"/>
            <a:ext cx="1698171" cy="461665"/>
          </a:xfrm>
          <a:prstGeom prst="rect">
            <a:avLst/>
          </a:prstGeom>
          <a:noFill/>
        </p:spPr>
        <p:txBody>
          <a:bodyPr wrap="square" rtlCol="0">
            <a:spAutoFit/>
          </a:bodyPr>
          <a:lstStyle/>
          <a:p>
            <a:pPr algn="ctr"/>
            <a:r>
              <a:rPr lang="zh-CN" altLang="en-US" sz="2400" dirty="0" smtClean="0"/>
              <a:t>问卷设计</a:t>
            </a:r>
            <a:endParaRPr lang="zh-CN" altLang="en-US" sz="2400" dirty="0"/>
          </a:p>
        </p:txBody>
      </p:sp>
      <p:sp>
        <p:nvSpPr>
          <p:cNvPr id="27" name="文本框 26"/>
          <p:cNvSpPr txBox="1"/>
          <p:nvPr/>
        </p:nvSpPr>
        <p:spPr>
          <a:xfrm>
            <a:off x="2232471" y="3624594"/>
            <a:ext cx="1698171" cy="461665"/>
          </a:xfrm>
          <a:prstGeom prst="rect">
            <a:avLst/>
          </a:prstGeom>
          <a:noFill/>
        </p:spPr>
        <p:txBody>
          <a:bodyPr wrap="square" rtlCol="0">
            <a:spAutoFit/>
          </a:bodyPr>
          <a:lstStyle/>
          <a:p>
            <a:pPr algn="ctr"/>
            <a:r>
              <a:rPr lang="zh-CN" altLang="en-US" sz="2400" dirty="0" smtClean="0"/>
              <a:t>数据分析</a:t>
            </a:r>
            <a:endParaRPr lang="zh-CN" altLang="en-US" sz="2400" dirty="0"/>
          </a:p>
        </p:txBody>
      </p:sp>
      <p:sp>
        <p:nvSpPr>
          <p:cNvPr id="28" name="文本框 27"/>
          <p:cNvSpPr txBox="1"/>
          <p:nvPr/>
        </p:nvSpPr>
        <p:spPr>
          <a:xfrm>
            <a:off x="4024985" y="3624594"/>
            <a:ext cx="1698171" cy="461665"/>
          </a:xfrm>
          <a:prstGeom prst="rect">
            <a:avLst/>
          </a:prstGeom>
          <a:noFill/>
        </p:spPr>
        <p:txBody>
          <a:bodyPr wrap="square" rtlCol="0">
            <a:spAutoFit/>
          </a:bodyPr>
          <a:lstStyle/>
          <a:p>
            <a:pPr algn="ctr"/>
            <a:r>
              <a:rPr lang="zh-CN" altLang="en-US" sz="2400" dirty="0" smtClean="0"/>
              <a:t>调研结论</a:t>
            </a:r>
            <a:endParaRPr lang="zh-CN" altLang="en-US" sz="2400" dirty="0"/>
          </a:p>
        </p:txBody>
      </p:sp>
      <p:sp>
        <p:nvSpPr>
          <p:cNvPr id="29" name="文本框 28"/>
          <p:cNvSpPr txBox="1"/>
          <p:nvPr/>
        </p:nvSpPr>
        <p:spPr>
          <a:xfrm>
            <a:off x="1383386" y="3026716"/>
            <a:ext cx="1698171" cy="307777"/>
          </a:xfrm>
          <a:prstGeom prst="rect">
            <a:avLst/>
          </a:prstGeom>
          <a:noFill/>
        </p:spPr>
        <p:txBody>
          <a:bodyPr wrap="square" rtlCol="0">
            <a:spAutoFit/>
          </a:bodyPr>
          <a:lstStyle/>
          <a:p>
            <a:pPr algn="ctr"/>
            <a:r>
              <a:rPr lang="en-US" altLang="zh-CN" sz="1400" dirty="0" smtClean="0"/>
              <a:t>BACKGROUND</a:t>
            </a:r>
            <a:endParaRPr lang="zh-CN" altLang="en-US" sz="1400" dirty="0"/>
          </a:p>
        </p:txBody>
      </p:sp>
      <p:sp>
        <p:nvSpPr>
          <p:cNvPr id="30" name="文本框 29"/>
          <p:cNvSpPr txBox="1"/>
          <p:nvPr/>
        </p:nvSpPr>
        <p:spPr>
          <a:xfrm>
            <a:off x="3175900" y="3026716"/>
            <a:ext cx="1698171" cy="307777"/>
          </a:xfrm>
          <a:prstGeom prst="rect">
            <a:avLst/>
          </a:prstGeom>
          <a:noFill/>
        </p:spPr>
        <p:txBody>
          <a:bodyPr wrap="square" rtlCol="0">
            <a:spAutoFit/>
          </a:bodyPr>
          <a:lstStyle/>
          <a:p>
            <a:pPr algn="ctr"/>
            <a:r>
              <a:rPr lang="en-US" altLang="zh-CN" sz="1400" dirty="0" smtClean="0"/>
              <a:t>PROGRAMM</a:t>
            </a:r>
            <a:endParaRPr lang="zh-CN" altLang="en-US" sz="1400" dirty="0"/>
          </a:p>
        </p:txBody>
      </p:sp>
      <p:sp>
        <p:nvSpPr>
          <p:cNvPr id="31" name="文本框 30"/>
          <p:cNvSpPr txBox="1"/>
          <p:nvPr/>
        </p:nvSpPr>
        <p:spPr>
          <a:xfrm>
            <a:off x="4968414" y="3026716"/>
            <a:ext cx="1698171" cy="307777"/>
          </a:xfrm>
          <a:prstGeom prst="rect">
            <a:avLst/>
          </a:prstGeom>
          <a:noFill/>
        </p:spPr>
        <p:txBody>
          <a:bodyPr wrap="square" rtlCol="0">
            <a:spAutoFit/>
          </a:bodyPr>
          <a:lstStyle/>
          <a:p>
            <a:pPr algn="ctr"/>
            <a:r>
              <a:rPr lang="en-US" altLang="zh-CN" sz="1400" dirty="0" smtClean="0"/>
              <a:t>SURVEY DESIGN</a:t>
            </a:r>
            <a:endParaRPr lang="zh-CN" altLang="en-US" sz="1400" dirty="0"/>
          </a:p>
        </p:txBody>
      </p:sp>
      <p:sp>
        <p:nvSpPr>
          <p:cNvPr id="32" name="文本框 31"/>
          <p:cNvSpPr txBox="1"/>
          <p:nvPr/>
        </p:nvSpPr>
        <p:spPr>
          <a:xfrm>
            <a:off x="2232471" y="4086259"/>
            <a:ext cx="1698171" cy="307777"/>
          </a:xfrm>
          <a:prstGeom prst="rect">
            <a:avLst/>
          </a:prstGeom>
          <a:noFill/>
        </p:spPr>
        <p:txBody>
          <a:bodyPr wrap="square" rtlCol="0">
            <a:spAutoFit/>
          </a:bodyPr>
          <a:lstStyle/>
          <a:p>
            <a:pPr algn="ctr"/>
            <a:r>
              <a:rPr lang="en-US" altLang="zh-CN" sz="1400" dirty="0" smtClean="0"/>
              <a:t>DATA ANALYSIS</a:t>
            </a:r>
            <a:endParaRPr lang="zh-CN" altLang="en-US" sz="1400" dirty="0"/>
          </a:p>
        </p:txBody>
      </p:sp>
      <p:sp>
        <p:nvSpPr>
          <p:cNvPr id="33" name="文本框 32"/>
          <p:cNvSpPr txBox="1"/>
          <p:nvPr/>
        </p:nvSpPr>
        <p:spPr>
          <a:xfrm>
            <a:off x="4024985" y="4086259"/>
            <a:ext cx="1698171" cy="307777"/>
          </a:xfrm>
          <a:prstGeom prst="rect">
            <a:avLst/>
          </a:prstGeom>
          <a:noFill/>
        </p:spPr>
        <p:txBody>
          <a:bodyPr wrap="square" rtlCol="0">
            <a:spAutoFit/>
          </a:bodyPr>
          <a:lstStyle/>
          <a:p>
            <a:pPr algn="ctr"/>
            <a:r>
              <a:rPr lang="en-US" altLang="zh-CN" sz="1400" dirty="0" smtClean="0"/>
              <a:t>CONCLUSION</a:t>
            </a:r>
            <a:endParaRPr lang="zh-CN" altLang="en-US" sz="1400" dirty="0"/>
          </a:p>
        </p:txBody>
      </p:sp>
      <p:sp>
        <p:nvSpPr>
          <p:cNvPr id="15" name="文本框 14"/>
          <p:cNvSpPr txBox="1"/>
          <p:nvPr/>
        </p:nvSpPr>
        <p:spPr>
          <a:xfrm rot="19167002">
            <a:off x="7657697" y="2855088"/>
            <a:ext cx="2511388" cy="646331"/>
          </a:xfrm>
          <a:prstGeom prst="rect">
            <a:avLst/>
          </a:prstGeom>
          <a:noFill/>
        </p:spPr>
        <p:txBody>
          <a:bodyPr wrap="square" rtlCol="0">
            <a:spAutoFit/>
          </a:bodyPr>
          <a:lstStyle/>
          <a:p>
            <a:pPr algn="ctr"/>
            <a:r>
              <a:rPr lang="zh-CN" altLang="en-US" sz="3600" b="1" dirty="0" smtClean="0">
                <a:effectLst>
                  <a:outerShdw blurRad="152400" dist="63500" dir="5400000" algn="tl">
                    <a:srgbClr val="000000">
                      <a:alpha val="43137"/>
                    </a:srgbClr>
                  </a:outerShdw>
                </a:effectLst>
              </a:rPr>
              <a:t>目录</a:t>
            </a:r>
            <a:endParaRPr lang="zh-CN" altLang="en-US" sz="3600" b="1" dirty="0">
              <a:effectLst>
                <a:outerShdw blurRad="152400" dist="63500" dir="5400000" algn="tl">
                  <a:srgbClr val="000000">
                    <a:alpha val="43137"/>
                  </a:srgbClr>
                </a:outerShdw>
              </a:effectLst>
            </a:endParaRPr>
          </a:p>
        </p:txBody>
      </p:sp>
      <p:sp>
        <p:nvSpPr>
          <p:cNvPr id="16" name="文本框 15"/>
          <p:cNvSpPr txBox="1"/>
          <p:nvPr/>
        </p:nvSpPr>
        <p:spPr>
          <a:xfrm rot="19167002">
            <a:off x="7967275" y="3304304"/>
            <a:ext cx="2511388" cy="276999"/>
          </a:xfrm>
          <a:prstGeom prst="rect">
            <a:avLst/>
          </a:prstGeom>
          <a:noFill/>
        </p:spPr>
        <p:txBody>
          <a:bodyPr wrap="square" rtlCol="0">
            <a:spAutoFit/>
          </a:bodyPr>
          <a:lstStyle/>
          <a:p>
            <a:pPr algn="ctr"/>
            <a:r>
              <a:rPr lang="en-US" altLang="zh-CN" sz="1200" dirty="0" smtClean="0">
                <a:effectLst>
                  <a:outerShdw blurRad="152400" dist="63500" dir="5400000" algn="tl">
                    <a:srgbClr val="000000">
                      <a:alpha val="43137"/>
                    </a:srgbClr>
                  </a:outerShdw>
                </a:effectLst>
              </a:rPr>
              <a:t>CONTENTS</a:t>
            </a:r>
            <a:endParaRPr lang="zh-CN" altLang="en-US" sz="1200" dirty="0">
              <a:effectLst>
                <a:outerShdw blurRad="152400" dist="63500" dir="5400000" algn="tl">
                  <a:srgbClr val="000000">
                    <a:alpha val="43137"/>
                  </a:srgbClr>
                </a:outerShdw>
              </a:effectLst>
            </a:endParaRPr>
          </a:p>
        </p:txBody>
      </p:sp>
    </p:spTree>
    <p:extLst>
      <p:ext uri="{BB962C8B-B14F-4D97-AF65-F5344CB8AC3E}">
        <p14:creationId xmlns:p14="http://schemas.microsoft.com/office/powerpoint/2010/main" val="360846529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childTnLst>
                          </p:cTn>
                        </p:par>
                        <p:par>
                          <p:cTn id="39" fill="hold">
                            <p:stCondLst>
                              <p:cond delay="4250"/>
                            </p:stCondLst>
                            <p:childTnLst>
                              <p:par>
                                <p:cTn id="40" presetID="10" presetClass="entr" presetSubtype="0"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grpId="0" nodeType="withEffect">
                                  <p:stCondLst>
                                    <p:cond delay="25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5" grpId="0"/>
      <p:bldP spid="26" grpId="0"/>
      <p:bldP spid="27" grpId="0"/>
      <p:bldP spid="28" grpId="0"/>
      <p:bldP spid="29" grpId="0"/>
      <p:bldP spid="30" grpId="0"/>
      <p:bldP spid="31" grpId="0"/>
      <p:bldP spid="32" grpId="0"/>
      <p:bldP spid="33"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3"/>
          </p:nvPr>
        </p:nvSpPr>
        <p:spPr/>
        <p:txBody>
          <a:bodyPr/>
          <a:lstStyle/>
          <a:p>
            <a:r>
              <a:rPr lang="zh-CN" altLang="en-US" dirty="0" smtClean="0"/>
              <a:t>背景介绍</a:t>
            </a:r>
            <a:endParaRPr lang="zh-CN" altLang="en-US" dirty="0"/>
          </a:p>
        </p:txBody>
      </p:sp>
      <p:sp>
        <p:nvSpPr>
          <p:cNvPr id="15" name="文本占位符 14"/>
          <p:cNvSpPr>
            <a:spLocks noGrp="1"/>
          </p:cNvSpPr>
          <p:nvPr>
            <p:ph type="body" sz="quarter" idx="15"/>
          </p:nvPr>
        </p:nvSpPr>
        <p:spPr/>
        <p:txBody>
          <a:bodyPr/>
          <a:lstStyle/>
          <a:p>
            <a:pPr marL="0" indent="0" algn="ctr">
              <a:buNone/>
            </a:pPr>
            <a:r>
              <a:rPr lang="zh-CN" altLang="en-US" dirty="0" smtClean="0"/>
              <a:t>定义问题</a:t>
            </a:r>
            <a:endParaRPr lang="zh-CN" altLang="en-US" dirty="0"/>
          </a:p>
        </p:txBody>
      </p:sp>
      <p:sp>
        <p:nvSpPr>
          <p:cNvPr id="16" name="文本占位符 15"/>
          <p:cNvSpPr>
            <a:spLocks noGrp="1"/>
          </p:cNvSpPr>
          <p:nvPr>
            <p:ph type="body" sz="quarter" idx="17"/>
          </p:nvPr>
        </p:nvSpPr>
        <p:spPr/>
        <p:txBody>
          <a:bodyPr/>
          <a:lstStyle/>
          <a:p>
            <a:pPr marL="0" indent="0" algn="ctr">
              <a:buNone/>
            </a:pPr>
            <a:r>
              <a:rPr lang="zh-CN" altLang="en-US" dirty="0" smtClean="0"/>
              <a:t>理论现状</a:t>
            </a:r>
            <a:endParaRPr lang="zh-CN" altLang="en-US" dirty="0"/>
          </a:p>
        </p:txBody>
      </p:sp>
      <p:sp>
        <p:nvSpPr>
          <p:cNvPr id="17" name="文本占位符 16"/>
          <p:cNvSpPr>
            <a:spLocks noGrp="1"/>
          </p:cNvSpPr>
          <p:nvPr>
            <p:ph type="body" sz="quarter" idx="19"/>
          </p:nvPr>
        </p:nvSpPr>
        <p:spPr/>
        <p:txBody>
          <a:bodyPr/>
          <a:lstStyle/>
          <a:p>
            <a:pPr marL="0" indent="0" algn="ctr">
              <a:buNone/>
            </a:pPr>
            <a:r>
              <a:rPr lang="zh-CN" altLang="en-US" dirty="0" smtClean="0"/>
              <a:t>调研意义</a:t>
            </a:r>
            <a:endParaRPr lang="zh-CN" altLang="en-US" dirty="0"/>
          </a:p>
        </p:txBody>
      </p:sp>
      <p:sp>
        <p:nvSpPr>
          <p:cNvPr id="18" name="文本占位符 17"/>
          <p:cNvSpPr>
            <a:spLocks noGrp="1"/>
          </p:cNvSpPr>
          <p:nvPr>
            <p:ph type="body" sz="quarter" idx="20"/>
          </p:nvPr>
        </p:nvSpPr>
        <p:spPr/>
        <p:txBody>
          <a:bodyPr>
            <a:normAutofit/>
          </a:bodyPr>
          <a:lstStyle/>
          <a:p>
            <a:r>
              <a:rPr lang="zh-CN" altLang="en-US" dirty="0" smtClean="0"/>
              <a:t>调研背景</a:t>
            </a:r>
            <a:endParaRPr lang="zh-CN" altLang="en-US" dirty="0"/>
          </a:p>
        </p:txBody>
      </p:sp>
      <p:sp>
        <p:nvSpPr>
          <p:cNvPr id="14" name="文本占位符 13"/>
          <p:cNvSpPr>
            <a:spLocks noGrp="1"/>
          </p:cNvSpPr>
          <p:nvPr>
            <p:ph type="body" sz="quarter" idx="14"/>
          </p:nvPr>
        </p:nvSpPr>
        <p:spPr/>
        <p:txBody>
          <a:bodyPr/>
          <a:lstStyle/>
          <a:p>
            <a:r>
              <a:rPr lang="en-US" altLang="zh-CN" dirty="0" smtClean="0"/>
              <a:t>BACKGROUND</a:t>
            </a:r>
            <a:endParaRPr lang="zh-CN" altLang="en-US" dirty="0"/>
          </a:p>
        </p:txBody>
      </p:sp>
    </p:spTree>
    <p:extLst>
      <p:ext uri="{BB962C8B-B14F-4D97-AF65-F5344CB8AC3E}">
        <p14:creationId xmlns:p14="http://schemas.microsoft.com/office/powerpoint/2010/main" val="1821469581"/>
      </p:ext>
    </p:extLst>
  </p:cSld>
  <p:clrMapOvr>
    <a:masterClrMapping/>
  </p:clrMapOvr>
  <p:transition spd="slow" advTm="0">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4044166" y="179355"/>
            <a:ext cx="1659549" cy="652747"/>
          </a:xfrm>
          <a:prstGeom prst="rect">
            <a:avLst/>
          </a:prstGeom>
        </p:spPr>
      </p:pic>
      <p:pic>
        <p:nvPicPr>
          <p:cNvPr id="5" name="图片 4"/>
          <p:cNvPicPr>
            <a:picLocks noChangeAspect="1"/>
          </p:cNvPicPr>
          <p:nvPr/>
        </p:nvPicPr>
        <p:blipFill rotWithShape="1">
          <a:blip r:embed="rId4"/>
          <a:srcRect t="20293"/>
          <a:stretch/>
        </p:blipFill>
        <p:spPr>
          <a:xfrm>
            <a:off x="6878974" y="0"/>
            <a:ext cx="2772914" cy="900843"/>
          </a:xfrm>
          <a:prstGeom prst="rect">
            <a:avLst/>
          </a:prstGeom>
        </p:spPr>
      </p:pic>
      <p:sp>
        <p:nvSpPr>
          <p:cNvPr id="8" name="标题 7"/>
          <p:cNvSpPr>
            <a:spLocks noGrp="1"/>
          </p:cNvSpPr>
          <p:nvPr>
            <p:ph type="title"/>
          </p:nvPr>
        </p:nvSpPr>
        <p:spPr/>
        <p:txBody>
          <a:bodyPr/>
          <a:lstStyle/>
          <a:p>
            <a:r>
              <a:rPr lang="zh-CN" altLang="en-US" dirty="0" smtClean="0"/>
              <a:t>背景介绍</a:t>
            </a:r>
            <a:endParaRPr lang="zh-CN" altLang="en-US" dirty="0"/>
          </a:p>
        </p:txBody>
      </p:sp>
      <p:sp>
        <p:nvSpPr>
          <p:cNvPr id="9" name="文本框 8"/>
          <p:cNvSpPr txBox="1"/>
          <p:nvPr/>
        </p:nvSpPr>
        <p:spPr>
          <a:xfrm>
            <a:off x="1013639" y="1782991"/>
            <a:ext cx="5982349" cy="1246495"/>
          </a:xfrm>
          <a:prstGeom prst="rect">
            <a:avLst/>
          </a:prstGeom>
          <a:noFill/>
        </p:spPr>
        <p:txBody>
          <a:bodyPr wrap="square" lIns="0" rIns="0" rtlCol="0">
            <a:spAutoFit/>
          </a:bodyPr>
          <a:lstStyle/>
          <a:p>
            <a:pPr marL="285750" indent="-285750">
              <a:lnSpc>
                <a:spcPct val="125000"/>
              </a:lnSpc>
              <a:spcBef>
                <a:spcPts val="600"/>
              </a:spcBef>
              <a:buFont typeface="Wingdings" panose="05000000000000000000" pitchFamily="2" charset="2"/>
              <a:buChar char="n"/>
            </a:pPr>
            <a:r>
              <a:rPr lang="zh-CN" altLang="en-US" sz="2000" b="1" dirty="0" smtClean="0">
                <a:solidFill>
                  <a:schemeClr val="accent1"/>
                </a:solidFill>
                <a:cs typeface="+mn-ea"/>
                <a:sym typeface="+mn-lt"/>
              </a:rPr>
              <a:t>小标题</a:t>
            </a:r>
            <a:r>
              <a:rPr lang="en-US" altLang="zh-CN" sz="2000" b="1" dirty="0" smtClean="0">
                <a:solidFill>
                  <a:schemeClr val="accent1"/>
                </a:solidFill>
                <a:cs typeface="+mn-ea"/>
                <a:sym typeface="+mn-lt"/>
              </a:rPr>
              <a:t>01</a:t>
            </a:r>
            <a:endParaRPr lang="en-US" altLang="zh-CN" sz="2000" b="1" dirty="0">
              <a:solidFill>
                <a:schemeClr val="accent1"/>
              </a:solidFill>
              <a:cs typeface="+mn-ea"/>
              <a:sym typeface="+mn-lt"/>
            </a:endParaRPr>
          </a:p>
          <a:p>
            <a:pPr>
              <a:lnSpc>
                <a:spcPct val="125000"/>
              </a:lnSpc>
              <a:spcBef>
                <a:spcPts val="600"/>
              </a:spcBef>
            </a:pPr>
            <a:r>
              <a:rPr lang="zh-CN" altLang="en-US" dirty="0">
                <a:solidFill>
                  <a:schemeClr val="accent1"/>
                </a:solidFill>
                <a:cs typeface="+mn-ea"/>
                <a:sym typeface="+mn-lt"/>
              </a:rPr>
              <a:t>点击此处输入与此小标题或者与此图形相关的内容介绍、数据统计、事件分析、总结概述等文字描述内容。</a:t>
            </a:r>
          </a:p>
        </p:txBody>
      </p:sp>
      <p:sp>
        <p:nvSpPr>
          <p:cNvPr id="10" name="文本框 9"/>
          <p:cNvSpPr txBox="1"/>
          <p:nvPr/>
        </p:nvSpPr>
        <p:spPr>
          <a:xfrm>
            <a:off x="1013639" y="3233284"/>
            <a:ext cx="5982349" cy="1246495"/>
          </a:xfrm>
          <a:prstGeom prst="rect">
            <a:avLst/>
          </a:prstGeom>
          <a:noFill/>
        </p:spPr>
        <p:txBody>
          <a:bodyPr wrap="square" lIns="0" rIns="0" rtlCol="0">
            <a:spAutoFit/>
          </a:bodyPr>
          <a:lstStyle/>
          <a:p>
            <a:pPr marL="285750" indent="-285750">
              <a:lnSpc>
                <a:spcPct val="125000"/>
              </a:lnSpc>
              <a:spcBef>
                <a:spcPts val="600"/>
              </a:spcBef>
              <a:buFont typeface="Wingdings" panose="05000000000000000000" pitchFamily="2" charset="2"/>
              <a:buChar char="n"/>
            </a:pPr>
            <a:r>
              <a:rPr lang="zh-CN" altLang="en-US" sz="2000" b="1" dirty="0" smtClean="0">
                <a:solidFill>
                  <a:schemeClr val="accent2"/>
                </a:solidFill>
                <a:cs typeface="+mn-ea"/>
                <a:sym typeface="+mn-lt"/>
              </a:rPr>
              <a:t>小标题</a:t>
            </a:r>
            <a:r>
              <a:rPr lang="en-US" altLang="zh-CN" sz="2000" b="1" dirty="0" smtClean="0">
                <a:solidFill>
                  <a:schemeClr val="accent2"/>
                </a:solidFill>
                <a:cs typeface="+mn-ea"/>
                <a:sym typeface="+mn-lt"/>
              </a:rPr>
              <a:t>02</a:t>
            </a:r>
            <a:endParaRPr lang="en-US" altLang="zh-CN" sz="2000" b="1" dirty="0">
              <a:solidFill>
                <a:schemeClr val="accent2"/>
              </a:solidFill>
              <a:cs typeface="+mn-ea"/>
              <a:sym typeface="+mn-lt"/>
            </a:endParaRPr>
          </a:p>
          <a:p>
            <a:pPr>
              <a:lnSpc>
                <a:spcPct val="125000"/>
              </a:lnSpc>
              <a:spcBef>
                <a:spcPts val="600"/>
              </a:spcBef>
            </a:pPr>
            <a:r>
              <a:rPr lang="zh-CN" altLang="en-US" dirty="0">
                <a:solidFill>
                  <a:schemeClr val="accent2"/>
                </a:solidFill>
                <a:cs typeface="+mn-ea"/>
                <a:sym typeface="+mn-lt"/>
              </a:rPr>
              <a:t>点击此处输入与此小标题或者与此图形相关的内容介绍、数据统计、事件分析、总结概述等文字描述内容。</a:t>
            </a:r>
          </a:p>
        </p:txBody>
      </p:sp>
      <p:sp>
        <p:nvSpPr>
          <p:cNvPr id="11" name="文本框 10"/>
          <p:cNvSpPr txBox="1"/>
          <p:nvPr/>
        </p:nvSpPr>
        <p:spPr>
          <a:xfrm>
            <a:off x="1013639" y="4683578"/>
            <a:ext cx="5982349" cy="1246495"/>
          </a:xfrm>
          <a:prstGeom prst="rect">
            <a:avLst/>
          </a:prstGeom>
          <a:noFill/>
        </p:spPr>
        <p:txBody>
          <a:bodyPr wrap="square" lIns="0" rIns="0" rtlCol="0">
            <a:spAutoFit/>
          </a:bodyPr>
          <a:lstStyle/>
          <a:p>
            <a:pPr marL="285750" indent="-285750">
              <a:lnSpc>
                <a:spcPct val="125000"/>
              </a:lnSpc>
              <a:spcBef>
                <a:spcPts val="600"/>
              </a:spcBef>
              <a:buFont typeface="Wingdings" panose="05000000000000000000" pitchFamily="2" charset="2"/>
              <a:buChar char="n"/>
            </a:pPr>
            <a:r>
              <a:rPr lang="zh-CN" altLang="en-US" sz="2000" b="1" dirty="0" smtClean="0">
                <a:solidFill>
                  <a:schemeClr val="accent3"/>
                </a:solidFill>
                <a:cs typeface="+mn-ea"/>
                <a:sym typeface="+mn-lt"/>
              </a:rPr>
              <a:t>小标题</a:t>
            </a:r>
            <a:r>
              <a:rPr lang="en-US" altLang="zh-CN" sz="2000" b="1" dirty="0" smtClean="0">
                <a:solidFill>
                  <a:schemeClr val="accent3"/>
                </a:solidFill>
                <a:cs typeface="+mn-ea"/>
                <a:sym typeface="+mn-lt"/>
              </a:rPr>
              <a:t>03</a:t>
            </a:r>
            <a:endParaRPr lang="en-US" altLang="zh-CN" sz="2000" b="1" dirty="0">
              <a:solidFill>
                <a:schemeClr val="accent3"/>
              </a:solidFill>
              <a:cs typeface="+mn-ea"/>
              <a:sym typeface="+mn-lt"/>
            </a:endParaRPr>
          </a:p>
          <a:p>
            <a:pPr>
              <a:lnSpc>
                <a:spcPct val="125000"/>
              </a:lnSpc>
              <a:spcBef>
                <a:spcPts val="600"/>
              </a:spcBef>
            </a:pPr>
            <a:r>
              <a:rPr lang="zh-CN" altLang="en-US" dirty="0">
                <a:solidFill>
                  <a:schemeClr val="accent3"/>
                </a:solidFill>
                <a:cs typeface="+mn-ea"/>
                <a:sym typeface="+mn-lt"/>
              </a:rPr>
              <a:t>点击此处输入与此小标题或者与此图形相关的内容介绍、数据统计、事件分析、总结概述等文字描述内容。</a:t>
            </a:r>
          </a:p>
        </p:txBody>
      </p:sp>
      <p:sp>
        <p:nvSpPr>
          <p:cNvPr id="12" name="任意多边形 11"/>
          <p:cNvSpPr/>
          <p:nvPr/>
        </p:nvSpPr>
        <p:spPr>
          <a:xfrm rot="15392536">
            <a:off x="8900593" y="1406493"/>
            <a:ext cx="1188629" cy="2205314"/>
          </a:xfrm>
          <a:custGeom>
            <a:avLst/>
            <a:gdLst>
              <a:gd name="connsiteX0" fmla="*/ 883835 w 1767672"/>
              <a:gd name="connsiteY0" fmla="*/ 199836 h 3279640"/>
              <a:gd name="connsiteX1" fmla="*/ 199835 w 1767672"/>
              <a:gd name="connsiteY1" fmla="*/ 883836 h 3279640"/>
              <a:gd name="connsiteX2" fmla="*/ 883835 w 1767672"/>
              <a:gd name="connsiteY2" fmla="*/ 1567836 h 3279640"/>
              <a:gd name="connsiteX3" fmla="*/ 1567835 w 1767672"/>
              <a:gd name="connsiteY3" fmla="*/ 883836 h 3279640"/>
              <a:gd name="connsiteX4" fmla="*/ 883835 w 1767672"/>
              <a:gd name="connsiteY4" fmla="*/ 199836 h 3279640"/>
              <a:gd name="connsiteX5" fmla="*/ 883836 w 1767672"/>
              <a:gd name="connsiteY5" fmla="*/ 0 h 3279640"/>
              <a:gd name="connsiteX6" fmla="*/ 1767672 w 1767672"/>
              <a:gd name="connsiteY6" fmla="*/ 883836 h 3279640"/>
              <a:gd name="connsiteX7" fmla="*/ 1061960 w 1767672"/>
              <a:gd name="connsiteY7" fmla="*/ 1749716 h 3279640"/>
              <a:gd name="connsiteX8" fmla="*/ 1021593 w 1767672"/>
              <a:gd name="connsiteY8" fmla="*/ 1753785 h 3279640"/>
              <a:gd name="connsiteX9" fmla="*/ 1021593 w 1767672"/>
              <a:gd name="connsiteY9" fmla="*/ 2135092 h 3279640"/>
              <a:gd name="connsiteX10" fmla="*/ 1033985 w 1767672"/>
              <a:gd name="connsiteY10" fmla="*/ 2135092 h 3279640"/>
              <a:gd name="connsiteX11" fmla="*/ 1109062 w 1767672"/>
              <a:gd name="connsiteY11" fmla="*/ 2210169 h 3279640"/>
              <a:gd name="connsiteX12" fmla="*/ 1109062 w 1767672"/>
              <a:gd name="connsiteY12" fmla="*/ 3204563 h 3279640"/>
              <a:gd name="connsiteX13" fmla="*/ 1033985 w 1767672"/>
              <a:gd name="connsiteY13" fmla="*/ 3279640 h 3279640"/>
              <a:gd name="connsiteX14" fmla="*/ 733685 w 1767672"/>
              <a:gd name="connsiteY14" fmla="*/ 3279640 h 3279640"/>
              <a:gd name="connsiteX15" fmla="*/ 658608 w 1767672"/>
              <a:gd name="connsiteY15" fmla="*/ 3204563 h 3279640"/>
              <a:gd name="connsiteX16" fmla="*/ 658608 w 1767672"/>
              <a:gd name="connsiteY16" fmla="*/ 2210169 h 3279640"/>
              <a:gd name="connsiteX17" fmla="*/ 733685 w 1767672"/>
              <a:gd name="connsiteY17" fmla="*/ 2135092 h 3279640"/>
              <a:gd name="connsiteX18" fmla="*/ 746078 w 1767672"/>
              <a:gd name="connsiteY18" fmla="*/ 2135092 h 3279640"/>
              <a:gd name="connsiteX19" fmla="*/ 746078 w 1767672"/>
              <a:gd name="connsiteY19" fmla="*/ 1753785 h 3279640"/>
              <a:gd name="connsiteX20" fmla="*/ 705712 w 1767672"/>
              <a:gd name="connsiteY20" fmla="*/ 1749716 h 3279640"/>
              <a:gd name="connsiteX21" fmla="*/ 0 w 1767672"/>
              <a:gd name="connsiteY21" fmla="*/ 883836 h 3279640"/>
              <a:gd name="connsiteX22" fmla="*/ 883836 w 1767672"/>
              <a:gd name="connsiteY22" fmla="*/ 0 h 327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67672" h="3279640">
                <a:moveTo>
                  <a:pt x="883835" y="199836"/>
                </a:moveTo>
                <a:cubicBezTo>
                  <a:pt x="506072" y="199836"/>
                  <a:pt x="199835" y="506073"/>
                  <a:pt x="199835" y="883836"/>
                </a:cubicBezTo>
                <a:cubicBezTo>
                  <a:pt x="199835" y="1261599"/>
                  <a:pt x="506072" y="1567836"/>
                  <a:pt x="883835" y="1567836"/>
                </a:cubicBezTo>
                <a:cubicBezTo>
                  <a:pt x="1261598" y="1567836"/>
                  <a:pt x="1567835" y="1261599"/>
                  <a:pt x="1567835" y="883836"/>
                </a:cubicBezTo>
                <a:cubicBezTo>
                  <a:pt x="1567835" y="506073"/>
                  <a:pt x="1261598" y="199836"/>
                  <a:pt x="883835" y="199836"/>
                </a:cubicBezTo>
                <a:close/>
                <a:moveTo>
                  <a:pt x="883836" y="0"/>
                </a:moveTo>
                <a:cubicBezTo>
                  <a:pt x="1371965" y="0"/>
                  <a:pt x="1767672" y="395707"/>
                  <a:pt x="1767672" y="883836"/>
                </a:cubicBezTo>
                <a:cubicBezTo>
                  <a:pt x="1767672" y="1310949"/>
                  <a:pt x="1464709" y="1667301"/>
                  <a:pt x="1061960" y="1749716"/>
                </a:cubicBezTo>
                <a:lnTo>
                  <a:pt x="1021593" y="1753785"/>
                </a:lnTo>
                <a:lnTo>
                  <a:pt x="1021593" y="2135092"/>
                </a:lnTo>
                <a:lnTo>
                  <a:pt x="1033985" y="2135092"/>
                </a:lnTo>
                <a:cubicBezTo>
                  <a:pt x="1075449" y="2135092"/>
                  <a:pt x="1109062" y="2168705"/>
                  <a:pt x="1109062" y="2210169"/>
                </a:cubicBezTo>
                <a:lnTo>
                  <a:pt x="1109062" y="3204563"/>
                </a:lnTo>
                <a:cubicBezTo>
                  <a:pt x="1109062" y="3246027"/>
                  <a:pt x="1075449" y="3279640"/>
                  <a:pt x="1033985" y="3279640"/>
                </a:cubicBezTo>
                <a:lnTo>
                  <a:pt x="733685" y="3279640"/>
                </a:lnTo>
                <a:cubicBezTo>
                  <a:pt x="692221" y="3279640"/>
                  <a:pt x="658608" y="3246027"/>
                  <a:pt x="658608" y="3204563"/>
                </a:cubicBezTo>
                <a:lnTo>
                  <a:pt x="658608" y="2210169"/>
                </a:lnTo>
                <a:cubicBezTo>
                  <a:pt x="658608" y="2168705"/>
                  <a:pt x="692221" y="2135092"/>
                  <a:pt x="733685" y="2135092"/>
                </a:cubicBezTo>
                <a:lnTo>
                  <a:pt x="746078" y="2135092"/>
                </a:lnTo>
                <a:lnTo>
                  <a:pt x="746078" y="1753785"/>
                </a:lnTo>
                <a:lnTo>
                  <a:pt x="705712" y="1749716"/>
                </a:lnTo>
                <a:cubicBezTo>
                  <a:pt x="302963" y="1667301"/>
                  <a:pt x="0" y="1310949"/>
                  <a:pt x="0" y="883836"/>
                </a:cubicBezTo>
                <a:cubicBezTo>
                  <a:pt x="0" y="395707"/>
                  <a:pt x="395707" y="0"/>
                  <a:pt x="8838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t" anchorCtr="0"/>
          <a:lstStyle/>
          <a:p>
            <a:pPr algn="ctr"/>
            <a:r>
              <a:rPr lang="en-US" altLang="zh-CN" dirty="0" smtClean="0">
                <a:solidFill>
                  <a:schemeClr val="tx1"/>
                </a:solidFill>
                <a:cs typeface="+mn-ea"/>
                <a:sym typeface="+mn-lt"/>
              </a:rPr>
              <a:t>03</a:t>
            </a:r>
          </a:p>
          <a:p>
            <a:pPr algn="ctr"/>
            <a:r>
              <a:rPr lang="zh-CN" altLang="en-US" dirty="0">
                <a:solidFill>
                  <a:schemeClr val="tx1"/>
                </a:solidFill>
                <a:cs typeface="+mn-ea"/>
                <a:sym typeface="+mn-lt"/>
              </a:rPr>
              <a:t>小标题</a:t>
            </a:r>
          </a:p>
        </p:txBody>
      </p:sp>
      <p:sp>
        <p:nvSpPr>
          <p:cNvPr id="13" name="任意多边形 12"/>
          <p:cNvSpPr/>
          <p:nvPr/>
        </p:nvSpPr>
        <p:spPr>
          <a:xfrm rot="19800000">
            <a:off x="7665330" y="3773874"/>
            <a:ext cx="1188629" cy="2205314"/>
          </a:xfrm>
          <a:custGeom>
            <a:avLst/>
            <a:gdLst>
              <a:gd name="connsiteX0" fmla="*/ 883835 w 1767672"/>
              <a:gd name="connsiteY0" fmla="*/ 199836 h 3279640"/>
              <a:gd name="connsiteX1" fmla="*/ 199835 w 1767672"/>
              <a:gd name="connsiteY1" fmla="*/ 883836 h 3279640"/>
              <a:gd name="connsiteX2" fmla="*/ 883835 w 1767672"/>
              <a:gd name="connsiteY2" fmla="*/ 1567836 h 3279640"/>
              <a:gd name="connsiteX3" fmla="*/ 1567835 w 1767672"/>
              <a:gd name="connsiteY3" fmla="*/ 883836 h 3279640"/>
              <a:gd name="connsiteX4" fmla="*/ 883835 w 1767672"/>
              <a:gd name="connsiteY4" fmla="*/ 199836 h 3279640"/>
              <a:gd name="connsiteX5" fmla="*/ 883836 w 1767672"/>
              <a:gd name="connsiteY5" fmla="*/ 0 h 3279640"/>
              <a:gd name="connsiteX6" fmla="*/ 1767672 w 1767672"/>
              <a:gd name="connsiteY6" fmla="*/ 883836 h 3279640"/>
              <a:gd name="connsiteX7" fmla="*/ 1061960 w 1767672"/>
              <a:gd name="connsiteY7" fmla="*/ 1749716 h 3279640"/>
              <a:gd name="connsiteX8" fmla="*/ 1021593 w 1767672"/>
              <a:gd name="connsiteY8" fmla="*/ 1753785 h 3279640"/>
              <a:gd name="connsiteX9" fmla="*/ 1021593 w 1767672"/>
              <a:gd name="connsiteY9" fmla="*/ 2135092 h 3279640"/>
              <a:gd name="connsiteX10" fmla="*/ 1033985 w 1767672"/>
              <a:gd name="connsiteY10" fmla="*/ 2135092 h 3279640"/>
              <a:gd name="connsiteX11" fmla="*/ 1109062 w 1767672"/>
              <a:gd name="connsiteY11" fmla="*/ 2210169 h 3279640"/>
              <a:gd name="connsiteX12" fmla="*/ 1109062 w 1767672"/>
              <a:gd name="connsiteY12" fmla="*/ 3204563 h 3279640"/>
              <a:gd name="connsiteX13" fmla="*/ 1033985 w 1767672"/>
              <a:gd name="connsiteY13" fmla="*/ 3279640 h 3279640"/>
              <a:gd name="connsiteX14" fmla="*/ 733685 w 1767672"/>
              <a:gd name="connsiteY14" fmla="*/ 3279640 h 3279640"/>
              <a:gd name="connsiteX15" fmla="*/ 658608 w 1767672"/>
              <a:gd name="connsiteY15" fmla="*/ 3204563 h 3279640"/>
              <a:gd name="connsiteX16" fmla="*/ 658608 w 1767672"/>
              <a:gd name="connsiteY16" fmla="*/ 2210169 h 3279640"/>
              <a:gd name="connsiteX17" fmla="*/ 733685 w 1767672"/>
              <a:gd name="connsiteY17" fmla="*/ 2135092 h 3279640"/>
              <a:gd name="connsiteX18" fmla="*/ 746078 w 1767672"/>
              <a:gd name="connsiteY18" fmla="*/ 2135092 h 3279640"/>
              <a:gd name="connsiteX19" fmla="*/ 746078 w 1767672"/>
              <a:gd name="connsiteY19" fmla="*/ 1753785 h 3279640"/>
              <a:gd name="connsiteX20" fmla="*/ 705712 w 1767672"/>
              <a:gd name="connsiteY20" fmla="*/ 1749716 h 3279640"/>
              <a:gd name="connsiteX21" fmla="*/ 0 w 1767672"/>
              <a:gd name="connsiteY21" fmla="*/ 883836 h 3279640"/>
              <a:gd name="connsiteX22" fmla="*/ 883836 w 1767672"/>
              <a:gd name="connsiteY22" fmla="*/ 0 h 327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67672" h="3279640">
                <a:moveTo>
                  <a:pt x="883835" y="199836"/>
                </a:moveTo>
                <a:cubicBezTo>
                  <a:pt x="506072" y="199836"/>
                  <a:pt x="199835" y="506073"/>
                  <a:pt x="199835" y="883836"/>
                </a:cubicBezTo>
                <a:cubicBezTo>
                  <a:pt x="199835" y="1261599"/>
                  <a:pt x="506072" y="1567836"/>
                  <a:pt x="883835" y="1567836"/>
                </a:cubicBezTo>
                <a:cubicBezTo>
                  <a:pt x="1261598" y="1567836"/>
                  <a:pt x="1567835" y="1261599"/>
                  <a:pt x="1567835" y="883836"/>
                </a:cubicBezTo>
                <a:cubicBezTo>
                  <a:pt x="1567835" y="506073"/>
                  <a:pt x="1261598" y="199836"/>
                  <a:pt x="883835" y="199836"/>
                </a:cubicBezTo>
                <a:close/>
                <a:moveTo>
                  <a:pt x="883836" y="0"/>
                </a:moveTo>
                <a:cubicBezTo>
                  <a:pt x="1371965" y="0"/>
                  <a:pt x="1767672" y="395707"/>
                  <a:pt x="1767672" y="883836"/>
                </a:cubicBezTo>
                <a:cubicBezTo>
                  <a:pt x="1767672" y="1310949"/>
                  <a:pt x="1464709" y="1667301"/>
                  <a:pt x="1061960" y="1749716"/>
                </a:cubicBezTo>
                <a:lnTo>
                  <a:pt x="1021593" y="1753785"/>
                </a:lnTo>
                <a:lnTo>
                  <a:pt x="1021593" y="2135092"/>
                </a:lnTo>
                <a:lnTo>
                  <a:pt x="1033985" y="2135092"/>
                </a:lnTo>
                <a:cubicBezTo>
                  <a:pt x="1075449" y="2135092"/>
                  <a:pt x="1109062" y="2168705"/>
                  <a:pt x="1109062" y="2210169"/>
                </a:cubicBezTo>
                <a:lnTo>
                  <a:pt x="1109062" y="3204563"/>
                </a:lnTo>
                <a:cubicBezTo>
                  <a:pt x="1109062" y="3246027"/>
                  <a:pt x="1075449" y="3279640"/>
                  <a:pt x="1033985" y="3279640"/>
                </a:cubicBezTo>
                <a:lnTo>
                  <a:pt x="733685" y="3279640"/>
                </a:lnTo>
                <a:cubicBezTo>
                  <a:pt x="692221" y="3279640"/>
                  <a:pt x="658608" y="3246027"/>
                  <a:pt x="658608" y="3204563"/>
                </a:cubicBezTo>
                <a:lnTo>
                  <a:pt x="658608" y="2210169"/>
                </a:lnTo>
                <a:cubicBezTo>
                  <a:pt x="658608" y="2168705"/>
                  <a:pt x="692221" y="2135092"/>
                  <a:pt x="733685" y="2135092"/>
                </a:cubicBezTo>
                <a:lnTo>
                  <a:pt x="746078" y="2135092"/>
                </a:lnTo>
                <a:lnTo>
                  <a:pt x="746078" y="1753785"/>
                </a:lnTo>
                <a:lnTo>
                  <a:pt x="705712" y="1749716"/>
                </a:lnTo>
                <a:cubicBezTo>
                  <a:pt x="302963" y="1667301"/>
                  <a:pt x="0" y="1310949"/>
                  <a:pt x="0" y="883836"/>
                </a:cubicBezTo>
                <a:cubicBezTo>
                  <a:pt x="0" y="395707"/>
                  <a:pt x="395707" y="0"/>
                  <a:pt x="8838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rtlCol="0" anchor="t" anchorCtr="0"/>
          <a:lstStyle/>
          <a:p>
            <a:pPr algn="ctr"/>
            <a:r>
              <a:rPr lang="en-US" altLang="zh-CN" dirty="0" smtClean="0">
                <a:solidFill>
                  <a:schemeClr val="tx1"/>
                </a:solidFill>
                <a:cs typeface="+mn-ea"/>
                <a:sym typeface="+mn-lt"/>
              </a:rPr>
              <a:t>02</a:t>
            </a:r>
          </a:p>
          <a:p>
            <a:pPr algn="ctr"/>
            <a:r>
              <a:rPr lang="zh-CN" altLang="en-US" dirty="0">
                <a:solidFill>
                  <a:schemeClr val="tx1"/>
                </a:solidFill>
                <a:cs typeface="+mn-ea"/>
                <a:sym typeface="+mn-lt"/>
              </a:rPr>
              <a:t>小标题</a:t>
            </a:r>
          </a:p>
        </p:txBody>
      </p:sp>
      <p:sp>
        <p:nvSpPr>
          <p:cNvPr id="14" name="任意多边形 13"/>
          <p:cNvSpPr/>
          <p:nvPr/>
        </p:nvSpPr>
        <p:spPr>
          <a:xfrm rot="18000000">
            <a:off x="8407562" y="2549974"/>
            <a:ext cx="1479372" cy="2744742"/>
          </a:xfrm>
          <a:custGeom>
            <a:avLst/>
            <a:gdLst>
              <a:gd name="connsiteX0" fmla="*/ 883835 w 1767672"/>
              <a:gd name="connsiteY0" fmla="*/ 199836 h 3279640"/>
              <a:gd name="connsiteX1" fmla="*/ 199835 w 1767672"/>
              <a:gd name="connsiteY1" fmla="*/ 883836 h 3279640"/>
              <a:gd name="connsiteX2" fmla="*/ 883835 w 1767672"/>
              <a:gd name="connsiteY2" fmla="*/ 1567836 h 3279640"/>
              <a:gd name="connsiteX3" fmla="*/ 1567835 w 1767672"/>
              <a:gd name="connsiteY3" fmla="*/ 883836 h 3279640"/>
              <a:gd name="connsiteX4" fmla="*/ 883835 w 1767672"/>
              <a:gd name="connsiteY4" fmla="*/ 199836 h 3279640"/>
              <a:gd name="connsiteX5" fmla="*/ 883836 w 1767672"/>
              <a:gd name="connsiteY5" fmla="*/ 0 h 3279640"/>
              <a:gd name="connsiteX6" fmla="*/ 1767672 w 1767672"/>
              <a:gd name="connsiteY6" fmla="*/ 883836 h 3279640"/>
              <a:gd name="connsiteX7" fmla="*/ 1061960 w 1767672"/>
              <a:gd name="connsiteY7" fmla="*/ 1749716 h 3279640"/>
              <a:gd name="connsiteX8" fmla="*/ 1021593 w 1767672"/>
              <a:gd name="connsiteY8" fmla="*/ 1753785 h 3279640"/>
              <a:gd name="connsiteX9" fmla="*/ 1021593 w 1767672"/>
              <a:gd name="connsiteY9" fmla="*/ 2135092 h 3279640"/>
              <a:gd name="connsiteX10" fmla="*/ 1033985 w 1767672"/>
              <a:gd name="connsiteY10" fmla="*/ 2135092 h 3279640"/>
              <a:gd name="connsiteX11" fmla="*/ 1109062 w 1767672"/>
              <a:gd name="connsiteY11" fmla="*/ 2210169 h 3279640"/>
              <a:gd name="connsiteX12" fmla="*/ 1109062 w 1767672"/>
              <a:gd name="connsiteY12" fmla="*/ 3204563 h 3279640"/>
              <a:gd name="connsiteX13" fmla="*/ 1033985 w 1767672"/>
              <a:gd name="connsiteY13" fmla="*/ 3279640 h 3279640"/>
              <a:gd name="connsiteX14" fmla="*/ 733685 w 1767672"/>
              <a:gd name="connsiteY14" fmla="*/ 3279640 h 3279640"/>
              <a:gd name="connsiteX15" fmla="*/ 658608 w 1767672"/>
              <a:gd name="connsiteY15" fmla="*/ 3204563 h 3279640"/>
              <a:gd name="connsiteX16" fmla="*/ 658608 w 1767672"/>
              <a:gd name="connsiteY16" fmla="*/ 2210169 h 3279640"/>
              <a:gd name="connsiteX17" fmla="*/ 733685 w 1767672"/>
              <a:gd name="connsiteY17" fmla="*/ 2135092 h 3279640"/>
              <a:gd name="connsiteX18" fmla="*/ 746078 w 1767672"/>
              <a:gd name="connsiteY18" fmla="*/ 2135092 h 3279640"/>
              <a:gd name="connsiteX19" fmla="*/ 746078 w 1767672"/>
              <a:gd name="connsiteY19" fmla="*/ 1753785 h 3279640"/>
              <a:gd name="connsiteX20" fmla="*/ 705712 w 1767672"/>
              <a:gd name="connsiteY20" fmla="*/ 1749716 h 3279640"/>
              <a:gd name="connsiteX21" fmla="*/ 0 w 1767672"/>
              <a:gd name="connsiteY21" fmla="*/ 883836 h 3279640"/>
              <a:gd name="connsiteX22" fmla="*/ 883836 w 1767672"/>
              <a:gd name="connsiteY22" fmla="*/ 0 h 327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67672" h="3279640">
                <a:moveTo>
                  <a:pt x="883835" y="199836"/>
                </a:moveTo>
                <a:cubicBezTo>
                  <a:pt x="506072" y="199836"/>
                  <a:pt x="199835" y="506073"/>
                  <a:pt x="199835" y="883836"/>
                </a:cubicBezTo>
                <a:cubicBezTo>
                  <a:pt x="199835" y="1261599"/>
                  <a:pt x="506072" y="1567836"/>
                  <a:pt x="883835" y="1567836"/>
                </a:cubicBezTo>
                <a:cubicBezTo>
                  <a:pt x="1261598" y="1567836"/>
                  <a:pt x="1567835" y="1261599"/>
                  <a:pt x="1567835" y="883836"/>
                </a:cubicBezTo>
                <a:cubicBezTo>
                  <a:pt x="1567835" y="506073"/>
                  <a:pt x="1261598" y="199836"/>
                  <a:pt x="883835" y="199836"/>
                </a:cubicBezTo>
                <a:close/>
                <a:moveTo>
                  <a:pt x="883836" y="0"/>
                </a:moveTo>
                <a:cubicBezTo>
                  <a:pt x="1371965" y="0"/>
                  <a:pt x="1767672" y="395707"/>
                  <a:pt x="1767672" y="883836"/>
                </a:cubicBezTo>
                <a:cubicBezTo>
                  <a:pt x="1767672" y="1310949"/>
                  <a:pt x="1464709" y="1667301"/>
                  <a:pt x="1061960" y="1749716"/>
                </a:cubicBezTo>
                <a:lnTo>
                  <a:pt x="1021593" y="1753785"/>
                </a:lnTo>
                <a:lnTo>
                  <a:pt x="1021593" y="2135092"/>
                </a:lnTo>
                <a:lnTo>
                  <a:pt x="1033985" y="2135092"/>
                </a:lnTo>
                <a:cubicBezTo>
                  <a:pt x="1075449" y="2135092"/>
                  <a:pt x="1109062" y="2168705"/>
                  <a:pt x="1109062" y="2210169"/>
                </a:cubicBezTo>
                <a:lnTo>
                  <a:pt x="1109062" y="3204563"/>
                </a:lnTo>
                <a:cubicBezTo>
                  <a:pt x="1109062" y="3246027"/>
                  <a:pt x="1075449" y="3279640"/>
                  <a:pt x="1033985" y="3279640"/>
                </a:cubicBezTo>
                <a:lnTo>
                  <a:pt x="733685" y="3279640"/>
                </a:lnTo>
                <a:cubicBezTo>
                  <a:pt x="692221" y="3279640"/>
                  <a:pt x="658608" y="3246027"/>
                  <a:pt x="658608" y="3204563"/>
                </a:cubicBezTo>
                <a:lnTo>
                  <a:pt x="658608" y="2210169"/>
                </a:lnTo>
                <a:cubicBezTo>
                  <a:pt x="658608" y="2168705"/>
                  <a:pt x="692221" y="2135092"/>
                  <a:pt x="733685" y="2135092"/>
                </a:cubicBezTo>
                <a:lnTo>
                  <a:pt x="746078" y="2135092"/>
                </a:lnTo>
                <a:lnTo>
                  <a:pt x="746078" y="1753785"/>
                </a:lnTo>
                <a:lnTo>
                  <a:pt x="705712" y="1749716"/>
                </a:lnTo>
                <a:cubicBezTo>
                  <a:pt x="302963" y="1667301"/>
                  <a:pt x="0" y="1310949"/>
                  <a:pt x="0" y="883836"/>
                </a:cubicBezTo>
                <a:cubicBezTo>
                  <a:pt x="0" y="395707"/>
                  <a:pt x="395707" y="0"/>
                  <a:pt x="8838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rtlCol="0" anchor="t" anchorCtr="0"/>
          <a:lstStyle/>
          <a:p>
            <a:pPr algn="ctr"/>
            <a:r>
              <a:rPr lang="en-US" altLang="zh-CN" dirty="0" smtClean="0">
                <a:solidFill>
                  <a:schemeClr val="tx1"/>
                </a:solidFill>
                <a:cs typeface="+mn-ea"/>
                <a:sym typeface="+mn-lt"/>
              </a:rPr>
              <a:t>01</a:t>
            </a:r>
          </a:p>
          <a:p>
            <a:pPr algn="ctr"/>
            <a:r>
              <a:rPr lang="zh-CN" altLang="en-US" dirty="0">
                <a:solidFill>
                  <a:schemeClr val="tx1"/>
                </a:solidFill>
                <a:cs typeface="+mn-ea"/>
                <a:sym typeface="+mn-lt"/>
              </a:rPr>
              <a:t>小标题</a:t>
            </a:r>
          </a:p>
        </p:txBody>
      </p:sp>
    </p:spTree>
    <p:extLst>
      <p:ext uri="{BB962C8B-B14F-4D97-AF65-F5344CB8AC3E}">
        <p14:creationId xmlns:p14="http://schemas.microsoft.com/office/powerpoint/2010/main" val="81149302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decel="100000"/>
                                        <p:tgtEl>
                                          <p:spTgt spid="14"/>
                                        </p:tgtEl>
                                      </p:cBhvr>
                                    </p:animEffect>
                                    <p:anim calcmode="lin" valueType="num">
                                      <p:cBhvr>
                                        <p:cTn id="8" dur="400" decel="100000" fill="hold"/>
                                        <p:tgtEl>
                                          <p:spTgt spid="14"/>
                                        </p:tgtEl>
                                        <p:attrNameLst>
                                          <p:attrName>style.rotation</p:attrName>
                                        </p:attrNameLst>
                                      </p:cBhvr>
                                      <p:tavLst>
                                        <p:tav tm="0">
                                          <p:val>
                                            <p:fltVal val="-90"/>
                                          </p:val>
                                        </p:tav>
                                        <p:tav tm="100000">
                                          <p:val>
                                            <p:fltVal val="0"/>
                                          </p:val>
                                        </p:tav>
                                      </p:tavLst>
                                    </p:anim>
                                    <p:anim calcmode="lin" valueType="num">
                                      <p:cBhvr>
                                        <p:cTn id="9" dur="400" decel="100000" fill="hold"/>
                                        <p:tgtEl>
                                          <p:spTgt spid="14"/>
                                        </p:tgtEl>
                                        <p:attrNameLst>
                                          <p:attrName>ppt_x</p:attrName>
                                        </p:attrNameLst>
                                      </p:cBhvr>
                                      <p:tavLst>
                                        <p:tav tm="0">
                                          <p:val>
                                            <p:strVal val="#ppt_x+0.4"/>
                                          </p:val>
                                        </p:tav>
                                        <p:tav tm="100000">
                                          <p:val>
                                            <p:strVal val="#ppt_x-0.05"/>
                                          </p:val>
                                        </p:tav>
                                      </p:tavLst>
                                    </p:anim>
                                    <p:anim calcmode="lin" valueType="num">
                                      <p:cBhvr>
                                        <p:cTn id="10" dur="400" decel="100000" fill="hold"/>
                                        <p:tgtEl>
                                          <p:spTgt spid="14"/>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14"/>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14"/>
                                        </p:tgtEl>
                                        <p:attrNameLst>
                                          <p:attrName>ppt_y</p:attrName>
                                        </p:attrNameLst>
                                      </p:cBhvr>
                                      <p:tavLst>
                                        <p:tav tm="0">
                                          <p:val>
                                            <p:strVal val="#ppt_y+0.1"/>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iterate type="lt">
                                    <p:tmPct val="3000"/>
                                  </p:iterate>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765"/>
                            </p:stCondLst>
                            <p:childTnLst>
                              <p:par>
                                <p:cTn id="18" presetID="3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400" decel="100000"/>
                                        <p:tgtEl>
                                          <p:spTgt spid="13"/>
                                        </p:tgtEl>
                                      </p:cBhvr>
                                    </p:animEffect>
                                    <p:anim calcmode="lin" valueType="num">
                                      <p:cBhvr>
                                        <p:cTn id="21" dur="400" decel="100000" fill="hold"/>
                                        <p:tgtEl>
                                          <p:spTgt spid="13"/>
                                        </p:tgtEl>
                                        <p:attrNameLst>
                                          <p:attrName>style.rotation</p:attrName>
                                        </p:attrNameLst>
                                      </p:cBhvr>
                                      <p:tavLst>
                                        <p:tav tm="0">
                                          <p:val>
                                            <p:fltVal val="-90"/>
                                          </p:val>
                                        </p:tav>
                                        <p:tav tm="100000">
                                          <p:val>
                                            <p:fltVal val="0"/>
                                          </p:val>
                                        </p:tav>
                                      </p:tavLst>
                                    </p:anim>
                                    <p:anim calcmode="lin" valueType="num">
                                      <p:cBhvr>
                                        <p:cTn id="22" dur="400" decel="100000" fill="hold"/>
                                        <p:tgtEl>
                                          <p:spTgt spid="13"/>
                                        </p:tgtEl>
                                        <p:attrNameLst>
                                          <p:attrName>ppt_x</p:attrName>
                                        </p:attrNameLst>
                                      </p:cBhvr>
                                      <p:tavLst>
                                        <p:tav tm="0">
                                          <p:val>
                                            <p:strVal val="#ppt_x+0.4"/>
                                          </p:val>
                                        </p:tav>
                                        <p:tav tm="100000">
                                          <p:val>
                                            <p:strVal val="#ppt_x-0.05"/>
                                          </p:val>
                                        </p:tav>
                                      </p:tavLst>
                                    </p:anim>
                                    <p:anim calcmode="lin" valueType="num">
                                      <p:cBhvr>
                                        <p:cTn id="23" dur="400" decel="100000" fill="hold"/>
                                        <p:tgtEl>
                                          <p:spTgt spid="13"/>
                                        </p:tgtEl>
                                        <p:attrNameLst>
                                          <p:attrName>ppt_y</p:attrName>
                                        </p:attrNameLst>
                                      </p:cBhvr>
                                      <p:tavLst>
                                        <p:tav tm="0">
                                          <p:val>
                                            <p:strVal val="#ppt_y-0.4"/>
                                          </p:val>
                                        </p:tav>
                                        <p:tav tm="100000">
                                          <p:val>
                                            <p:strVal val="#ppt_y+0.1"/>
                                          </p:val>
                                        </p:tav>
                                      </p:tavLst>
                                    </p:anim>
                                    <p:anim calcmode="lin" valueType="num">
                                      <p:cBhvr>
                                        <p:cTn id="24" dur="100" accel="100000" fill="hold">
                                          <p:stCondLst>
                                            <p:cond delay="400"/>
                                          </p:stCondLst>
                                        </p:cTn>
                                        <p:tgtEl>
                                          <p:spTgt spid="13"/>
                                        </p:tgtEl>
                                        <p:attrNameLst>
                                          <p:attrName>ppt_x</p:attrName>
                                        </p:attrNameLst>
                                      </p:cBhvr>
                                      <p:tavLst>
                                        <p:tav tm="0">
                                          <p:val>
                                            <p:strVal val="#ppt_x-0.05"/>
                                          </p:val>
                                        </p:tav>
                                        <p:tav tm="100000">
                                          <p:val>
                                            <p:strVal val="#ppt_x"/>
                                          </p:val>
                                        </p:tav>
                                      </p:tavLst>
                                    </p:anim>
                                    <p:anim calcmode="lin" valueType="num">
                                      <p:cBhvr>
                                        <p:cTn id="25" dur="100" accel="100000" fill="hold">
                                          <p:stCondLst>
                                            <p:cond delay="400"/>
                                          </p:stCondLst>
                                        </p:cTn>
                                        <p:tgtEl>
                                          <p:spTgt spid="13"/>
                                        </p:tgtEl>
                                        <p:attrNameLst>
                                          <p:attrName>ppt_y</p:attrName>
                                        </p:attrNameLst>
                                      </p:cBhvr>
                                      <p:tavLst>
                                        <p:tav tm="0">
                                          <p:val>
                                            <p:strVal val="#ppt_y+0.1"/>
                                          </p:val>
                                        </p:tav>
                                        <p:tav tm="100000">
                                          <p:val>
                                            <p:strVal val="#ppt_y"/>
                                          </p:val>
                                        </p:tav>
                                      </p:tavLst>
                                    </p:anim>
                                  </p:childTnLst>
                                </p:cTn>
                              </p:par>
                            </p:childTnLst>
                          </p:cTn>
                        </p:par>
                        <p:par>
                          <p:cTn id="26" fill="hold">
                            <p:stCondLst>
                              <p:cond delay="2265"/>
                            </p:stCondLst>
                            <p:childTnLst>
                              <p:par>
                                <p:cTn id="27" presetID="10" presetClass="entr" presetSubtype="0" fill="hold" grpId="0" nodeType="afterEffect">
                                  <p:stCondLst>
                                    <p:cond delay="0"/>
                                  </p:stCondLst>
                                  <p:iterate type="lt">
                                    <p:tmPct val="3000"/>
                                  </p:iterate>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530"/>
                            </p:stCondLst>
                            <p:childTnLst>
                              <p:par>
                                <p:cTn id="31" presetID="3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00" decel="100000"/>
                                        <p:tgtEl>
                                          <p:spTgt spid="12"/>
                                        </p:tgtEl>
                                      </p:cBhvr>
                                    </p:animEffect>
                                    <p:anim calcmode="lin" valueType="num">
                                      <p:cBhvr>
                                        <p:cTn id="34" dur="400" decel="100000" fill="hold"/>
                                        <p:tgtEl>
                                          <p:spTgt spid="12"/>
                                        </p:tgtEl>
                                        <p:attrNameLst>
                                          <p:attrName>style.rotation</p:attrName>
                                        </p:attrNameLst>
                                      </p:cBhvr>
                                      <p:tavLst>
                                        <p:tav tm="0">
                                          <p:val>
                                            <p:fltVal val="-90"/>
                                          </p:val>
                                        </p:tav>
                                        <p:tav tm="100000">
                                          <p:val>
                                            <p:fltVal val="0"/>
                                          </p:val>
                                        </p:tav>
                                      </p:tavLst>
                                    </p:anim>
                                    <p:anim calcmode="lin" valueType="num">
                                      <p:cBhvr>
                                        <p:cTn id="35" dur="400" decel="100000" fill="hold"/>
                                        <p:tgtEl>
                                          <p:spTgt spid="12"/>
                                        </p:tgtEl>
                                        <p:attrNameLst>
                                          <p:attrName>ppt_x</p:attrName>
                                        </p:attrNameLst>
                                      </p:cBhvr>
                                      <p:tavLst>
                                        <p:tav tm="0">
                                          <p:val>
                                            <p:strVal val="#ppt_x+0.4"/>
                                          </p:val>
                                        </p:tav>
                                        <p:tav tm="100000">
                                          <p:val>
                                            <p:strVal val="#ppt_x-0.05"/>
                                          </p:val>
                                        </p:tav>
                                      </p:tavLst>
                                    </p:anim>
                                    <p:anim calcmode="lin" valueType="num">
                                      <p:cBhvr>
                                        <p:cTn id="36" dur="400" decel="100000" fill="hold"/>
                                        <p:tgtEl>
                                          <p:spTgt spid="12"/>
                                        </p:tgtEl>
                                        <p:attrNameLst>
                                          <p:attrName>ppt_y</p:attrName>
                                        </p:attrNameLst>
                                      </p:cBhvr>
                                      <p:tavLst>
                                        <p:tav tm="0">
                                          <p:val>
                                            <p:strVal val="#ppt_y-0.4"/>
                                          </p:val>
                                        </p:tav>
                                        <p:tav tm="100000">
                                          <p:val>
                                            <p:strVal val="#ppt_y+0.1"/>
                                          </p:val>
                                        </p:tav>
                                      </p:tavLst>
                                    </p:anim>
                                    <p:anim calcmode="lin" valueType="num">
                                      <p:cBhvr>
                                        <p:cTn id="37" dur="100" accel="100000" fill="hold">
                                          <p:stCondLst>
                                            <p:cond delay="400"/>
                                          </p:stCondLst>
                                        </p:cTn>
                                        <p:tgtEl>
                                          <p:spTgt spid="12"/>
                                        </p:tgtEl>
                                        <p:attrNameLst>
                                          <p:attrName>ppt_x</p:attrName>
                                        </p:attrNameLst>
                                      </p:cBhvr>
                                      <p:tavLst>
                                        <p:tav tm="0">
                                          <p:val>
                                            <p:strVal val="#ppt_x-0.05"/>
                                          </p:val>
                                        </p:tav>
                                        <p:tav tm="100000">
                                          <p:val>
                                            <p:strVal val="#ppt_x"/>
                                          </p:val>
                                        </p:tav>
                                      </p:tavLst>
                                    </p:anim>
                                    <p:anim calcmode="lin" valueType="num">
                                      <p:cBhvr>
                                        <p:cTn id="38" dur="100" accel="100000" fill="hold">
                                          <p:stCondLst>
                                            <p:cond delay="400"/>
                                          </p:stCondLst>
                                        </p:cTn>
                                        <p:tgtEl>
                                          <p:spTgt spid="12"/>
                                        </p:tgtEl>
                                        <p:attrNameLst>
                                          <p:attrName>ppt_y</p:attrName>
                                        </p:attrNameLst>
                                      </p:cBhvr>
                                      <p:tavLst>
                                        <p:tav tm="0">
                                          <p:val>
                                            <p:strVal val="#ppt_y+0.1"/>
                                          </p:val>
                                        </p:tav>
                                        <p:tav tm="100000">
                                          <p:val>
                                            <p:strVal val="#ppt_y"/>
                                          </p:val>
                                        </p:tav>
                                      </p:tavLst>
                                    </p:anim>
                                  </p:childTnLst>
                                </p:cTn>
                              </p:par>
                            </p:childTnLst>
                          </p:cTn>
                        </p:par>
                        <p:par>
                          <p:cTn id="39" fill="hold">
                            <p:stCondLst>
                              <p:cond delay="4030"/>
                            </p:stCondLst>
                            <p:childTnLst>
                              <p:par>
                                <p:cTn id="40" presetID="10" presetClass="entr" presetSubtype="0" fill="hold" grpId="0" nodeType="afterEffect">
                                  <p:stCondLst>
                                    <p:cond delay="0"/>
                                  </p:stCondLst>
                                  <p:iterate type="lt">
                                    <p:tmPct val="3000"/>
                                  </p:iterate>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定义问题</a:t>
            </a:r>
            <a:endParaRPr lang="zh-CN" altLang="en-US" dirty="0"/>
          </a:p>
        </p:txBody>
      </p:sp>
      <p:sp>
        <p:nvSpPr>
          <p:cNvPr id="3" name="椭圆 2"/>
          <p:cNvSpPr/>
          <p:nvPr/>
        </p:nvSpPr>
        <p:spPr>
          <a:xfrm>
            <a:off x="2448318" y="2204840"/>
            <a:ext cx="602368" cy="60236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smtClean="0">
                <a:cs typeface="+mn-ea"/>
                <a:sym typeface="+mn-lt"/>
              </a:rPr>
              <a:t>开始</a:t>
            </a:r>
            <a:endParaRPr lang="zh-CN" altLang="en-US" dirty="0">
              <a:cs typeface="+mn-ea"/>
              <a:sym typeface="+mn-lt"/>
            </a:endParaRPr>
          </a:p>
        </p:txBody>
      </p:sp>
      <p:sp>
        <p:nvSpPr>
          <p:cNvPr id="4" name="椭圆 3"/>
          <p:cNvSpPr/>
          <p:nvPr/>
        </p:nvSpPr>
        <p:spPr>
          <a:xfrm>
            <a:off x="6054259" y="2326024"/>
            <a:ext cx="360000" cy="36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sp>
        <p:nvSpPr>
          <p:cNvPr id="5" name="椭圆 4"/>
          <p:cNvSpPr/>
          <p:nvPr/>
        </p:nvSpPr>
        <p:spPr>
          <a:xfrm>
            <a:off x="8073942" y="2326024"/>
            <a:ext cx="360000" cy="36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cxnSp>
        <p:nvCxnSpPr>
          <p:cNvPr id="6" name="直接连接符 5"/>
          <p:cNvCxnSpPr>
            <a:stCxn id="4" idx="6"/>
            <a:endCxn id="5" idx="2"/>
          </p:cNvCxnSpPr>
          <p:nvPr/>
        </p:nvCxnSpPr>
        <p:spPr>
          <a:xfrm>
            <a:off x="6414259" y="2506024"/>
            <a:ext cx="1659683"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 idx="6"/>
            <a:endCxn id="4" idx="2"/>
          </p:cNvCxnSpPr>
          <p:nvPr/>
        </p:nvCxnSpPr>
        <p:spPr>
          <a:xfrm>
            <a:off x="3050686" y="2506024"/>
            <a:ext cx="3003573"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3792209" y="3556217"/>
            <a:ext cx="360000" cy="36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dirty="0">
              <a:cs typeface="+mn-ea"/>
              <a:sym typeface="+mn-lt"/>
            </a:endParaRPr>
          </a:p>
        </p:txBody>
      </p:sp>
      <p:sp>
        <p:nvSpPr>
          <p:cNvPr id="10" name="椭圆 9"/>
          <p:cNvSpPr/>
          <p:nvPr/>
        </p:nvSpPr>
        <p:spPr>
          <a:xfrm>
            <a:off x="6054259" y="3556217"/>
            <a:ext cx="360000" cy="36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sp>
        <p:nvSpPr>
          <p:cNvPr id="11" name="椭圆 10"/>
          <p:cNvSpPr/>
          <p:nvPr/>
        </p:nvSpPr>
        <p:spPr>
          <a:xfrm>
            <a:off x="8073942" y="3556217"/>
            <a:ext cx="360000" cy="36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cxnSp>
        <p:nvCxnSpPr>
          <p:cNvPr id="12" name="直接连接符 11"/>
          <p:cNvCxnSpPr>
            <a:stCxn id="10" idx="6"/>
            <a:endCxn id="11" idx="2"/>
          </p:cNvCxnSpPr>
          <p:nvPr/>
        </p:nvCxnSpPr>
        <p:spPr>
          <a:xfrm>
            <a:off x="6414259" y="3736217"/>
            <a:ext cx="1659683"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9" idx="6"/>
            <a:endCxn id="10" idx="2"/>
          </p:cNvCxnSpPr>
          <p:nvPr/>
        </p:nvCxnSpPr>
        <p:spPr>
          <a:xfrm>
            <a:off x="4152209" y="3736217"/>
            <a:ext cx="190205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3792209" y="4786410"/>
            <a:ext cx="360000" cy="36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dirty="0">
              <a:cs typeface="+mn-ea"/>
              <a:sym typeface="+mn-lt"/>
            </a:endParaRPr>
          </a:p>
        </p:txBody>
      </p:sp>
      <p:sp>
        <p:nvSpPr>
          <p:cNvPr id="15" name="椭圆 14"/>
          <p:cNvSpPr/>
          <p:nvPr/>
        </p:nvSpPr>
        <p:spPr>
          <a:xfrm>
            <a:off x="6054259" y="4786410"/>
            <a:ext cx="360000" cy="3600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cs typeface="+mn-ea"/>
              <a:sym typeface="+mn-lt"/>
            </a:endParaRPr>
          </a:p>
        </p:txBody>
      </p:sp>
      <p:sp>
        <p:nvSpPr>
          <p:cNvPr id="16" name="椭圆 15"/>
          <p:cNvSpPr/>
          <p:nvPr/>
        </p:nvSpPr>
        <p:spPr>
          <a:xfrm>
            <a:off x="9861178" y="4670100"/>
            <a:ext cx="601200" cy="6012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smtClean="0">
                <a:cs typeface="+mn-ea"/>
                <a:sym typeface="+mn-lt"/>
              </a:rPr>
              <a:t>结束</a:t>
            </a:r>
            <a:endParaRPr lang="zh-CN" altLang="en-US" dirty="0">
              <a:cs typeface="+mn-ea"/>
              <a:sym typeface="+mn-lt"/>
            </a:endParaRPr>
          </a:p>
        </p:txBody>
      </p:sp>
      <p:cxnSp>
        <p:nvCxnSpPr>
          <p:cNvPr id="17" name="直接连接符 16"/>
          <p:cNvCxnSpPr>
            <a:stCxn id="15" idx="6"/>
            <a:endCxn id="16" idx="2"/>
          </p:cNvCxnSpPr>
          <p:nvPr/>
        </p:nvCxnSpPr>
        <p:spPr>
          <a:xfrm>
            <a:off x="6414259" y="4966410"/>
            <a:ext cx="3446919" cy="429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4" idx="6"/>
            <a:endCxn id="15" idx="2"/>
          </p:cNvCxnSpPr>
          <p:nvPr/>
        </p:nvCxnSpPr>
        <p:spPr>
          <a:xfrm>
            <a:off x="4152209" y="4966410"/>
            <a:ext cx="190205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1" idx="0"/>
            <a:endCxn id="5" idx="4"/>
          </p:cNvCxnSpPr>
          <p:nvPr/>
        </p:nvCxnSpPr>
        <p:spPr>
          <a:xfrm flipV="1">
            <a:off x="8253942" y="2686024"/>
            <a:ext cx="0" cy="870193"/>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4" idx="0"/>
            <a:endCxn id="9" idx="4"/>
          </p:cNvCxnSpPr>
          <p:nvPr/>
        </p:nvCxnSpPr>
        <p:spPr>
          <a:xfrm flipV="1">
            <a:off x="3972209" y="3916217"/>
            <a:ext cx="0" cy="870193"/>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431999" y="1330010"/>
            <a:ext cx="4314171" cy="753220"/>
          </a:xfrm>
          <a:prstGeom prst="rect">
            <a:avLst/>
          </a:prstGeom>
          <a:effectLst/>
        </p:spPr>
        <p:txBody>
          <a:bodyPr wrap="square">
            <a:spAutoFit/>
          </a:bodyPr>
          <a:lstStyle/>
          <a:p>
            <a:pPr>
              <a:lnSpc>
                <a:spcPct val="125000"/>
              </a:lnSpc>
            </a:pPr>
            <a:r>
              <a:rPr lang="zh-CN" altLang="en-US" dirty="0">
                <a:cs typeface="+mn-ea"/>
                <a:sym typeface="+mn-lt"/>
              </a:rPr>
              <a:t>点击此处输入与此小标题或图形相关的文字描述内容或数据分析。</a:t>
            </a:r>
          </a:p>
        </p:txBody>
      </p:sp>
      <p:sp>
        <p:nvSpPr>
          <p:cNvPr id="22" name="矩形 21"/>
          <p:cNvSpPr/>
          <p:nvPr/>
        </p:nvSpPr>
        <p:spPr>
          <a:xfrm>
            <a:off x="7373257" y="5366414"/>
            <a:ext cx="4418502" cy="753220"/>
          </a:xfrm>
          <a:prstGeom prst="rect">
            <a:avLst/>
          </a:prstGeom>
          <a:effectLst/>
        </p:spPr>
        <p:txBody>
          <a:bodyPr wrap="square">
            <a:spAutoFit/>
          </a:bodyPr>
          <a:lstStyle/>
          <a:p>
            <a:pPr algn="r">
              <a:lnSpc>
                <a:spcPct val="125000"/>
              </a:lnSpc>
            </a:pPr>
            <a:r>
              <a:rPr lang="zh-CN" altLang="en-US" dirty="0">
                <a:cs typeface="+mn-ea"/>
                <a:sym typeface="+mn-lt"/>
              </a:rPr>
              <a:t>点击此处输入与此小标题或图形相关的文字描述内容或数据分析。</a:t>
            </a:r>
          </a:p>
        </p:txBody>
      </p:sp>
      <p:sp>
        <p:nvSpPr>
          <p:cNvPr id="23" name="矩形 22"/>
          <p:cNvSpPr/>
          <p:nvPr/>
        </p:nvSpPr>
        <p:spPr>
          <a:xfrm>
            <a:off x="5545893" y="2682399"/>
            <a:ext cx="1376732" cy="406971"/>
          </a:xfrm>
          <a:prstGeom prst="rect">
            <a:avLst/>
          </a:prstGeom>
          <a:effectLst/>
        </p:spPr>
        <p:txBody>
          <a:bodyPr wrap="square">
            <a:spAutoFit/>
          </a:bodyPr>
          <a:lstStyle/>
          <a:p>
            <a:pPr algn="ctr">
              <a:lnSpc>
                <a:spcPct val="125000"/>
              </a:lnSpc>
            </a:pPr>
            <a:r>
              <a:rPr lang="zh-CN" altLang="en-US" dirty="0" smtClean="0">
                <a:cs typeface="+mn-ea"/>
                <a:sym typeface="+mn-lt"/>
              </a:rPr>
              <a:t>步骤</a:t>
            </a:r>
            <a:r>
              <a:rPr lang="en-US" altLang="zh-CN" dirty="0" smtClean="0">
                <a:cs typeface="+mn-ea"/>
                <a:sym typeface="+mn-lt"/>
              </a:rPr>
              <a:t>1</a:t>
            </a:r>
            <a:endParaRPr lang="zh-CN" altLang="en-US" dirty="0">
              <a:cs typeface="+mn-ea"/>
              <a:sym typeface="+mn-lt"/>
            </a:endParaRPr>
          </a:p>
        </p:txBody>
      </p:sp>
      <p:sp>
        <p:nvSpPr>
          <p:cNvPr id="24" name="矩形 23"/>
          <p:cNvSpPr/>
          <p:nvPr/>
        </p:nvSpPr>
        <p:spPr>
          <a:xfrm>
            <a:off x="8536893" y="2288615"/>
            <a:ext cx="1376732" cy="406971"/>
          </a:xfrm>
          <a:prstGeom prst="rect">
            <a:avLst/>
          </a:prstGeom>
          <a:effectLst/>
        </p:spPr>
        <p:txBody>
          <a:bodyPr wrap="square">
            <a:spAutoFit/>
          </a:bodyPr>
          <a:lstStyle/>
          <a:p>
            <a:pPr>
              <a:lnSpc>
                <a:spcPct val="125000"/>
              </a:lnSpc>
            </a:pPr>
            <a:r>
              <a:rPr lang="zh-CN" altLang="en-US" dirty="0" smtClean="0">
                <a:cs typeface="+mn-ea"/>
                <a:sym typeface="+mn-lt"/>
              </a:rPr>
              <a:t>步骤</a:t>
            </a:r>
            <a:r>
              <a:rPr lang="en-US" altLang="zh-CN" dirty="0" smtClean="0">
                <a:cs typeface="+mn-ea"/>
                <a:sym typeface="+mn-lt"/>
              </a:rPr>
              <a:t>2</a:t>
            </a:r>
            <a:endParaRPr lang="zh-CN" altLang="en-US" dirty="0">
              <a:cs typeface="+mn-ea"/>
              <a:sym typeface="+mn-lt"/>
            </a:endParaRPr>
          </a:p>
        </p:txBody>
      </p:sp>
      <p:sp>
        <p:nvSpPr>
          <p:cNvPr id="25" name="矩形 24"/>
          <p:cNvSpPr/>
          <p:nvPr/>
        </p:nvSpPr>
        <p:spPr>
          <a:xfrm>
            <a:off x="8536893" y="3518807"/>
            <a:ext cx="1376732" cy="406971"/>
          </a:xfrm>
          <a:prstGeom prst="rect">
            <a:avLst/>
          </a:prstGeom>
          <a:effectLst/>
        </p:spPr>
        <p:txBody>
          <a:bodyPr wrap="square">
            <a:spAutoFit/>
          </a:bodyPr>
          <a:lstStyle/>
          <a:p>
            <a:pPr>
              <a:lnSpc>
                <a:spcPct val="125000"/>
              </a:lnSpc>
            </a:pPr>
            <a:r>
              <a:rPr lang="zh-CN" altLang="en-US" dirty="0" smtClean="0">
                <a:cs typeface="+mn-ea"/>
                <a:sym typeface="+mn-lt"/>
              </a:rPr>
              <a:t>步骤</a:t>
            </a:r>
            <a:r>
              <a:rPr lang="en-US" altLang="zh-CN" dirty="0" smtClean="0">
                <a:cs typeface="+mn-ea"/>
                <a:sym typeface="+mn-lt"/>
              </a:rPr>
              <a:t>3</a:t>
            </a:r>
            <a:endParaRPr lang="zh-CN" altLang="en-US" dirty="0">
              <a:cs typeface="+mn-ea"/>
              <a:sym typeface="+mn-lt"/>
            </a:endParaRPr>
          </a:p>
        </p:txBody>
      </p:sp>
      <p:sp>
        <p:nvSpPr>
          <p:cNvPr id="26" name="矩形 25"/>
          <p:cNvSpPr/>
          <p:nvPr/>
        </p:nvSpPr>
        <p:spPr>
          <a:xfrm>
            <a:off x="2332818" y="3518807"/>
            <a:ext cx="1376732" cy="406971"/>
          </a:xfrm>
          <a:prstGeom prst="rect">
            <a:avLst/>
          </a:prstGeom>
          <a:effectLst/>
        </p:spPr>
        <p:txBody>
          <a:bodyPr wrap="square">
            <a:spAutoFit/>
          </a:bodyPr>
          <a:lstStyle/>
          <a:p>
            <a:pPr algn="r">
              <a:lnSpc>
                <a:spcPct val="125000"/>
              </a:lnSpc>
            </a:pPr>
            <a:r>
              <a:rPr lang="zh-CN" altLang="en-US" dirty="0" smtClean="0">
                <a:cs typeface="+mn-ea"/>
                <a:sym typeface="+mn-lt"/>
              </a:rPr>
              <a:t>步骤</a:t>
            </a:r>
            <a:r>
              <a:rPr lang="en-US" altLang="zh-CN" dirty="0" smtClean="0">
                <a:cs typeface="+mn-ea"/>
                <a:sym typeface="+mn-lt"/>
              </a:rPr>
              <a:t>5</a:t>
            </a:r>
            <a:endParaRPr lang="zh-CN" altLang="en-US" dirty="0">
              <a:cs typeface="+mn-ea"/>
              <a:sym typeface="+mn-lt"/>
            </a:endParaRPr>
          </a:p>
        </p:txBody>
      </p:sp>
      <p:sp>
        <p:nvSpPr>
          <p:cNvPr id="27" name="矩形 26"/>
          <p:cNvSpPr/>
          <p:nvPr/>
        </p:nvSpPr>
        <p:spPr>
          <a:xfrm>
            <a:off x="2332818" y="4749064"/>
            <a:ext cx="1376732" cy="406971"/>
          </a:xfrm>
          <a:prstGeom prst="rect">
            <a:avLst/>
          </a:prstGeom>
          <a:effectLst/>
        </p:spPr>
        <p:txBody>
          <a:bodyPr wrap="square">
            <a:spAutoFit/>
          </a:bodyPr>
          <a:lstStyle/>
          <a:p>
            <a:pPr algn="r">
              <a:lnSpc>
                <a:spcPct val="125000"/>
              </a:lnSpc>
            </a:pPr>
            <a:r>
              <a:rPr lang="zh-CN" altLang="en-US" dirty="0" smtClean="0">
                <a:cs typeface="+mn-ea"/>
                <a:sym typeface="+mn-lt"/>
              </a:rPr>
              <a:t>步骤</a:t>
            </a:r>
            <a:r>
              <a:rPr lang="en-US" altLang="zh-CN" dirty="0" smtClean="0">
                <a:cs typeface="+mn-ea"/>
                <a:sym typeface="+mn-lt"/>
              </a:rPr>
              <a:t>6</a:t>
            </a:r>
            <a:endParaRPr lang="zh-CN" altLang="en-US" dirty="0">
              <a:cs typeface="+mn-ea"/>
              <a:sym typeface="+mn-lt"/>
            </a:endParaRPr>
          </a:p>
        </p:txBody>
      </p:sp>
      <p:sp>
        <p:nvSpPr>
          <p:cNvPr id="28" name="矩形 27"/>
          <p:cNvSpPr/>
          <p:nvPr/>
        </p:nvSpPr>
        <p:spPr>
          <a:xfrm>
            <a:off x="5539962" y="3964883"/>
            <a:ext cx="1376732" cy="406971"/>
          </a:xfrm>
          <a:prstGeom prst="rect">
            <a:avLst/>
          </a:prstGeom>
          <a:effectLst/>
        </p:spPr>
        <p:txBody>
          <a:bodyPr wrap="square">
            <a:spAutoFit/>
          </a:bodyPr>
          <a:lstStyle/>
          <a:p>
            <a:pPr algn="ctr">
              <a:lnSpc>
                <a:spcPct val="125000"/>
              </a:lnSpc>
            </a:pPr>
            <a:r>
              <a:rPr lang="zh-CN" altLang="en-US" dirty="0" smtClean="0">
                <a:cs typeface="+mn-ea"/>
                <a:sym typeface="+mn-lt"/>
              </a:rPr>
              <a:t>步骤</a:t>
            </a:r>
            <a:r>
              <a:rPr lang="en-US" altLang="zh-CN" dirty="0" smtClean="0">
                <a:cs typeface="+mn-ea"/>
                <a:sym typeface="+mn-lt"/>
              </a:rPr>
              <a:t>4</a:t>
            </a:r>
            <a:endParaRPr lang="zh-CN" altLang="en-US" dirty="0">
              <a:cs typeface="+mn-ea"/>
              <a:sym typeface="+mn-lt"/>
            </a:endParaRPr>
          </a:p>
        </p:txBody>
      </p:sp>
      <p:sp>
        <p:nvSpPr>
          <p:cNvPr id="29" name="矩形 28"/>
          <p:cNvSpPr/>
          <p:nvPr/>
        </p:nvSpPr>
        <p:spPr>
          <a:xfrm>
            <a:off x="5539962" y="5241524"/>
            <a:ext cx="1376732" cy="406971"/>
          </a:xfrm>
          <a:prstGeom prst="rect">
            <a:avLst/>
          </a:prstGeom>
          <a:effectLst/>
        </p:spPr>
        <p:txBody>
          <a:bodyPr wrap="square">
            <a:spAutoFit/>
          </a:bodyPr>
          <a:lstStyle/>
          <a:p>
            <a:pPr algn="ctr">
              <a:lnSpc>
                <a:spcPct val="125000"/>
              </a:lnSpc>
            </a:pPr>
            <a:r>
              <a:rPr lang="zh-CN" altLang="en-US" dirty="0" smtClean="0">
                <a:cs typeface="+mn-ea"/>
                <a:sym typeface="+mn-lt"/>
              </a:rPr>
              <a:t>步骤</a:t>
            </a:r>
            <a:r>
              <a:rPr lang="en-US" altLang="zh-CN" dirty="0" smtClean="0">
                <a:cs typeface="+mn-ea"/>
                <a:sym typeface="+mn-lt"/>
              </a:rPr>
              <a:t>7</a:t>
            </a:r>
            <a:endParaRPr lang="zh-CN" altLang="en-US" dirty="0">
              <a:cs typeface="+mn-ea"/>
              <a:sym typeface="+mn-lt"/>
            </a:endParaRPr>
          </a:p>
        </p:txBody>
      </p:sp>
    </p:spTree>
    <p:extLst>
      <p:ext uri="{BB962C8B-B14F-4D97-AF65-F5344CB8AC3E}">
        <p14:creationId xmlns:p14="http://schemas.microsoft.com/office/powerpoint/2010/main" val="392059458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iterate type="lt">
                                    <p:tmPct val="10000"/>
                                  </p:iterate>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2400"/>
                            </p:stCondLst>
                            <p:childTnLst>
                              <p:par>
                                <p:cTn id="14" presetID="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1+#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2900"/>
                            </p:stCondLst>
                            <p:childTnLst>
                              <p:par>
                                <p:cTn id="19" presetID="22" presetClass="entr" presetSubtype="1" fill="hold" grpId="0" nodeType="afterEffect">
                                  <p:stCondLst>
                                    <p:cond delay="0"/>
                                  </p:stCondLst>
                                  <p:iterate type="lt">
                                    <p:tmPct val="10000"/>
                                  </p:iterate>
                                  <p:childTnLst>
                                    <p:set>
                                      <p:cBhvr>
                                        <p:cTn id="20" dur="1" fill="hold">
                                          <p:stCondLst>
                                            <p:cond delay="0"/>
                                          </p:stCondLst>
                                        </p:cTn>
                                        <p:tgtEl>
                                          <p:spTgt spid="22"/>
                                        </p:tgtEl>
                                        <p:attrNameLst>
                                          <p:attrName>style.visibility</p:attrName>
                                        </p:attrNameLst>
                                      </p:cBhvr>
                                      <p:to>
                                        <p:strVal val="visible"/>
                                      </p:to>
                                    </p:set>
                                    <p:animEffect transition="in" filter="wipe(up)">
                                      <p:cBhvr>
                                        <p:cTn id="21" dur="500"/>
                                        <p:tgtEl>
                                          <p:spTgt spid="22"/>
                                        </p:tgtEl>
                                      </p:cBhvr>
                                    </p:animEffect>
                                  </p:childTnLst>
                                </p:cTn>
                              </p:par>
                            </p:childTnLst>
                          </p:cTn>
                        </p:par>
                        <p:par>
                          <p:cTn id="22" fill="hold">
                            <p:stCondLst>
                              <p:cond delay="48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5300"/>
                            </p:stCondLst>
                            <p:childTnLst>
                              <p:par>
                                <p:cTn id="27" presetID="53" presetClass="entr" presetSubtype="16"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childTnLst>
                          </p:cTn>
                        </p:par>
                        <p:par>
                          <p:cTn id="32" fill="hold">
                            <p:stCondLst>
                              <p:cond delay="5800"/>
                            </p:stCondLst>
                            <p:childTnLst>
                              <p:par>
                                <p:cTn id="33" presetID="22" presetClass="entr" presetSubtype="1"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Effect transition="in" filter="wipe(up)">
                                      <p:cBhvr>
                                        <p:cTn id="35" dur="500"/>
                                        <p:tgtEl>
                                          <p:spTgt spid="23"/>
                                        </p:tgtEl>
                                      </p:cBhvr>
                                    </p:animEffect>
                                  </p:childTnLst>
                                </p:cTn>
                              </p:par>
                            </p:childTnLst>
                          </p:cTn>
                        </p:par>
                        <p:par>
                          <p:cTn id="36" fill="hold">
                            <p:stCondLst>
                              <p:cond delay="640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6900"/>
                            </p:stCondLst>
                            <p:childTnLst>
                              <p:par>
                                <p:cTn id="41" presetID="53" presetClass="entr" presetSubtype="16"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childTnLst>
                          </p:cTn>
                        </p:par>
                        <p:par>
                          <p:cTn id="46" fill="hold">
                            <p:stCondLst>
                              <p:cond delay="7400"/>
                            </p:stCondLst>
                            <p:childTnLst>
                              <p:par>
                                <p:cTn id="47" presetID="22" presetClass="entr" presetSubtype="1" fill="hold" grpId="0" nodeType="afterEffect">
                                  <p:stCondLst>
                                    <p:cond delay="0"/>
                                  </p:stCondLst>
                                  <p:iterate type="lt">
                                    <p:tmPct val="10000"/>
                                  </p:iterate>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childTnLst>
                          </p:cTn>
                        </p:par>
                        <p:par>
                          <p:cTn id="50" fill="hold">
                            <p:stCondLst>
                              <p:cond delay="8000"/>
                            </p:stCondLst>
                            <p:childTnLst>
                              <p:par>
                                <p:cTn id="51" presetID="22" presetClass="entr" presetSubtype="1"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500"/>
                                        <p:tgtEl>
                                          <p:spTgt spid="19"/>
                                        </p:tgtEl>
                                      </p:cBhvr>
                                    </p:animEffect>
                                  </p:childTnLst>
                                </p:cTn>
                              </p:par>
                            </p:childTnLst>
                          </p:cTn>
                        </p:par>
                        <p:par>
                          <p:cTn id="54" fill="hold">
                            <p:stCondLst>
                              <p:cond delay="8500"/>
                            </p:stCondLst>
                            <p:childTnLst>
                              <p:par>
                                <p:cTn id="55" presetID="53" presetClass="entr" presetSubtype="16"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childTnLst>
                          </p:cTn>
                        </p:par>
                        <p:par>
                          <p:cTn id="60" fill="hold">
                            <p:stCondLst>
                              <p:cond delay="9000"/>
                            </p:stCondLst>
                            <p:childTnLst>
                              <p:par>
                                <p:cTn id="61" presetID="22" presetClass="entr" presetSubtype="1" fill="hold" grpId="0" nodeType="afterEffect">
                                  <p:stCondLst>
                                    <p:cond delay="0"/>
                                  </p:stCondLst>
                                  <p:iterate type="lt">
                                    <p:tmPct val="10000"/>
                                  </p:iterate>
                                  <p:childTnLst>
                                    <p:set>
                                      <p:cBhvr>
                                        <p:cTn id="62" dur="1" fill="hold">
                                          <p:stCondLst>
                                            <p:cond delay="0"/>
                                          </p:stCondLst>
                                        </p:cTn>
                                        <p:tgtEl>
                                          <p:spTgt spid="25"/>
                                        </p:tgtEl>
                                        <p:attrNameLst>
                                          <p:attrName>style.visibility</p:attrName>
                                        </p:attrNameLst>
                                      </p:cBhvr>
                                      <p:to>
                                        <p:strVal val="visible"/>
                                      </p:to>
                                    </p:set>
                                    <p:animEffect transition="in" filter="wipe(up)">
                                      <p:cBhvr>
                                        <p:cTn id="63" dur="500"/>
                                        <p:tgtEl>
                                          <p:spTgt spid="25"/>
                                        </p:tgtEl>
                                      </p:cBhvr>
                                    </p:animEffect>
                                  </p:childTnLst>
                                </p:cTn>
                              </p:par>
                            </p:childTnLst>
                          </p:cTn>
                        </p:par>
                        <p:par>
                          <p:cTn id="64" fill="hold">
                            <p:stCondLst>
                              <p:cond delay="9600"/>
                            </p:stCondLst>
                            <p:childTnLst>
                              <p:par>
                                <p:cTn id="65" presetID="22" presetClass="entr" presetSubtype="2"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ipe(right)">
                                      <p:cBhvr>
                                        <p:cTn id="67" dur="500"/>
                                        <p:tgtEl>
                                          <p:spTgt spid="12"/>
                                        </p:tgtEl>
                                      </p:cBhvr>
                                    </p:animEffect>
                                  </p:childTnLst>
                                </p:cTn>
                              </p:par>
                            </p:childTnLst>
                          </p:cTn>
                        </p:par>
                        <p:par>
                          <p:cTn id="68" fill="hold">
                            <p:stCondLst>
                              <p:cond delay="10100"/>
                            </p:stCondLst>
                            <p:childTnLst>
                              <p:par>
                                <p:cTn id="69" presetID="53" presetClass="entr" presetSubtype="16"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p:cTn id="71" dur="500" fill="hold"/>
                                        <p:tgtEl>
                                          <p:spTgt spid="10"/>
                                        </p:tgtEl>
                                        <p:attrNameLst>
                                          <p:attrName>ppt_w</p:attrName>
                                        </p:attrNameLst>
                                      </p:cBhvr>
                                      <p:tavLst>
                                        <p:tav tm="0">
                                          <p:val>
                                            <p:fltVal val="0"/>
                                          </p:val>
                                        </p:tav>
                                        <p:tav tm="100000">
                                          <p:val>
                                            <p:strVal val="#ppt_w"/>
                                          </p:val>
                                        </p:tav>
                                      </p:tavLst>
                                    </p:anim>
                                    <p:anim calcmode="lin" valueType="num">
                                      <p:cBhvr>
                                        <p:cTn id="72" dur="500" fill="hold"/>
                                        <p:tgtEl>
                                          <p:spTgt spid="10"/>
                                        </p:tgtEl>
                                        <p:attrNameLst>
                                          <p:attrName>ppt_h</p:attrName>
                                        </p:attrNameLst>
                                      </p:cBhvr>
                                      <p:tavLst>
                                        <p:tav tm="0">
                                          <p:val>
                                            <p:fltVal val="0"/>
                                          </p:val>
                                        </p:tav>
                                        <p:tav tm="100000">
                                          <p:val>
                                            <p:strVal val="#ppt_h"/>
                                          </p:val>
                                        </p:tav>
                                      </p:tavLst>
                                    </p:anim>
                                    <p:animEffect transition="in" filter="fade">
                                      <p:cBhvr>
                                        <p:cTn id="73" dur="500"/>
                                        <p:tgtEl>
                                          <p:spTgt spid="10"/>
                                        </p:tgtEl>
                                      </p:cBhvr>
                                    </p:animEffect>
                                  </p:childTnLst>
                                </p:cTn>
                              </p:par>
                            </p:childTnLst>
                          </p:cTn>
                        </p:par>
                        <p:par>
                          <p:cTn id="74" fill="hold">
                            <p:stCondLst>
                              <p:cond delay="10600"/>
                            </p:stCondLst>
                            <p:childTnLst>
                              <p:par>
                                <p:cTn id="75" presetID="22" presetClass="entr" presetSubtype="1" fill="hold" grpId="0" nodeType="afterEffect">
                                  <p:stCondLst>
                                    <p:cond delay="0"/>
                                  </p:stCondLst>
                                  <p:iterate type="lt">
                                    <p:tmPct val="10000"/>
                                  </p:iterate>
                                  <p:childTnLst>
                                    <p:set>
                                      <p:cBhvr>
                                        <p:cTn id="76" dur="1" fill="hold">
                                          <p:stCondLst>
                                            <p:cond delay="0"/>
                                          </p:stCondLst>
                                        </p:cTn>
                                        <p:tgtEl>
                                          <p:spTgt spid="28"/>
                                        </p:tgtEl>
                                        <p:attrNameLst>
                                          <p:attrName>style.visibility</p:attrName>
                                        </p:attrNameLst>
                                      </p:cBhvr>
                                      <p:to>
                                        <p:strVal val="visible"/>
                                      </p:to>
                                    </p:set>
                                    <p:animEffect transition="in" filter="wipe(up)">
                                      <p:cBhvr>
                                        <p:cTn id="77" dur="500"/>
                                        <p:tgtEl>
                                          <p:spTgt spid="28"/>
                                        </p:tgtEl>
                                      </p:cBhvr>
                                    </p:animEffect>
                                  </p:childTnLst>
                                </p:cTn>
                              </p:par>
                            </p:childTnLst>
                          </p:cTn>
                        </p:par>
                        <p:par>
                          <p:cTn id="78" fill="hold">
                            <p:stCondLst>
                              <p:cond delay="11200"/>
                            </p:stCondLst>
                            <p:childTnLst>
                              <p:par>
                                <p:cTn id="79" presetID="22" presetClass="entr" presetSubtype="2"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right)">
                                      <p:cBhvr>
                                        <p:cTn id="81" dur="500"/>
                                        <p:tgtEl>
                                          <p:spTgt spid="13"/>
                                        </p:tgtEl>
                                      </p:cBhvr>
                                    </p:animEffect>
                                  </p:childTnLst>
                                </p:cTn>
                              </p:par>
                            </p:childTnLst>
                          </p:cTn>
                        </p:par>
                        <p:par>
                          <p:cTn id="82" fill="hold">
                            <p:stCondLst>
                              <p:cond delay="11700"/>
                            </p:stCondLst>
                            <p:childTnLst>
                              <p:par>
                                <p:cTn id="83" presetID="53" presetClass="entr" presetSubtype="16" fill="hold" grpId="0"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fill="hold"/>
                                        <p:tgtEl>
                                          <p:spTgt spid="9"/>
                                        </p:tgtEl>
                                        <p:attrNameLst>
                                          <p:attrName>ppt_w</p:attrName>
                                        </p:attrNameLst>
                                      </p:cBhvr>
                                      <p:tavLst>
                                        <p:tav tm="0">
                                          <p:val>
                                            <p:fltVal val="0"/>
                                          </p:val>
                                        </p:tav>
                                        <p:tav tm="100000">
                                          <p:val>
                                            <p:strVal val="#ppt_w"/>
                                          </p:val>
                                        </p:tav>
                                      </p:tavLst>
                                    </p:anim>
                                    <p:anim calcmode="lin" valueType="num">
                                      <p:cBhvr>
                                        <p:cTn id="86" dur="500" fill="hold"/>
                                        <p:tgtEl>
                                          <p:spTgt spid="9"/>
                                        </p:tgtEl>
                                        <p:attrNameLst>
                                          <p:attrName>ppt_h</p:attrName>
                                        </p:attrNameLst>
                                      </p:cBhvr>
                                      <p:tavLst>
                                        <p:tav tm="0">
                                          <p:val>
                                            <p:fltVal val="0"/>
                                          </p:val>
                                        </p:tav>
                                        <p:tav tm="100000">
                                          <p:val>
                                            <p:strVal val="#ppt_h"/>
                                          </p:val>
                                        </p:tav>
                                      </p:tavLst>
                                    </p:anim>
                                    <p:animEffect transition="in" filter="fade">
                                      <p:cBhvr>
                                        <p:cTn id="87" dur="500"/>
                                        <p:tgtEl>
                                          <p:spTgt spid="9"/>
                                        </p:tgtEl>
                                      </p:cBhvr>
                                    </p:animEffect>
                                  </p:childTnLst>
                                </p:cTn>
                              </p:par>
                            </p:childTnLst>
                          </p:cTn>
                        </p:par>
                        <p:par>
                          <p:cTn id="88" fill="hold">
                            <p:stCondLst>
                              <p:cond delay="12200"/>
                            </p:stCondLst>
                            <p:childTnLst>
                              <p:par>
                                <p:cTn id="89" presetID="22" presetClass="entr" presetSubtype="1" fill="hold" grpId="0" nodeType="afterEffect">
                                  <p:stCondLst>
                                    <p:cond delay="0"/>
                                  </p:stCondLst>
                                  <p:iterate type="lt">
                                    <p:tmPct val="10000"/>
                                  </p:iterate>
                                  <p:childTnLst>
                                    <p:set>
                                      <p:cBhvr>
                                        <p:cTn id="90" dur="1" fill="hold">
                                          <p:stCondLst>
                                            <p:cond delay="0"/>
                                          </p:stCondLst>
                                        </p:cTn>
                                        <p:tgtEl>
                                          <p:spTgt spid="26"/>
                                        </p:tgtEl>
                                        <p:attrNameLst>
                                          <p:attrName>style.visibility</p:attrName>
                                        </p:attrNameLst>
                                      </p:cBhvr>
                                      <p:to>
                                        <p:strVal val="visible"/>
                                      </p:to>
                                    </p:set>
                                    <p:animEffect transition="in" filter="wipe(up)">
                                      <p:cBhvr>
                                        <p:cTn id="91" dur="500"/>
                                        <p:tgtEl>
                                          <p:spTgt spid="26"/>
                                        </p:tgtEl>
                                      </p:cBhvr>
                                    </p:animEffect>
                                  </p:childTnLst>
                                </p:cTn>
                              </p:par>
                            </p:childTnLst>
                          </p:cTn>
                        </p:par>
                        <p:par>
                          <p:cTn id="92" fill="hold">
                            <p:stCondLst>
                              <p:cond delay="12800"/>
                            </p:stCondLst>
                            <p:childTnLst>
                              <p:par>
                                <p:cTn id="93" presetID="22" presetClass="entr" presetSubtype="1"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up)">
                                      <p:cBhvr>
                                        <p:cTn id="95" dur="500"/>
                                        <p:tgtEl>
                                          <p:spTgt spid="20"/>
                                        </p:tgtEl>
                                      </p:cBhvr>
                                    </p:animEffect>
                                  </p:childTnLst>
                                </p:cTn>
                              </p:par>
                            </p:childTnLst>
                          </p:cTn>
                        </p:par>
                        <p:par>
                          <p:cTn id="96" fill="hold">
                            <p:stCondLst>
                              <p:cond delay="13300"/>
                            </p:stCondLst>
                            <p:childTnLst>
                              <p:par>
                                <p:cTn id="97" presetID="53" presetClass="entr" presetSubtype="16"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 calcmode="lin" valueType="num">
                                      <p:cBhvr>
                                        <p:cTn id="99" dur="500" fill="hold"/>
                                        <p:tgtEl>
                                          <p:spTgt spid="14"/>
                                        </p:tgtEl>
                                        <p:attrNameLst>
                                          <p:attrName>ppt_w</p:attrName>
                                        </p:attrNameLst>
                                      </p:cBhvr>
                                      <p:tavLst>
                                        <p:tav tm="0">
                                          <p:val>
                                            <p:fltVal val="0"/>
                                          </p:val>
                                        </p:tav>
                                        <p:tav tm="100000">
                                          <p:val>
                                            <p:strVal val="#ppt_w"/>
                                          </p:val>
                                        </p:tav>
                                      </p:tavLst>
                                    </p:anim>
                                    <p:anim calcmode="lin" valueType="num">
                                      <p:cBhvr>
                                        <p:cTn id="100" dur="500" fill="hold"/>
                                        <p:tgtEl>
                                          <p:spTgt spid="14"/>
                                        </p:tgtEl>
                                        <p:attrNameLst>
                                          <p:attrName>ppt_h</p:attrName>
                                        </p:attrNameLst>
                                      </p:cBhvr>
                                      <p:tavLst>
                                        <p:tav tm="0">
                                          <p:val>
                                            <p:fltVal val="0"/>
                                          </p:val>
                                        </p:tav>
                                        <p:tav tm="100000">
                                          <p:val>
                                            <p:strVal val="#ppt_h"/>
                                          </p:val>
                                        </p:tav>
                                      </p:tavLst>
                                    </p:anim>
                                    <p:animEffect transition="in" filter="fade">
                                      <p:cBhvr>
                                        <p:cTn id="101" dur="500"/>
                                        <p:tgtEl>
                                          <p:spTgt spid="14"/>
                                        </p:tgtEl>
                                      </p:cBhvr>
                                    </p:animEffect>
                                  </p:childTnLst>
                                </p:cTn>
                              </p:par>
                            </p:childTnLst>
                          </p:cTn>
                        </p:par>
                        <p:par>
                          <p:cTn id="102" fill="hold">
                            <p:stCondLst>
                              <p:cond delay="13800"/>
                            </p:stCondLst>
                            <p:childTnLst>
                              <p:par>
                                <p:cTn id="103" presetID="22" presetClass="entr" presetSubtype="1" fill="hold" grpId="0" nodeType="afterEffect">
                                  <p:stCondLst>
                                    <p:cond delay="0"/>
                                  </p:stCondLst>
                                  <p:iterate type="lt">
                                    <p:tmPct val="10000"/>
                                  </p:iterate>
                                  <p:childTnLst>
                                    <p:set>
                                      <p:cBhvr>
                                        <p:cTn id="104" dur="1" fill="hold">
                                          <p:stCondLst>
                                            <p:cond delay="0"/>
                                          </p:stCondLst>
                                        </p:cTn>
                                        <p:tgtEl>
                                          <p:spTgt spid="27"/>
                                        </p:tgtEl>
                                        <p:attrNameLst>
                                          <p:attrName>style.visibility</p:attrName>
                                        </p:attrNameLst>
                                      </p:cBhvr>
                                      <p:to>
                                        <p:strVal val="visible"/>
                                      </p:to>
                                    </p:set>
                                    <p:animEffect transition="in" filter="wipe(up)">
                                      <p:cBhvr>
                                        <p:cTn id="105" dur="500"/>
                                        <p:tgtEl>
                                          <p:spTgt spid="27"/>
                                        </p:tgtEl>
                                      </p:cBhvr>
                                    </p:animEffect>
                                  </p:childTnLst>
                                </p:cTn>
                              </p:par>
                            </p:childTnLst>
                          </p:cTn>
                        </p:par>
                        <p:par>
                          <p:cTn id="106" fill="hold">
                            <p:stCondLst>
                              <p:cond delay="14400"/>
                            </p:stCondLst>
                            <p:childTnLst>
                              <p:par>
                                <p:cTn id="107" presetID="22" presetClass="entr" presetSubtype="8" fill="hold" nodeType="after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wipe(left)">
                                      <p:cBhvr>
                                        <p:cTn id="109" dur="500"/>
                                        <p:tgtEl>
                                          <p:spTgt spid="18"/>
                                        </p:tgtEl>
                                      </p:cBhvr>
                                    </p:animEffect>
                                  </p:childTnLst>
                                </p:cTn>
                              </p:par>
                            </p:childTnLst>
                          </p:cTn>
                        </p:par>
                        <p:par>
                          <p:cTn id="110" fill="hold">
                            <p:stCondLst>
                              <p:cond delay="14900"/>
                            </p:stCondLst>
                            <p:childTnLst>
                              <p:par>
                                <p:cTn id="111" presetID="53" presetClass="entr" presetSubtype="16" fill="hold" grpId="0" nodeType="afterEffect">
                                  <p:stCondLst>
                                    <p:cond delay="0"/>
                                  </p:stCondLst>
                                  <p:childTnLst>
                                    <p:set>
                                      <p:cBhvr>
                                        <p:cTn id="112" dur="1" fill="hold">
                                          <p:stCondLst>
                                            <p:cond delay="0"/>
                                          </p:stCondLst>
                                        </p:cTn>
                                        <p:tgtEl>
                                          <p:spTgt spid="15"/>
                                        </p:tgtEl>
                                        <p:attrNameLst>
                                          <p:attrName>style.visibility</p:attrName>
                                        </p:attrNameLst>
                                      </p:cBhvr>
                                      <p:to>
                                        <p:strVal val="visible"/>
                                      </p:to>
                                    </p:set>
                                    <p:anim calcmode="lin" valueType="num">
                                      <p:cBhvr>
                                        <p:cTn id="113" dur="500" fill="hold"/>
                                        <p:tgtEl>
                                          <p:spTgt spid="15"/>
                                        </p:tgtEl>
                                        <p:attrNameLst>
                                          <p:attrName>ppt_w</p:attrName>
                                        </p:attrNameLst>
                                      </p:cBhvr>
                                      <p:tavLst>
                                        <p:tav tm="0">
                                          <p:val>
                                            <p:fltVal val="0"/>
                                          </p:val>
                                        </p:tav>
                                        <p:tav tm="100000">
                                          <p:val>
                                            <p:strVal val="#ppt_w"/>
                                          </p:val>
                                        </p:tav>
                                      </p:tavLst>
                                    </p:anim>
                                    <p:anim calcmode="lin" valueType="num">
                                      <p:cBhvr>
                                        <p:cTn id="114" dur="500" fill="hold"/>
                                        <p:tgtEl>
                                          <p:spTgt spid="15"/>
                                        </p:tgtEl>
                                        <p:attrNameLst>
                                          <p:attrName>ppt_h</p:attrName>
                                        </p:attrNameLst>
                                      </p:cBhvr>
                                      <p:tavLst>
                                        <p:tav tm="0">
                                          <p:val>
                                            <p:fltVal val="0"/>
                                          </p:val>
                                        </p:tav>
                                        <p:tav tm="100000">
                                          <p:val>
                                            <p:strVal val="#ppt_h"/>
                                          </p:val>
                                        </p:tav>
                                      </p:tavLst>
                                    </p:anim>
                                    <p:animEffect transition="in" filter="fade">
                                      <p:cBhvr>
                                        <p:cTn id="115" dur="500"/>
                                        <p:tgtEl>
                                          <p:spTgt spid="15"/>
                                        </p:tgtEl>
                                      </p:cBhvr>
                                    </p:animEffect>
                                  </p:childTnLst>
                                </p:cTn>
                              </p:par>
                            </p:childTnLst>
                          </p:cTn>
                        </p:par>
                        <p:par>
                          <p:cTn id="116" fill="hold">
                            <p:stCondLst>
                              <p:cond delay="15400"/>
                            </p:stCondLst>
                            <p:childTnLst>
                              <p:par>
                                <p:cTn id="117" presetID="22" presetClass="entr" presetSubtype="1" fill="hold" grpId="0" nodeType="afterEffect">
                                  <p:stCondLst>
                                    <p:cond delay="0"/>
                                  </p:stCondLst>
                                  <p:iterate type="lt">
                                    <p:tmPct val="10000"/>
                                  </p:iterate>
                                  <p:childTnLst>
                                    <p:set>
                                      <p:cBhvr>
                                        <p:cTn id="118" dur="1" fill="hold">
                                          <p:stCondLst>
                                            <p:cond delay="0"/>
                                          </p:stCondLst>
                                        </p:cTn>
                                        <p:tgtEl>
                                          <p:spTgt spid="29"/>
                                        </p:tgtEl>
                                        <p:attrNameLst>
                                          <p:attrName>style.visibility</p:attrName>
                                        </p:attrNameLst>
                                      </p:cBhvr>
                                      <p:to>
                                        <p:strVal val="visible"/>
                                      </p:to>
                                    </p:set>
                                    <p:animEffect transition="in" filter="wipe(up)">
                                      <p:cBhvr>
                                        <p:cTn id="119" dur="500"/>
                                        <p:tgtEl>
                                          <p:spTgt spid="29"/>
                                        </p:tgtEl>
                                      </p:cBhvr>
                                    </p:animEffect>
                                  </p:childTnLst>
                                </p:cTn>
                              </p:par>
                            </p:childTnLst>
                          </p:cTn>
                        </p:par>
                        <p:par>
                          <p:cTn id="120" fill="hold">
                            <p:stCondLst>
                              <p:cond delay="16000"/>
                            </p:stCondLst>
                            <p:childTnLst>
                              <p:par>
                                <p:cTn id="121" presetID="22" presetClass="entr" presetSubtype="8" fill="hold"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wipe(left)">
                                      <p:cBhvr>
                                        <p:cTn id="1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animBg="1"/>
      <p:bldP spid="10" grpId="0" animBg="1"/>
      <p:bldP spid="11" grpId="0" animBg="1"/>
      <p:bldP spid="14" grpId="0" animBg="1"/>
      <p:bldP spid="15" grpId="0" animBg="1"/>
      <p:bldP spid="16" grpId="0" animBg="1"/>
      <p:bldP spid="21" grpId="0"/>
      <p:bldP spid="22" grpId="0"/>
      <p:bldP spid="23" grpId="0"/>
      <p:bldP spid="24" grpId="0"/>
      <p:bldP spid="25" grpId="0"/>
      <p:bldP spid="26"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理论现状</a:t>
            </a:r>
            <a:endParaRPr lang="zh-CN" altLang="en-US" dirty="0"/>
          </a:p>
        </p:txBody>
      </p:sp>
      <p:sp>
        <p:nvSpPr>
          <p:cNvPr id="3" name="文本框 2"/>
          <p:cNvSpPr txBox="1"/>
          <p:nvPr/>
        </p:nvSpPr>
        <p:spPr>
          <a:xfrm>
            <a:off x="1536904" y="1962709"/>
            <a:ext cx="4872533" cy="769441"/>
          </a:xfrm>
          <a:prstGeom prst="rect">
            <a:avLst/>
          </a:prstGeom>
          <a:noFill/>
          <a:effectLst/>
        </p:spPr>
        <p:txBody>
          <a:bodyPr wrap="square" rtlCol="0">
            <a:spAutoFit/>
          </a:bodyPr>
          <a:lstStyle/>
          <a:p>
            <a:r>
              <a:rPr lang="zh-CN" altLang="en-US" sz="4400" b="1" dirty="0" smtClean="0">
                <a:solidFill>
                  <a:schemeClr val="accent1"/>
                </a:solidFill>
                <a:cs typeface="+mn-ea"/>
                <a:sym typeface="+mn-lt"/>
              </a:rPr>
              <a:t>在此输入小标题</a:t>
            </a:r>
            <a:endParaRPr lang="zh-CN" altLang="en-US" sz="1400" b="1" dirty="0">
              <a:solidFill>
                <a:schemeClr val="accent1"/>
              </a:solidFill>
              <a:cs typeface="+mn-ea"/>
              <a:sym typeface="+mn-lt"/>
            </a:endParaRPr>
          </a:p>
        </p:txBody>
      </p:sp>
      <p:cxnSp>
        <p:nvCxnSpPr>
          <p:cNvPr id="4" name="直接连接符 3"/>
          <p:cNvCxnSpPr/>
          <p:nvPr/>
        </p:nvCxnSpPr>
        <p:spPr>
          <a:xfrm>
            <a:off x="422031" y="2915479"/>
            <a:ext cx="11303243" cy="0"/>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513007" y="3410889"/>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sp>
        <p:nvSpPr>
          <p:cNvPr id="6" name="文本框 5"/>
          <p:cNvSpPr txBox="1"/>
          <p:nvPr/>
        </p:nvSpPr>
        <p:spPr>
          <a:xfrm>
            <a:off x="4513007" y="4327607"/>
            <a:ext cx="7005790" cy="826637"/>
          </a:xfrm>
          <a:prstGeom prst="rect">
            <a:avLst/>
          </a:prstGeom>
          <a:noFill/>
          <a:effectLst/>
        </p:spPr>
        <p:txBody>
          <a:bodyPr wrap="square" rtlCol="0">
            <a:spAutoFit/>
          </a:bodyPr>
          <a:lstStyle/>
          <a:p>
            <a:pPr>
              <a:lnSpc>
                <a:spcPct val="125000"/>
              </a:lnSpc>
            </a:pPr>
            <a:r>
              <a:rPr lang="zh-CN" altLang="en-US" sz="2000" b="1" dirty="0">
                <a:solidFill>
                  <a:schemeClr val="accent1"/>
                </a:solidFill>
                <a:cs typeface="+mn-ea"/>
                <a:sym typeface="+mn-lt"/>
              </a:rPr>
              <a:t>点击此处输入关于此小标题、版块的文字描述内容或者相关数据及分析</a:t>
            </a:r>
          </a:p>
        </p:txBody>
      </p:sp>
      <p:sp>
        <p:nvSpPr>
          <p:cNvPr id="7" name="文本框 6"/>
          <p:cNvSpPr txBox="1"/>
          <p:nvPr/>
        </p:nvSpPr>
        <p:spPr>
          <a:xfrm>
            <a:off x="4513007" y="5447484"/>
            <a:ext cx="7005790" cy="753220"/>
          </a:xfrm>
          <a:prstGeom prst="rect">
            <a:avLst/>
          </a:prstGeom>
          <a:noFill/>
          <a:effectLst/>
        </p:spPr>
        <p:txBody>
          <a:bodyPr wrap="square" rtlCol="0">
            <a:spAutoFit/>
          </a:bodyPr>
          <a:lstStyle/>
          <a:p>
            <a:pPr>
              <a:lnSpc>
                <a:spcPct val="125000"/>
              </a:lnSpc>
            </a:pPr>
            <a:r>
              <a:rPr lang="zh-CN" altLang="en-US" dirty="0">
                <a:cs typeface="+mn-ea"/>
                <a:sym typeface="+mn-lt"/>
              </a:rPr>
              <a:t>点击此处输入关于此小标题、版块的文字描述内容或者相关数据及分析</a:t>
            </a: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891584" y="1962709"/>
            <a:ext cx="996185" cy="769441"/>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73186" y="3459922"/>
            <a:ext cx="3540741" cy="2772392"/>
          </a:xfrm>
          <a:prstGeom prst="rect">
            <a:avLst/>
          </a:prstGeom>
        </p:spPr>
      </p:pic>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9023703" y="1962709"/>
            <a:ext cx="1059166" cy="769441"/>
          </a:xfrm>
          <a:prstGeom prst="rect">
            <a:avLst/>
          </a:prstGeom>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0218803" y="1962709"/>
            <a:ext cx="982634" cy="769441"/>
          </a:xfrm>
          <a:prstGeom prst="rect">
            <a:avLst/>
          </a:prstGeom>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697832" y="1961097"/>
            <a:ext cx="1057818" cy="771053"/>
          </a:xfrm>
          <a:prstGeom prst="rect">
            <a:avLst/>
          </a:prstGeom>
        </p:spPr>
      </p:pic>
    </p:spTree>
    <p:extLst>
      <p:ext uri="{BB962C8B-B14F-4D97-AF65-F5344CB8AC3E}">
        <p14:creationId xmlns:p14="http://schemas.microsoft.com/office/powerpoint/2010/main" val="20463210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1000"/>
                                        <p:tgtEl>
                                          <p:spTgt spid="4"/>
                                        </p:tgtEl>
                                      </p:cBhvr>
                                    </p:animEffect>
                                  </p:childTnLst>
                                </p:cTn>
                              </p:par>
                            </p:childTnLst>
                          </p:cTn>
                        </p:par>
                        <p:par>
                          <p:cTn id="29" fill="hold">
                            <p:stCondLst>
                              <p:cond delay="2500"/>
                            </p:stCondLst>
                            <p:childTnLst>
                              <p:par>
                                <p:cTn id="30" presetID="9"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childTnLst>
                          </p:cTn>
                        </p:par>
                        <p:par>
                          <p:cTn id="33" fill="hold">
                            <p:stCondLst>
                              <p:cond delay="3000"/>
                            </p:stCondLst>
                            <p:childTnLst>
                              <p:par>
                                <p:cTn id="34" presetID="10" presetClass="entr" presetSubtype="0" fill="hold" grpId="0" nodeType="afterEffect">
                                  <p:stCondLst>
                                    <p:cond delay="0"/>
                                  </p:stCondLst>
                                  <p:iterate type="lt">
                                    <p:tmPct val="5000"/>
                                  </p:iterate>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4250"/>
                            </p:stCondLst>
                            <p:childTnLst>
                              <p:par>
                                <p:cTn id="38" presetID="10" presetClass="entr" presetSubtype="0" fill="hold" grpId="0" nodeType="afterEffect">
                                  <p:stCondLst>
                                    <p:cond delay="0"/>
                                  </p:stCondLst>
                                  <p:iterate type="lt">
                                    <p:tmPct val="5000"/>
                                  </p:iterate>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5500"/>
                            </p:stCondLst>
                            <p:childTnLst>
                              <p:par>
                                <p:cTn id="42" presetID="10" presetClass="entr" presetSubtype="0" fill="hold" grpId="0" nodeType="afterEffect">
                                  <p:stCondLst>
                                    <p:cond delay="0"/>
                                  </p:stCondLst>
                                  <p:iterate type="lt">
                                    <p:tmPct val="5000"/>
                                  </p:iterate>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调研意义</a:t>
            </a:r>
            <a:endParaRPr lang="zh-CN" altLang="en-US" dirty="0"/>
          </a:p>
        </p:txBody>
      </p:sp>
      <p:sp>
        <p:nvSpPr>
          <p:cNvPr id="3" name="椭圆 2"/>
          <p:cNvSpPr/>
          <p:nvPr/>
        </p:nvSpPr>
        <p:spPr>
          <a:xfrm>
            <a:off x="876672" y="1511983"/>
            <a:ext cx="1181687" cy="11816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smtClean="0">
                <a:cs typeface="+mn-ea"/>
                <a:sym typeface="+mn-lt"/>
              </a:rPr>
              <a:t>01</a:t>
            </a:r>
          </a:p>
          <a:p>
            <a:pPr algn="ctr"/>
            <a:r>
              <a:rPr lang="en-US" altLang="zh-CN" b="1" dirty="0" smtClean="0">
                <a:cs typeface="+mn-ea"/>
                <a:sym typeface="+mn-lt"/>
              </a:rPr>
              <a:t>TEXT</a:t>
            </a:r>
            <a:endParaRPr lang="zh-CN" altLang="en-US" b="1" dirty="0" smtClean="0">
              <a:cs typeface="+mn-ea"/>
              <a:sym typeface="+mn-lt"/>
            </a:endParaRPr>
          </a:p>
        </p:txBody>
      </p:sp>
      <p:sp>
        <p:nvSpPr>
          <p:cNvPr id="4" name="右大括号 3"/>
          <p:cNvSpPr/>
          <p:nvPr/>
        </p:nvSpPr>
        <p:spPr>
          <a:xfrm flipH="1" flipV="1">
            <a:off x="2213103" y="1511983"/>
            <a:ext cx="98474" cy="1181687"/>
          </a:xfrm>
          <a:prstGeom prst="righ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5" name="文本框 4"/>
          <p:cNvSpPr txBox="1"/>
          <p:nvPr/>
        </p:nvSpPr>
        <p:spPr>
          <a:xfrm>
            <a:off x="2466321" y="1517259"/>
            <a:ext cx="4391679" cy="1246495"/>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sz="2000" b="1" dirty="0" smtClean="0">
                <a:cs typeface="+mn-ea"/>
                <a:sym typeface="+mn-lt"/>
              </a:rPr>
              <a:t>输入小标题</a:t>
            </a:r>
            <a:endParaRPr lang="en-US" altLang="zh-CN" sz="2000" b="1" dirty="0">
              <a:cs typeface="+mn-ea"/>
              <a:sym typeface="+mn-lt"/>
            </a:endParaRPr>
          </a:p>
          <a:p>
            <a:pPr>
              <a:lnSpc>
                <a:spcPct val="125000"/>
              </a:lnSpc>
              <a:spcBef>
                <a:spcPts val="600"/>
              </a:spcBef>
            </a:pPr>
            <a:r>
              <a:rPr lang="zh-CN" altLang="en-US" dirty="0">
                <a:cs typeface="+mn-ea"/>
                <a:sym typeface="+mn-lt"/>
              </a:rPr>
              <a:t>点击此处输入与此小标题或图形相关的文字描述内容或数据分析。</a:t>
            </a:r>
          </a:p>
        </p:txBody>
      </p:sp>
      <p:sp>
        <p:nvSpPr>
          <p:cNvPr id="6" name="椭圆 5"/>
          <p:cNvSpPr/>
          <p:nvPr/>
        </p:nvSpPr>
        <p:spPr>
          <a:xfrm>
            <a:off x="876672" y="3340783"/>
            <a:ext cx="1181687" cy="11816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smtClean="0">
                <a:cs typeface="+mn-ea"/>
                <a:sym typeface="+mn-lt"/>
              </a:rPr>
              <a:t>02</a:t>
            </a:r>
          </a:p>
          <a:p>
            <a:pPr algn="ctr"/>
            <a:r>
              <a:rPr lang="en-US" altLang="zh-CN" b="1" dirty="0" smtClean="0">
                <a:cs typeface="+mn-ea"/>
                <a:sym typeface="+mn-lt"/>
              </a:rPr>
              <a:t>TEXT</a:t>
            </a:r>
            <a:endParaRPr lang="zh-CN" altLang="en-US" b="1" dirty="0" smtClean="0">
              <a:cs typeface="+mn-ea"/>
              <a:sym typeface="+mn-lt"/>
            </a:endParaRPr>
          </a:p>
        </p:txBody>
      </p:sp>
      <p:sp>
        <p:nvSpPr>
          <p:cNvPr id="7" name="右大括号 6"/>
          <p:cNvSpPr/>
          <p:nvPr/>
        </p:nvSpPr>
        <p:spPr>
          <a:xfrm flipH="1" flipV="1">
            <a:off x="2213103" y="3340783"/>
            <a:ext cx="98474" cy="1181687"/>
          </a:xfrm>
          <a:prstGeom prst="righ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9" name="文本框 8"/>
          <p:cNvSpPr txBox="1"/>
          <p:nvPr/>
        </p:nvSpPr>
        <p:spPr>
          <a:xfrm>
            <a:off x="2466321" y="3346059"/>
            <a:ext cx="4391679" cy="1246495"/>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sz="2000" b="1" dirty="0">
                <a:cs typeface="+mn-ea"/>
                <a:sym typeface="+mn-lt"/>
              </a:rPr>
              <a:t>输入小标题</a:t>
            </a:r>
            <a:endParaRPr lang="en-US" altLang="zh-CN" sz="2000" b="1" dirty="0">
              <a:cs typeface="+mn-ea"/>
              <a:sym typeface="+mn-lt"/>
            </a:endParaRPr>
          </a:p>
          <a:p>
            <a:pPr>
              <a:lnSpc>
                <a:spcPct val="125000"/>
              </a:lnSpc>
              <a:spcBef>
                <a:spcPts val="600"/>
              </a:spcBef>
            </a:pPr>
            <a:r>
              <a:rPr lang="zh-CN" altLang="en-US" dirty="0">
                <a:cs typeface="+mn-ea"/>
                <a:sym typeface="+mn-lt"/>
              </a:rPr>
              <a:t>点击此处输入与此小标题或图形相关的文字描述内容或数据分析。</a:t>
            </a:r>
          </a:p>
        </p:txBody>
      </p:sp>
      <p:sp>
        <p:nvSpPr>
          <p:cNvPr id="10" name="椭圆 9"/>
          <p:cNvSpPr/>
          <p:nvPr/>
        </p:nvSpPr>
        <p:spPr>
          <a:xfrm>
            <a:off x="876672" y="5093050"/>
            <a:ext cx="1181687" cy="11816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smtClean="0">
                <a:cs typeface="+mn-ea"/>
                <a:sym typeface="+mn-lt"/>
              </a:rPr>
              <a:t>03</a:t>
            </a:r>
          </a:p>
          <a:p>
            <a:pPr algn="ctr"/>
            <a:r>
              <a:rPr lang="en-US" altLang="zh-CN" b="1" dirty="0" smtClean="0">
                <a:cs typeface="+mn-ea"/>
                <a:sym typeface="+mn-lt"/>
              </a:rPr>
              <a:t>TEXT</a:t>
            </a:r>
            <a:endParaRPr lang="zh-CN" altLang="en-US" b="1" dirty="0" smtClean="0">
              <a:cs typeface="+mn-ea"/>
              <a:sym typeface="+mn-lt"/>
            </a:endParaRPr>
          </a:p>
        </p:txBody>
      </p:sp>
      <p:sp>
        <p:nvSpPr>
          <p:cNvPr id="11" name="右大括号 10"/>
          <p:cNvSpPr/>
          <p:nvPr/>
        </p:nvSpPr>
        <p:spPr>
          <a:xfrm flipH="1" flipV="1">
            <a:off x="2213103" y="5093050"/>
            <a:ext cx="98474" cy="1181687"/>
          </a:xfrm>
          <a:prstGeom prst="righ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2" name="文本框 11"/>
          <p:cNvSpPr txBox="1"/>
          <p:nvPr/>
        </p:nvSpPr>
        <p:spPr>
          <a:xfrm>
            <a:off x="2466321" y="5098326"/>
            <a:ext cx="4391679" cy="1246495"/>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sz="2000" b="1" dirty="0">
                <a:cs typeface="+mn-ea"/>
                <a:sym typeface="+mn-lt"/>
              </a:rPr>
              <a:t>输入小标题</a:t>
            </a:r>
            <a:endParaRPr lang="en-US" altLang="zh-CN" sz="2000" b="1" dirty="0">
              <a:cs typeface="+mn-ea"/>
              <a:sym typeface="+mn-lt"/>
            </a:endParaRPr>
          </a:p>
          <a:p>
            <a:pPr>
              <a:lnSpc>
                <a:spcPct val="125000"/>
              </a:lnSpc>
              <a:spcBef>
                <a:spcPts val="600"/>
              </a:spcBef>
            </a:pPr>
            <a:r>
              <a:rPr lang="zh-CN" altLang="en-US" dirty="0">
                <a:cs typeface="+mn-ea"/>
                <a:sym typeface="+mn-lt"/>
              </a:rPr>
              <a:t>点击此处输入与此小标题或图形相关的文字描述内容或数据分析。</a:t>
            </a:r>
          </a:p>
        </p:txBody>
      </p:sp>
      <p:sp>
        <p:nvSpPr>
          <p:cNvPr id="13" name="文本框 12"/>
          <p:cNvSpPr txBox="1"/>
          <p:nvPr/>
        </p:nvSpPr>
        <p:spPr>
          <a:xfrm>
            <a:off x="7507510" y="3551191"/>
            <a:ext cx="4057362" cy="400110"/>
          </a:xfrm>
          <a:prstGeom prst="rect">
            <a:avLst/>
          </a:prstGeom>
          <a:noFill/>
        </p:spPr>
        <p:txBody>
          <a:bodyPr wrap="square" rtlCol="0">
            <a:spAutoFit/>
          </a:bodyPr>
          <a:lstStyle/>
          <a:p>
            <a:r>
              <a:rPr lang="zh-CN" altLang="en-US" sz="2000" b="1" dirty="0" smtClean="0">
                <a:solidFill>
                  <a:schemeClr val="accent1"/>
                </a:solidFill>
                <a:cs typeface="+mn-ea"/>
                <a:sym typeface="+mn-lt"/>
              </a:rPr>
              <a:t>在此输入小标题</a:t>
            </a:r>
            <a:endParaRPr lang="zh-CN" altLang="en-US" sz="2000" b="1" dirty="0">
              <a:solidFill>
                <a:schemeClr val="accent1"/>
              </a:solidFill>
              <a:cs typeface="+mn-ea"/>
              <a:sym typeface="+mn-lt"/>
            </a:endParaRPr>
          </a:p>
        </p:txBody>
      </p:sp>
      <p:sp>
        <p:nvSpPr>
          <p:cNvPr id="14" name="文本框 13"/>
          <p:cNvSpPr txBox="1"/>
          <p:nvPr/>
        </p:nvSpPr>
        <p:spPr>
          <a:xfrm>
            <a:off x="7507510" y="4143385"/>
            <a:ext cx="4057362" cy="2169825"/>
          </a:xfrm>
          <a:prstGeom prst="rect">
            <a:avLst/>
          </a:prstGeom>
          <a:noFill/>
        </p:spPr>
        <p:txBody>
          <a:bodyPr wrap="square" rtlCol="0">
            <a:spAutoFit/>
          </a:bodyPr>
          <a:lstStyle/>
          <a:p>
            <a:pPr>
              <a:lnSpc>
                <a:spcPct val="150000"/>
              </a:lnSpc>
            </a:pPr>
            <a:r>
              <a:rPr lang="zh-CN" altLang="en-US" dirty="0">
                <a:solidFill>
                  <a:schemeClr val="accent1"/>
                </a:solidFill>
                <a:cs typeface="+mn-ea"/>
                <a:sym typeface="+mn-lt"/>
              </a:rPr>
              <a:t>点击此处输入与此小标题或者与此图形相关的内容介绍、数据统计、事件分析、总结概述等文字描述内容</a:t>
            </a:r>
            <a:r>
              <a:rPr lang="zh-CN" altLang="en-US" dirty="0" smtClean="0">
                <a:solidFill>
                  <a:schemeClr val="accent1"/>
                </a:solidFill>
                <a:cs typeface="+mn-ea"/>
                <a:sym typeface="+mn-lt"/>
              </a:rPr>
              <a:t>。</a:t>
            </a:r>
            <a:endParaRPr lang="en-US" altLang="zh-CN" dirty="0" smtClean="0">
              <a:solidFill>
                <a:schemeClr val="accent1"/>
              </a:solidFill>
              <a:cs typeface="+mn-ea"/>
              <a:sym typeface="+mn-lt"/>
            </a:endParaRPr>
          </a:p>
          <a:p>
            <a:pPr>
              <a:lnSpc>
                <a:spcPct val="150000"/>
              </a:lnSpc>
            </a:pPr>
            <a:r>
              <a:rPr lang="zh-CN" altLang="en-US" dirty="0">
                <a:solidFill>
                  <a:schemeClr val="accent1"/>
                </a:solidFill>
                <a:cs typeface="+mn-ea"/>
                <a:sym typeface="+mn-lt"/>
              </a:rPr>
              <a:t>点击此处输入与此小标题或图形相关的文字描述内容或数据分析。</a:t>
            </a:r>
          </a:p>
        </p:txBody>
      </p:sp>
      <p:cxnSp>
        <p:nvCxnSpPr>
          <p:cNvPr id="15" name="直接连接符 14"/>
          <p:cNvCxnSpPr/>
          <p:nvPr/>
        </p:nvCxnSpPr>
        <p:spPr>
          <a:xfrm>
            <a:off x="7018448" y="1524000"/>
            <a:ext cx="0" cy="47507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59078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6" presetClass="entr" presetSubtype="4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outHorizontal)">
                                      <p:cBhvr>
                                        <p:cTn id="12" dur="500"/>
                                        <p:tgtEl>
                                          <p:spTgt spid="4"/>
                                        </p:tgtEl>
                                      </p:cBhvr>
                                    </p:animEffect>
                                  </p:childTnLst>
                                </p:cTn>
                              </p:par>
                            </p:childTnLst>
                          </p:cTn>
                        </p:par>
                        <p:par>
                          <p:cTn id="13" fill="hold">
                            <p:stCondLst>
                              <p:cond delay="1500"/>
                            </p:stCondLst>
                            <p:childTnLst>
                              <p:par>
                                <p:cTn id="14" presetID="10"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3650"/>
                            </p:stCondLst>
                            <p:childTnLst>
                              <p:par>
                                <p:cTn id="18" presetID="2" presetClass="entr" presetSubtype="2"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1+#ppt_w/2"/>
                                          </p:val>
                                        </p:tav>
                                        <p:tav tm="100000">
                                          <p:val>
                                            <p:strVal val="#ppt_x"/>
                                          </p:val>
                                        </p:tav>
                                      </p:tavLst>
                                    </p:anim>
                                    <p:anim calcmode="lin" valueType="num">
                                      <p:cBhvr additive="base">
                                        <p:cTn id="21" dur="1000" fill="hold"/>
                                        <p:tgtEl>
                                          <p:spTgt spid="6"/>
                                        </p:tgtEl>
                                        <p:attrNameLst>
                                          <p:attrName>ppt_y</p:attrName>
                                        </p:attrNameLst>
                                      </p:cBhvr>
                                      <p:tavLst>
                                        <p:tav tm="0">
                                          <p:val>
                                            <p:strVal val="#ppt_y"/>
                                          </p:val>
                                        </p:tav>
                                        <p:tav tm="100000">
                                          <p:val>
                                            <p:strVal val="#ppt_y"/>
                                          </p:val>
                                        </p:tav>
                                      </p:tavLst>
                                    </p:anim>
                                  </p:childTnLst>
                                </p:cTn>
                              </p:par>
                            </p:childTnLst>
                          </p:cTn>
                        </p:par>
                        <p:par>
                          <p:cTn id="22" fill="hold">
                            <p:stCondLst>
                              <p:cond delay="4650"/>
                            </p:stCondLst>
                            <p:childTnLst>
                              <p:par>
                                <p:cTn id="23" presetID="16" presetClass="entr" presetSubtype="4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outHorizontal)">
                                      <p:cBhvr>
                                        <p:cTn id="25" dur="500"/>
                                        <p:tgtEl>
                                          <p:spTgt spid="7"/>
                                        </p:tgtEl>
                                      </p:cBhvr>
                                    </p:animEffect>
                                  </p:childTnLst>
                                </p:cTn>
                              </p:par>
                            </p:childTnLst>
                          </p:cTn>
                        </p:par>
                        <p:par>
                          <p:cTn id="26" fill="hold">
                            <p:stCondLst>
                              <p:cond delay="515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7300"/>
                            </p:stCondLst>
                            <p:childTnLst>
                              <p:par>
                                <p:cTn id="31" presetID="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000" fill="hold"/>
                                        <p:tgtEl>
                                          <p:spTgt spid="10"/>
                                        </p:tgtEl>
                                        <p:attrNameLst>
                                          <p:attrName>ppt_x</p:attrName>
                                        </p:attrNameLst>
                                      </p:cBhvr>
                                      <p:tavLst>
                                        <p:tav tm="0">
                                          <p:val>
                                            <p:strVal val="0-#ppt_w/2"/>
                                          </p:val>
                                        </p:tav>
                                        <p:tav tm="100000">
                                          <p:val>
                                            <p:strVal val="#ppt_x"/>
                                          </p:val>
                                        </p:tav>
                                      </p:tavLst>
                                    </p:anim>
                                    <p:anim calcmode="lin" valueType="num">
                                      <p:cBhvr additive="base">
                                        <p:cTn id="34" dur="100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8300"/>
                            </p:stCondLst>
                            <p:childTnLst>
                              <p:par>
                                <p:cTn id="36" presetID="16" presetClass="entr" presetSubtype="42"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outHorizontal)">
                                      <p:cBhvr>
                                        <p:cTn id="38" dur="500"/>
                                        <p:tgtEl>
                                          <p:spTgt spid="11"/>
                                        </p:tgtEl>
                                      </p:cBhvr>
                                    </p:animEffect>
                                  </p:childTnLst>
                                </p:cTn>
                              </p:par>
                            </p:childTnLst>
                          </p:cTn>
                        </p:par>
                        <p:par>
                          <p:cTn id="39" fill="hold">
                            <p:stCondLst>
                              <p:cond delay="8800"/>
                            </p:stCondLst>
                            <p:childTnLst>
                              <p:par>
                                <p:cTn id="40" presetID="10" presetClass="entr" presetSubtype="0" fill="hold" grpId="0" nodeType="after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childTnLst>
                          </p:cTn>
                        </p:par>
                        <p:par>
                          <p:cTn id="43" fill="hold">
                            <p:stCondLst>
                              <p:cond delay="10950"/>
                            </p:stCondLst>
                            <p:childTnLst>
                              <p:par>
                                <p:cTn id="44" presetID="16" presetClass="entr" presetSubtype="42"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arn(outHorizontal)">
                                      <p:cBhvr>
                                        <p:cTn id="46" dur="500"/>
                                        <p:tgtEl>
                                          <p:spTgt spid="15"/>
                                        </p:tgtEl>
                                      </p:cBhvr>
                                    </p:animEffect>
                                  </p:childTnLst>
                                </p:cTn>
                              </p:par>
                            </p:childTnLst>
                          </p:cTn>
                        </p:par>
                        <p:par>
                          <p:cTn id="47" fill="hold">
                            <p:stCondLst>
                              <p:cond delay="11450"/>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par>
                          <p:cTn id="51" fill="hold">
                            <p:stCondLst>
                              <p:cond delay="12250"/>
                            </p:stCondLst>
                            <p:childTnLst>
                              <p:par>
                                <p:cTn id="52" presetID="10" presetClass="entr" presetSubtype="0" fill="hold" grpId="0" nodeType="afterEffect">
                                  <p:stCondLst>
                                    <p:cond delay="0"/>
                                  </p:stCondLst>
                                  <p:iterate type="lt">
                                    <p:tmPct val="10000"/>
                                  </p:iterate>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animBg="1"/>
      <p:bldP spid="9" grpId="0"/>
      <p:bldP spid="10" grpId="0" animBg="1"/>
      <p:bldP spid="11" grpId="0" animBg="1"/>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3"/>
          </p:nvPr>
        </p:nvSpPr>
        <p:spPr/>
        <p:txBody>
          <a:bodyPr/>
          <a:lstStyle/>
          <a:p>
            <a:r>
              <a:rPr lang="zh-CN" altLang="en-US" dirty="0" smtClean="0"/>
              <a:t>调研目的</a:t>
            </a:r>
            <a:endParaRPr lang="zh-CN" altLang="en-US" dirty="0"/>
          </a:p>
        </p:txBody>
      </p:sp>
      <p:sp>
        <p:nvSpPr>
          <p:cNvPr id="15" name="文本占位符 14"/>
          <p:cNvSpPr>
            <a:spLocks noGrp="1"/>
          </p:cNvSpPr>
          <p:nvPr>
            <p:ph type="body" sz="quarter" idx="15"/>
          </p:nvPr>
        </p:nvSpPr>
        <p:spPr/>
        <p:txBody>
          <a:bodyPr/>
          <a:lstStyle/>
          <a:p>
            <a:pPr marL="0" indent="0" algn="ctr">
              <a:buNone/>
            </a:pPr>
            <a:r>
              <a:rPr lang="zh-CN" altLang="en-US" dirty="0" smtClean="0"/>
              <a:t>调研对象</a:t>
            </a:r>
            <a:endParaRPr lang="zh-CN" altLang="en-US" dirty="0"/>
          </a:p>
        </p:txBody>
      </p:sp>
      <p:sp>
        <p:nvSpPr>
          <p:cNvPr id="16" name="文本占位符 15"/>
          <p:cNvSpPr>
            <a:spLocks noGrp="1"/>
          </p:cNvSpPr>
          <p:nvPr>
            <p:ph type="body" sz="quarter" idx="17"/>
          </p:nvPr>
        </p:nvSpPr>
        <p:spPr/>
        <p:txBody>
          <a:bodyPr/>
          <a:lstStyle/>
          <a:p>
            <a:pPr marL="0" indent="0" algn="ctr">
              <a:buNone/>
            </a:pPr>
            <a:r>
              <a:rPr lang="zh-CN" altLang="en-US" dirty="0" smtClean="0"/>
              <a:t>调研方法</a:t>
            </a:r>
            <a:endParaRPr lang="zh-CN" altLang="en-US" dirty="0"/>
          </a:p>
        </p:txBody>
      </p:sp>
      <p:sp>
        <p:nvSpPr>
          <p:cNvPr id="17" name="文本占位符 16"/>
          <p:cNvSpPr>
            <a:spLocks noGrp="1"/>
          </p:cNvSpPr>
          <p:nvPr>
            <p:ph type="body" sz="quarter" idx="19"/>
          </p:nvPr>
        </p:nvSpPr>
        <p:spPr/>
        <p:txBody>
          <a:bodyPr/>
          <a:lstStyle/>
          <a:p>
            <a:pPr marL="0" indent="0" algn="ctr">
              <a:buNone/>
            </a:pPr>
            <a:r>
              <a:rPr lang="zh-CN" altLang="en-US" dirty="0" smtClean="0"/>
              <a:t>抽样方式</a:t>
            </a:r>
            <a:endParaRPr lang="zh-CN" altLang="en-US" dirty="0"/>
          </a:p>
        </p:txBody>
      </p:sp>
      <p:sp>
        <p:nvSpPr>
          <p:cNvPr id="18" name="文本占位符 17"/>
          <p:cNvSpPr>
            <a:spLocks noGrp="1"/>
          </p:cNvSpPr>
          <p:nvPr>
            <p:ph type="body" sz="quarter" idx="20"/>
          </p:nvPr>
        </p:nvSpPr>
        <p:spPr/>
        <p:txBody>
          <a:bodyPr>
            <a:normAutofit/>
          </a:bodyPr>
          <a:lstStyle/>
          <a:p>
            <a:r>
              <a:rPr lang="zh-CN" altLang="en-US" dirty="0" smtClean="0"/>
              <a:t>调研方案</a:t>
            </a:r>
            <a:endParaRPr lang="zh-CN" altLang="en-US" dirty="0"/>
          </a:p>
        </p:txBody>
      </p:sp>
      <p:sp>
        <p:nvSpPr>
          <p:cNvPr id="14" name="文本占位符 13"/>
          <p:cNvSpPr>
            <a:spLocks noGrp="1"/>
          </p:cNvSpPr>
          <p:nvPr>
            <p:ph type="body" sz="quarter" idx="14"/>
          </p:nvPr>
        </p:nvSpPr>
        <p:spPr/>
        <p:txBody>
          <a:bodyPr/>
          <a:lstStyle/>
          <a:p>
            <a:r>
              <a:rPr lang="en-US" altLang="zh-CN" dirty="0" smtClean="0"/>
              <a:t>PROGRAMM</a:t>
            </a:r>
            <a:endParaRPr lang="zh-CN" altLang="en-US" dirty="0"/>
          </a:p>
        </p:txBody>
      </p:sp>
    </p:spTree>
    <p:extLst>
      <p:ext uri="{BB962C8B-B14F-4D97-AF65-F5344CB8AC3E}">
        <p14:creationId xmlns:p14="http://schemas.microsoft.com/office/powerpoint/2010/main" val="381955968"/>
      </p:ext>
    </p:extLst>
  </p:cSld>
  <p:clrMapOvr>
    <a:masterClrMapping/>
  </p:clrMapOvr>
  <p:transition spd="slow" advTm="0">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调研目的</a:t>
            </a:r>
            <a:endParaRPr lang="zh-CN" altLang="en-US" dirty="0"/>
          </a:p>
        </p:txBody>
      </p:sp>
      <p:grpSp>
        <p:nvGrpSpPr>
          <p:cNvPr id="3" name="组合 2"/>
          <p:cNvGrpSpPr/>
          <p:nvPr/>
        </p:nvGrpSpPr>
        <p:grpSpPr>
          <a:xfrm>
            <a:off x="633211" y="2133525"/>
            <a:ext cx="1929255" cy="3181425"/>
            <a:chOff x="785011" y="2251881"/>
            <a:chExt cx="1653860" cy="3138985"/>
          </a:xfrm>
          <a:solidFill>
            <a:schemeClr val="bg1">
              <a:lumMod val="85000"/>
            </a:schemeClr>
          </a:solidFill>
          <a:effectLst/>
        </p:grpSpPr>
        <p:sp>
          <p:nvSpPr>
            <p:cNvPr id="4" name="矩形 3"/>
            <p:cNvSpPr/>
            <p:nvPr/>
          </p:nvSpPr>
          <p:spPr>
            <a:xfrm>
              <a:off x="785011" y="2251881"/>
              <a:ext cx="1653860" cy="6687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smtClean="0">
                  <a:solidFill>
                    <a:sysClr val="windowText" lastClr="000000"/>
                  </a:solidFill>
                  <a:cs typeface="+mn-ea"/>
                  <a:sym typeface="+mn-lt"/>
                </a:rPr>
                <a:t>输入小标题</a:t>
              </a:r>
              <a:endParaRPr lang="zh-CN" altLang="en-US" sz="2000" b="1" dirty="0">
                <a:solidFill>
                  <a:sysClr val="windowText" lastClr="000000"/>
                </a:solidFill>
                <a:cs typeface="+mn-ea"/>
                <a:sym typeface="+mn-lt"/>
              </a:endParaRPr>
            </a:p>
          </p:txBody>
        </p:sp>
        <p:sp>
          <p:nvSpPr>
            <p:cNvPr id="5" name="矩形 4"/>
            <p:cNvSpPr/>
            <p:nvPr/>
          </p:nvSpPr>
          <p:spPr>
            <a:xfrm>
              <a:off x="785011" y="2920621"/>
              <a:ext cx="1653860" cy="62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cs typeface="+mn-ea"/>
                  <a:sym typeface="+mn-lt"/>
                </a:rPr>
                <a:t>关键词</a:t>
              </a:r>
            </a:p>
          </p:txBody>
        </p:sp>
        <p:sp>
          <p:nvSpPr>
            <p:cNvPr id="6" name="矩形 5"/>
            <p:cNvSpPr/>
            <p:nvPr/>
          </p:nvSpPr>
          <p:spPr>
            <a:xfrm>
              <a:off x="785011" y="3548418"/>
              <a:ext cx="1653860" cy="18424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tx1"/>
                  </a:solidFill>
                  <a:cs typeface="+mn-ea"/>
                  <a:sym typeface="+mn-lt"/>
                </a:rPr>
                <a:t>点击此处输入与此小标题或图形相关的文字描述内容或</a:t>
              </a:r>
              <a:r>
                <a:rPr lang="zh-CN" altLang="en-US" dirty="0" smtClean="0">
                  <a:solidFill>
                    <a:schemeClr val="tx1"/>
                  </a:solidFill>
                  <a:cs typeface="+mn-ea"/>
                  <a:sym typeface="+mn-lt"/>
                </a:rPr>
                <a:t>数据分析</a:t>
              </a:r>
              <a:endParaRPr lang="zh-CN" altLang="en-US" dirty="0">
                <a:solidFill>
                  <a:schemeClr val="tx1"/>
                </a:solidFill>
                <a:cs typeface="+mn-ea"/>
                <a:sym typeface="+mn-lt"/>
              </a:endParaRPr>
            </a:p>
          </p:txBody>
        </p:sp>
      </p:grpSp>
      <p:grpSp>
        <p:nvGrpSpPr>
          <p:cNvPr id="7" name="组合 6"/>
          <p:cNvGrpSpPr/>
          <p:nvPr/>
        </p:nvGrpSpPr>
        <p:grpSpPr>
          <a:xfrm>
            <a:off x="2812579" y="2133525"/>
            <a:ext cx="1929255" cy="3181425"/>
            <a:chOff x="785011" y="2251881"/>
            <a:chExt cx="1653860" cy="3138985"/>
          </a:xfrm>
          <a:solidFill>
            <a:schemeClr val="bg1">
              <a:lumMod val="85000"/>
            </a:schemeClr>
          </a:solidFill>
          <a:effectLst/>
        </p:grpSpPr>
        <p:sp>
          <p:nvSpPr>
            <p:cNvPr id="9" name="矩形 8"/>
            <p:cNvSpPr/>
            <p:nvPr/>
          </p:nvSpPr>
          <p:spPr>
            <a:xfrm>
              <a:off x="785011" y="2251881"/>
              <a:ext cx="1653860" cy="6687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ysClr val="windowText" lastClr="000000"/>
                  </a:solidFill>
                  <a:cs typeface="+mn-ea"/>
                  <a:sym typeface="+mn-lt"/>
                </a:rPr>
                <a:t>输入小标题</a:t>
              </a:r>
            </a:p>
          </p:txBody>
        </p:sp>
        <p:sp>
          <p:nvSpPr>
            <p:cNvPr id="10" name="矩形 9"/>
            <p:cNvSpPr/>
            <p:nvPr/>
          </p:nvSpPr>
          <p:spPr>
            <a:xfrm>
              <a:off x="785011" y="2920621"/>
              <a:ext cx="1653860" cy="62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cs typeface="+mn-ea"/>
                  <a:sym typeface="+mn-lt"/>
                </a:rPr>
                <a:t>关键词</a:t>
              </a:r>
            </a:p>
          </p:txBody>
        </p:sp>
        <p:sp>
          <p:nvSpPr>
            <p:cNvPr id="11" name="矩形 10"/>
            <p:cNvSpPr/>
            <p:nvPr/>
          </p:nvSpPr>
          <p:spPr>
            <a:xfrm>
              <a:off x="785011" y="3548418"/>
              <a:ext cx="1653860" cy="18424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tx1"/>
                  </a:solidFill>
                  <a:cs typeface="+mn-ea"/>
                  <a:sym typeface="+mn-lt"/>
                </a:rPr>
                <a:t>点击此处输入与此小标题或图形相关的文字描述内容或</a:t>
              </a:r>
              <a:r>
                <a:rPr lang="zh-CN" altLang="en-US" dirty="0" smtClean="0">
                  <a:solidFill>
                    <a:schemeClr val="tx1"/>
                  </a:solidFill>
                  <a:cs typeface="+mn-ea"/>
                  <a:sym typeface="+mn-lt"/>
                </a:rPr>
                <a:t>数据分析</a:t>
              </a:r>
              <a:endParaRPr lang="zh-CN" altLang="en-US" dirty="0">
                <a:solidFill>
                  <a:schemeClr val="tx1"/>
                </a:solidFill>
                <a:cs typeface="+mn-ea"/>
                <a:sym typeface="+mn-lt"/>
              </a:endParaRPr>
            </a:p>
          </p:txBody>
        </p:sp>
      </p:grpSp>
      <p:grpSp>
        <p:nvGrpSpPr>
          <p:cNvPr id="12" name="组合 11"/>
          <p:cNvGrpSpPr/>
          <p:nvPr/>
        </p:nvGrpSpPr>
        <p:grpSpPr>
          <a:xfrm>
            <a:off x="5003151" y="2133525"/>
            <a:ext cx="1929255" cy="3181425"/>
            <a:chOff x="785011" y="2251881"/>
            <a:chExt cx="1653860" cy="3138985"/>
          </a:xfrm>
          <a:solidFill>
            <a:schemeClr val="bg1">
              <a:lumMod val="85000"/>
            </a:schemeClr>
          </a:solidFill>
          <a:effectLst/>
        </p:grpSpPr>
        <p:sp>
          <p:nvSpPr>
            <p:cNvPr id="13" name="矩形 12"/>
            <p:cNvSpPr/>
            <p:nvPr/>
          </p:nvSpPr>
          <p:spPr>
            <a:xfrm>
              <a:off x="785011" y="2251881"/>
              <a:ext cx="1653860" cy="6687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ysClr val="windowText" lastClr="000000"/>
                  </a:solidFill>
                  <a:cs typeface="+mn-ea"/>
                  <a:sym typeface="+mn-lt"/>
                </a:rPr>
                <a:t>输入小标题</a:t>
              </a:r>
            </a:p>
          </p:txBody>
        </p:sp>
        <p:sp>
          <p:nvSpPr>
            <p:cNvPr id="14" name="矩形 13"/>
            <p:cNvSpPr/>
            <p:nvPr/>
          </p:nvSpPr>
          <p:spPr>
            <a:xfrm>
              <a:off x="785011" y="2920621"/>
              <a:ext cx="1653860" cy="62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cs typeface="+mn-ea"/>
                  <a:sym typeface="+mn-lt"/>
                </a:rPr>
                <a:t>关键词</a:t>
              </a:r>
            </a:p>
          </p:txBody>
        </p:sp>
        <p:sp>
          <p:nvSpPr>
            <p:cNvPr id="15" name="矩形 14"/>
            <p:cNvSpPr/>
            <p:nvPr/>
          </p:nvSpPr>
          <p:spPr>
            <a:xfrm>
              <a:off x="785011" y="3548418"/>
              <a:ext cx="1653860" cy="18424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tx1"/>
                  </a:solidFill>
                  <a:cs typeface="+mn-ea"/>
                  <a:sym typeface="+mn-lt"/>
                </a:rPr>
                <a:t>点击此处输入与此小标题或图形相关的文字描述内容或</a:t>
              </a:r>
              <a:r>
                <a:rPr lang="zh-CN" altLang="en-US" dirty="0" smtClean="0">
                  <a:solidFill>
                    <a:schemeClr val="tx1"/>
                  </a:solidFill>
                  <a:cs typeface="+mn-ea"/>
                  <a:sym typeface="+mn-lt"/>
                </a:rPr>
                <a:t>数据分析</a:t>
              </a:r>
              <a:endParaRPr lang="zh-CN" altLang="en-US" dirty="0">
                <a:solidFill>
                  <a:schemeClr val="tx1"/>
                </a:solidFill>
                <a:cs typeface="+mn-ea"/>
                <a:sym typeface="+mn-lt"/>
              </a:endParaRPr>
            </a:p>
          </p:txBody>
        </p:sp>
      </p:grpSp>
      <p:grpSp>
        <p:nvGrpSpPr>
          <p:cNvPr id="16" name="组合 15"/>
          <p:cNvGrpSpPr/>
          <p:nvPr/>
        </p:nvGrpSpPr>
        <p:grpSpPr>
          <a:xfrm>
            <a:off x="7193722" y="2133525"/>
            <a:ext cx="1929255" cy="3181425"/>
            <a:chOff x="785011" y="2251881"/>
            <a:chExt cx="1653860" cy="3138985"/>
          </a:xfrm>
          <a:solidFill>
            <a:schemeClr val="bg1">
              <a:lumMod val="85000"/>
            </a:schemeClr>
          </a:solidFill>
          <a:effectLst/>
        </p:grpSpPr>
        <p:sp>
          <p:nvSpPr>
            <p:cNvPr id="17" name="矩形 16"/>
            <p:cNvSpPr/>
            <p:nvPr/>
          </p:nvSpPr>
          <p:spPr>
            <a:xfrm>
              <a:off x="785011" y="2251881"/>
              <a:ext cx="1653860" cy="6687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ysClr val="windowText" lastClr="000000"/>
                  </a:solidFill>
                  <a:cs typeface="+mn-ea"/>
                  <a:sym typeface="+mn-lt"/>
                </a:rPr>
                <a:t>输入小标题</a:t>
              </a:r>
            </a:p>
          </p:txBody>
        </p:sp>
        <p:sp>
          <p:nvSpPr>
            <p:cNvPr id="18" name="矩形 17"/>
            <p:cNvSpPr/>
            <p:nvPr/>
          </p:nvSpPr>
          <p:spPr>
            <a:xfrm>
              <a:off x="785011" y="2920621"/>
              <a:ext cx="1653860" cy="62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cs typeface="+mn-ea"/>
                  <a:sym typeface="+mn-lt"/>
                </a:rPr>
                <a:t>关键词</a:t>
              </a:r>
            </a:p>
          </p:txBody>
        </p:sp>
        <p:sp>
          <p:nvSpPr>
            <p:cNvPr id="19" name="矩形 18"/>
            <p:cNvSpPr/>
            <p:nvPr/>
          </p:nvSpPr>
          <p:spPr>
            <a:xfrm>
              <a:off x="785011" y="3548418"/>
              <a:ext cx="1653860" cy="18424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tx1"/>
                  </a:solidFill>
                  <a:cs typeface="+mn-ea"/>
                  <a:sym typeface="+mn-lt"/>
                </a:rPr>
                <a:t>点击此处输入与此小标题或图形相关的文字描述内容或</a:t>
              </a:r>
              <a:r>
                <a:rPr lang="zh-CN" altLang="en-US" dirty="0" smtClean="0">
                  <a:solidFill>
                    <a:schemeClr val="tx1"/>
                  </a:solidFill>
                  <a:cs typeface="+mn-ea"/>
                  <a:sym typeface="+mn-lt"/>
                </a:rPr>
                <a:t>数据分析</a:t>
              </a:r>
              <a:endParaRPr lang="zh-CN" altLang="en-US" dirty="0">
                <a:solidFill>
                  <a:schemeClr val="tx1"/>
                </a:solidFill>
                <a:cs typeface="+mn-ea"/>
                <a:sym typeface="+mn-lt"/>
              </a:endParaRPr>
            </a:p>
          </p:txBody>
        </p:sp>
      </p:grpSp>
      <p:grpSp>
        <p:nvGrpSpPr>
          <p:cNvPr id="20" name="组合 19"/>
          <p:cNvGrpSpPr/>
          <p:nvPr/>
        </p:nvGrpSpPr>
        <p:grpSpPr>
          <a:xfrm>
            <a:off x="9451730" y="2133525"/>
            <a:ext cx="1929255" cy="3181425"/>
            <a:chOff x="785011" y="2251881"/>
            <a:chExt cx="1653860" cy="3138985"/>
          </a:xfrm>
          <a:solidFill>
            <a:schemeClr val="bg1">
              <a:lumMod val="85000"/>
            </a:schemeClr>
          </a:solidFill>
          <a:effectLst/>
        </p:grpSpPr>
        <p:sp>
          <p:nvSpPr>
            <p:cNvPr id="21" name="矩形 20"/>
            <p:cNvSpPr/>
            <p:nvPr/>
          </p:nvSpPr>
          <p:spPr>
            <a:xfrm>
              <a:off x="785011" y="2251881"/>
              <a:ext cx="1653860" cy="6687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ysClr val="windowText" lastClr="000000"/>
                  </a:solidFill>
                  <a:cs typeface="+mn-ea"/>
                  <a:sym typeface="+mn-lt"/>
                </a:rPr>
                <a:t>输入小标题</a:t>
              </a:r>
            </a:p>
          </p:txBody>
        </p:sp>
        <p:sp>
          <p:nvSpPr>
            <p:cNvPr id="22" name="矩形 21"/>
            <p:cNvSpPr/>
            <p:nvPr/>
          </p:nvSpPr>
          <p:spPr>
            <a:xfrm>
              <a:off x="785011" y="2920621"/>
              <a:ext cx="1653860" cy="6277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cs typeface="+mn-ea"/>
                  <a:sym typeface="+mn-lt"/>
                </a:rPr>
                <a:t>关键词</a:t>
              </a:r>
            </a:p>
          </p:txBody>
        </p:sp>
        <p:sp>
          <p:nvSpPr>
            <p:cNvPr id="23" name="矩形 22"/>
            <p:cNvSpPr/>
            <p:nvPr/>
          </p:nvSpPr>
          <p:spPr>
            <a:xfrm>
              <a:off x="785011" y="3548418"/>
              <a:ext cx="1653860" cy="18424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tx1"/>
                  </a:solidFill>
                  <a:cs typeface="+mn-ea"/>
                  <a:sym typeface="+mn-lt"/>
                </a:rPr>
                <a:t>点击此处输入与此小标题或图形相关的文字描述内容或</a:t>
              </a:r>
              <a:r>
                <a:rPr lang="zh-CN" altLang="en-US" dirty="0" smtClean="0">
                  <a:solidFill>
                    <a:schemeClr val="tx1"/>
                  </a:solidFill>
                  <a:cs typeface="+mn-ea"/>
                  <a:sym typeface="+mn-lt"/>
                </a:rPr>
                <a:t>数据分析</a:t>
              </a:r>
              <a:endParaRPr lang="zh-CN" altLang="en-US" dirty="0">
                <a:solidFill>
                  <a:schemeClr val="tx1"/>
                </a:solidFill>
                <a:cs typeface="+mn-ea"/>
                <a:sym typeface="+mn-lt"/>
              </a:endParaRPr>
            </a:p>
          </p:txBody>
        </p:sp>
      </p:grpSp>
    </p:spTree>
    <p:extLst>
      <p:ext uri="{BB962C8B-B14F-4D97-AF65-F5344CB8AC3E}">
        <p14:creationId xmlns:p14="http://schemas.microsoft.com/office/powerpoint/2010/main" val="409771979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调研对象</a:t>
            </a:r>
            <a:endParaRPr lang="zh-CN" altLang="en-US" dirty="0"/>
          </a:p>
        </p:txBody>
      </p:sp>
      <p:sp>
        <p:nvSpPr>
          <p:cNvPr id="3" name="任意多边形 2"/>
          <p:cNvSpPr/>
          <p:nvPr/>
        </p:nvSpPr>
        <p:spPr>
          <a:xfrm>
            <a:off x="1009165" y="1887332"/>
            <a:ext cx="2323564" cy="960147"/>
          </a:xfrm>
          <a:custGeom>
            <a:avLst/>
            <a:gdLst>
              <a:gd name="connsiteX0" fmla="*/ 1607761 w 2406047"/>
              <a:gd name="connsiteY0" fmla="*/ 0 h 994231"/>
              <a:gd name="connsiteX1" fmla="*/ 2308314 w 2406047"/>
              <a:gd name="connsiteY1" fmla="*/ 141435 h 994231"/>
              <a:gd name="connsiteX2" fmla="*/ 2406047 w 2406047"/>
              <a:gd name="connsiteY2" fmla="*/ 188516 h 994231"/>
              <a:gd name="connsiteX3" fmla="*/ 2406047 w 2406047"/>
              <a:gd name="connsiteY3" fmla="*/ 994231 h 994231"/>
              <a:gd name="connsiteX4" fmla="*/ 0 w 2406047"/>
              <a:gd name="connsiteY4" fmla="*/ 994231 h 994231"/>
              <a:gd name="connsiteX5" fmla="*/ 25212 w 2406047"/>
              <a:gd name="connsiteY5" fmla="*/ 941894 h 994231"/>
              <a:gd name="connsiteX6" fmla="*/ 1607761 w 2406047"/>
              <a:gd name="connsiteY6" fmla="*/ 0 h 99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6047" h="994231">
                <a:moveTo>
                  <a:pt x="1607761" y="0"/>
                </a:moveTo>
                <a:cubicBezTo>
                  <a:pt x="1856258" y="0"/>
                  <a:pt x="2092992" y="50362"/>
                  <a:pt x="2308314" y="141435"/>
                </a:cubicBezTo>
                <a:lnTo>
                  <a:pt x="2406047" y="188516"/>
                </a:lnTo>
                <a:lnTo>
                  <a:pt x="2406047" y="994231"/>
                </a:lnTo>
                <a:lnTo>
                  <a:pt x="0" y="994231"/>
                </a:lnTo>
                <a:lnTo>
                  <a:pt x="25212" y="941894"/>
                </a:lnTo>
                <a:cubicBezTo>
                  <a:pt x="329984" y="380860"/>
                  <a:pt x="924395" y="0"/>
                  <a:pt x="160776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p:nvPr/>
        </p:nvSpPr>
        <p:spPr>
          <a:xfrm rot="16200000">
            <a:off x="135658" y="3529188"/>
            <a:ext cx="2323564" cy="960147"/>
          </a:xfrm>
          <a:custGeom>
            <a:avLst/>
            <a:gdLst>
              <a:gd name="connsiteX0" fmla="*/ 1607761 w 2406047"/>
              <a:gd name="connsiteY0" fmla="*/ 0 h 994231"/>
              <a:gd name="connsiteX1" fmla="*/ 2308314 w 2406047"/>
              <a:gd name="connsiteY1" fmla="*/ 141435 h 994231"/>
              <a:gd name="connsiteX2" fmla="*/ 2406047 w 2406047"/>
              <a:gd name="connsiteY2" fmla="*/ 188516 h 994231"/>
              <a:gd name="connsiteX3" fmla="*/ 2406047 w 2406047"/>
              <a:gd name="connsiteY3" fmla="*/ 994231 h 994231"/>
              <a:gd name="connsiteX4" fmla="*/ 0 w 2406047"/>
              <a:gd name="connsiteY4" fmla="*/ 994231 h 994231"/>
              <a:gd name="connsiteX5" fmla="*/ 25212 w 2406047"/>
              <a:gd name="connsiteY5" fmla="*/ 941894 h 994231"/>
              <a:gd name="connsiteX6" fmla="*/ 1607761 w 2406047"/>
              <a:gd name="connsiteY6" fmla="*/ 0 h 99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6047" h="994231">
                <a:moveTo>
                  <a:pt x="1607761" y="0"/>
                </a:moveTo>
                <a:cubicBezTo>
                  <a:pt x="1856258" y="0"/>
                  <a:pt x="2092992" y="50362"/>
                  <a:pt x="2308314" y="141435"/>
                </a:cubicBezTo>
                <a:lnTo>
                  <a:pt x="2406047" y="188516"/>
                </a:lnTo>
                <a:lnTo>
                  <a:pt x="2406047" y="994231"/>
                </a:lnTo>
                <a:lnTo>
                  <a:pt x="0" y="994231"/>
                </a:lnTo>
                <a:lnTo>
                  <a:pt x="25212" y="941894"/>
                </a:lnTo>
                <a:cubicBezTo>
                  <a:pt x="329984" y="380860"/>
                  <a:pt x="924395" y="0"/>
                  <a:pt x="160776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4"/>
          <p:cNvSpPr/>
          <p:nvPr/>
        </p:nvSpPr>
        <p:spPr>
          <a:xfrm rot="10800000">
            <a:off x="1777514" y="4393370"/>
            <a:ext cx="2323564" cy="960147"/>
          </a:xfrm>
          <a:custGeom>
            <a:avLst/>
            <a:gdLst>
              <a:gd name="connsiteX0" fmla="*/ 1607761 w 2406047"/>
              <a:gd name="connsiteY0" fmla="*/ 0 h 994231"/>
              <a:gd name="connsiteX1" fmla="*/ 2308314 w 2406047"/>
              <a:gd name="connsiteY1" fmla="*/ 141435 h 994231"/>
              <a:gd name="connsiteX2" fmla="*/ 2406047 w 2406047"/>
              <a:gd name="connsiteY2" fmla="*/ 188516 h 994231"/>
              <a:gd name="connsiteX3" fmla="*/ 2406047 w 2406047"/>
              <a:gd name="connsiteY3" fmla="*/ 994231 h 994231"/>
              <a:gd name="connsiteX4" fmla="*/ 0 w 2406047"/>
              <a:gd name="connsiteY4" fmla="*/ 994231 h 994231"/>
              <a:gd name="connsiteX5" fmla="*/ 25212 w 2406047"/>
              <a:gd name="connsiteY5" fmla="*/ 941894 h 994231"/>
              <a:gd name="connsiteX6" fmla="*/ 1607761 w 2406047"/>
              <a:gd name="connsiteY6" fmla="*/ 0 h 99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6047" h="994231">
                <a:moveTo>
                  <a:pt x="1607761" y="0"/>
                </a:moveTo>
                <a:cubicBezTo>
                  <a:pt x="1856258" y="0"/>
                  <a:pt x="2092992" y="50362"/>
                  <a:pt x="2308314" y="141435"/>
                </a:cubicBezTo>
                <a:lnTo>
                  <a:pt x="2406047" y="188516"/>
                </a:lnTo>
                <a:lnTo>
                  <a:pt x="2406047" y="994231"/>
                </a:lnTo>
                <a:lnTo>
                  <a:pt x="0" y="994231"/>
                </a:lnTo>
                <a:lnTo>
                  <a:pt x="25212" y="941894"/>
                </a:lnTo>
                <a:cubicBezTo>
                  <a:pt x="329984" y="380860"/>
                  <a:pt x="924395" y="0"/>
                  <a:pt x="160776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5"/>
          <p:cNvSpPr/>
          <p:nvPr/>
        </p:nvSpPr>
        <p:spPr>
          <a:xfrm rot="5400000">
            <a:off x="2651021" y="2751514"/>
            <a:ext cx="2323564" cy="960147"/>
          </a:xfrm>
          <a:custGeom>
            <a:avLst/>
            <a:gdLst>
              <a:gd name="connsiteX0" fmla="*/ 1607761 w 2406047"/>
              <a:gd name="connsiteY0" fmla="*/ 0 h 994231"/>
              <a:gd name="connsiteX1" fmla="*/ 2308314 w 2406047"/>
              <a:gd name="connsiteY1" fmla="*/ 141435 h 994231"/>
              <a:gd name="connsiteX2" fmla="*/ 2406047 w 2406047"/>
              <a:gd name="connsiteY2" fmla="*/ 188516 h 994231"/>
              <a:gd name="connsiteX3" fmla="*/ 2406047 w 2406047"/>
              <a:gd name="connsiteY3" fmla="*/ 994231 h 994231"/>
              <a:gd name="connsiteX4" fmla="*/ 0 w 2406047"/>
              <a:gd name="connsiteY4" fmla="*/ 994231 h 994231"/>
              <a:gd name="connsiteX5" fmla="*/ 25212 w 2406047"/>
              <a:gd name="connsiteY5" fmla="*/ 941894 h 994231"/>
              <a:gd name="connsiteX6" fmla="*/ 1607761 w 2406047"/>
              <a:gd name="connsiteY6" fmla="*/ 0 h 99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6047" h="994231">
                <a:moveTo>
                  <a:pt x="1607761" y="0"/>
                </a:moveTo>
                <a:cubicBezTo>
                  <a:pt x="1856258" y="0"/>
                  <a:pt x="2092992" y="50362"/>
                  <a:pt x="2308314" y="141435"/>
                </a:cubicBezTo>
                <a:lnTo>
                  <a:pt x="2406047" y="188516"/>
                </a:lnTo>
                <a:lnTo>
                  <a:pt x="2406047" y="994231"/>
                </a:lnTo>
                <a:lnTo>
                  <a:pt x="0" y="994231"/>
                </a:lnTo>
                <a:lnTo>
                  <a:pt x="25212" y="941894"/>
                </a:lnTo>
                <a:cubicBezTo>
                  <a:pt x="329984" y="380860"/>
                  <a:pt x="924395" y="0"/>
                  <a:pt x="160776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p:cNvSpPr txBox="1"/>
          <p:nvPr/>
        </p:nvSpPr>
        <p:spPr>
          <a:xfrm>
            <a:off x="1275166" y="2450436"/>
            <a:ext cx="812800" cy="400110"/>
          </a:xfrm>
          <a:prstGeom prst="rect">
            <a:avLst/>
          </a:prstGeom>
          <a:noFill/>
        </p:spPr>
        <p:txBody>
          <a:bodyPr wrap="squar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sp>
        <p:nvSpPr>
          <p:cNvPr id="9" name="文本框 8"/>
          <p:cNvSpPr txBox="1"/>
          <p:nvPr/>
        </p:nvSpPr>
        <p:spPr>
          <a:xfrm>
            <a:off x="3401817" y="2434134"/>
            <a:ext cx="812800" cy="400110"/>
          </a:xfrm>
          <a:prstGeom prst="rect">
            <a:avLst/>
          </a:prstGeom>
          <a:noFill/>
        </p:spPr>
        <p:txBody>
          <a:bodyPr wrap="squar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sp>
        <p:nvSpPr>
          <p:cNvPr id="10" name="文本框 9"/>
          <p:cNvSpPr txBox="1"/>
          <p:nvPr/>
        </p:nvSpPr>
        <p:spPr>
          <a:xfrm>
            <a:off x="1275166" y="4422396"/>
            <a:ext cx="812800" cy="400110"/>
          </a:xfrm>
          <a:prstGeom prst="rect">
            <a:avLst/>
          </a:prstGeom>
          <a:noFill/>
        </p:spPr>
        <p:txBody>
          <a:bodyPr wrap="square" rtlCol="0">
            <a:spAutoFit/>
          </a:bodyPr>
          <a:lstStyle/>
          <a:p>
            <a:r>
              <a:rPr lang="en-US" altLang="zh-CN" sz="2000" dirty="0" smtClean="0">
                <a:solidFill>
                  <a:schemeClr val="bg1"/>
                </a:solidFill>
                <a:cs typeface="+mn-ea"/>
                <a:sym typeface="+mn-lt"/>
              </a:rPr>
              <a:t>04</a:t>
            </a:r>
            <a:endParaRPr lang="zh-CN" altLang="en-US" sz="2000" dirty="0">
              <a:solidFill>
                <a:schemeClr val="bg1"/>
              </a:solidFill>
              <a:cs typeface="+mn-ea"/>
              <a:sym typeface="+mn-lt"/>
            </a:endParaRPr>
          </a:p>
        </p:txBody>
      </p:sp>
      <p:sp>
        <p:nvSpPr>
          <p:cNvPr id="11" name="文本框 10"/>
          <p:cNvSpPr txBox="1"/>
          <p:nvPr/>
        </p:nvSpPr>
        <p:spPr>
          <a:xfrm>
            <a:off x="3401817" y="4406094"/>
            <a:ext cx="812800" cy="400110"/>
          </a:xfrm>
          <a:prstGeom prst="rect">
            <a:avLst/>
          </a:prstGeom>
          <a:noFill/>
        </p:spPr>
        <p:txBody>
          <a:bodyPr wrap="squar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sp>
        <p:nvSpPr>
          <p:cNvPr id="12" name="文本框 11"/>
          <p:cNvSpPr txBox="1"/>
          <p:nvPr/>
        </p:nvSpPr>
        <p:spPr>
          <a:xfrm>
            <a:off x="1739641" y="2321869"/>
            <a:ext cx="1583916" cy="369332"/>
          </a:xfrm>
          <a:prstGeom prst="rect">
            <a:avLst/>
          </a:prstGeom>
          <a:noFill/>
        </p:spPr>
        <p:txBody>
          <a:bodyPr wrap="square" rtlCol="0">
            <a:spAutoFit/>
          </a:bodyPr>
          <a:lstStyle/>
          <a:p>
            <a:r>
              <a:rPr lang="zh-CN" altLang="en-US" dirty="0" smtClean="0">
                <a:solidFill>
                  <a:schemeClr val="bg1"/>
                </a:solidFill>
                <a:cs typeface="+mn-ea"/>
                <a:sym typeface="+mn-lt"/>
              </a:rPr>
              <a:t>关键词</a:t>
            </a:r>
            <a:endParaRPr lang="zh-CN" altLang="en-US" dirty="0">
              <a:solidFill>
                <a:schemeClr val="bg1"/>
              </a:solidFill>
              <a:cs typeface="+mn-ea"/>
              <a:sym typeface="+mn-lt"/>
            </a:endParaRPr>
          </a:p>
        </p:txBody>
      </p:sp>
      <p:sp>
        <p:nvSpPr>
          <p:cNvPr id="13" name="文本框 12"/>
          <p:cNvSpPr txBox="1"/>
          <p:nvPr/>
        </p:nvSpPr>
        <p:spPr>
          <a:xfrm>
            <a:off x="1847528" y="4421769"/>
            <a:ext cx="1583916" cy="369332"/>
          </a:xfrm>
          <a:prstGeom prst="rect">
            <a:avLst/>
          </a:prstGeom>
          <a:noFill/>
        </p:spPr>
        <p:txBody>
          <a:bodyPr wrap="square" rtlCol="0">
            <a:spAutoFit/>
          </a:bodyPr>
          <a:lstStyle/>
          <a:p>
            <a:pPr algn="r"/>
            <a:r>
              <a:rPr lang="zh-CN" altLang="en-US" dirty="0">
                <a:solidFill>
                  <a:schemeClr val="bg1"/>
                </a:solidFill>
                <a:cs typeface="+mn-ea"/>
                <a:sym typeface="+mn-lt"/>
              </a:rPr>
              <a:t>关键词</a:t>
            </a:r>
          </a:p>
        </p:txBody>
      </p:sp>
      <p:sp>
        <p:nvSpPr>
          <p:cNvPr id="14" name="文本框 13"/>
          <p:cNvSpPr txBox="1"/>
          <p:nvPr/>
        </p:nvSpPr>
        <p:spPr>
          <a:xfrm>
            <a:off x="3401817" y="2848129"/>
            <a:ext cx="388712" cy="923330"/>
          </a:xfrm>
          <a:prstGeom prst="rect">
            <a:avLst/>
          </a:prstGeom>
          <a:noFill/>
        </p:spPr>
        <p:txBody>
          <a:bodyPr wrap="square" rtlCol="0">
            <a:spAutoFit/>
          </a:bodyPr>
          <a:lstStyle/>
          <a:p>
            <a:r>
              <a:rPr lang="zh-CN" altLang="en-US" dirty="0">
                <a:solidFill>
                  <a:schemeClr val="bg1"/>
                </a:solidFill>
                <a:cs typeface="+mn-ea"/>
                <a:sym typeface="+mn-lt"/>
              </a:rPr>
              <a:t>关键词</a:t>
            </a:r>
          </a:p>
        </p:txBody>
      </p:sp>
      <p:sp>
        <p:nvSpPr>
          <p:cNvPr id="15" name="文本框 14"/>
          <p:cNvSpPr txBox="1"/>
          <p:nvPr/>
        </p:nvSpPr>
        <p:spPr>
          <a:xfrm>
            <a:off x="1253955" y="3451591"/>
            <a:ext cx="505332" cy="923330"/>
          </a:xfrm>
          <a:prstGeom prst="rect">
            <a:avLst/>
          </a:prstGeom>
          <a:noFill/>
        </p:spPr>
        <p:txBody>
          <a:bodyPr wrap="square" rtlCol="0">
            <a:spAutoFit/>
          </a:bodyPr>
          <a:lstStyle/>
          <a:p>
            <a:r>
              <a:rPr lang="zh-CN" altLang="en-US" dirty="0">
                <a:solidFill>
                  <a:schemeClr val="bg1"/>
                </a:solidFill>
                <a:cs typeface="+mn-ea"/>
                <a:sym typeface="+mn-lt"/>
              </a:rPr>
              <a:t>关键词</a:t>
            </a:r>
          </a:p>
        </p:txBody>
      </p:sp>
      <p:sp>
        <p:nvSpPr>
          <p:cNvPr id="16" name="文本框 15"/>
          <p:cNvSpPr txBox="1"/>
          <p:nvPr/>
        </p:nvSpPr>
        <p:spPr>
          <a:xfrm>
            <a:off x="1653494" y="3317028"/>
            <a:ext cx="1872343" cy="707886"/>
          </a:xfrm>
          <a:prstGeom prst="rect">
            <a:avLst/>
          </a:prstGeom>
          <a:noFill/>
        </p:spPr>
        <p:txBody>
          <a:bodyPr wrap="square" rtlCol="0">
            <a:spAutoFit/>
          </a:bodyPr>
          <a:lstStyle/>
          <a:p>
            <a:pPr algn="ctr"/>
            <a:r>
              <a:rPr lang="zh-CN" altLang="en-US" sz="2000" b="1" dirty="0" smtClean="0">
                <a:cs typeface="+mn-ea"/>
                <a:sym typeface="+mn-lt"/>
              </a:rPr>
              <a:t>输入</a:t>
            </a:r>
            <a:endParaRPr lang="en-US" altLang="zh-CN" sz="2000" b="1" dirty="0" smtClean="0">
              <a:cs typeface="+mn-ea"/>
              <a:sym typeface="+mn-lt"/>
            </a:endParaRPr>
          </a:p>
          <a:p>
            <a:pPr algn="ctr"/>
            <a:r>
              <a:rPr lang="zh-CN" altLang="en-US" sz="2000" b="1" dirty="0">
                <a:cs typeface="+mn-ea"/>
                <a:sym typeface="+mn-lt"/>
              </a:rPr>
              <a:t>内容</a:t>
            </a:r>
          </a:p>
        </p:txBody>
      </p:sp>
      <p:sp>
        <p:nvSpPr>
          <p:cNvPr id="17" name="任意多边形 16"/>
          <p:cNvSpPr>
            <a:spLocks noChangeAspect="1"/>
          </p:cNvSpPr>
          <p:nvPr/>
        </p:nvSpPr>
        <p:spPr>
          <a:xfrm>
            <a:off x="4990747" y="2998395"/>
            <a:ext cx="360000" cy="360000"/>
          </a:xfrm>
          <a:custGeom>
            <a:avLst/>
            <a:gdLst>
              <a:gd name="connsiteX0" fmla="*/ 323834 w 3757853"/>
              <a:gd name="connsiteY0" fmla="*/ 2826194 h 3757854"/>
              <a:gd name="connsiteX1" fmla="*/ 931659 w 3757853"/>
              <a:gd name="connsiteY1" fmla="*/ 3434019 h 3757854"/>
              <a:gd name="connsiteX2" fmla="*/ 0 w 3757853"/>
              <a:gd name="connsiteY2" fmla="*/ 3757854 h 3757854"/>
              <a:gd name="connsiteX3" fmla="*/ 2958831 w 3757853"/>
              <a:gd name="connsiteY3" fmla="*/ 543794 h 3757854"/>
              <a:gd name="connsiteX4" fmla="*/ 2048517 w 3757853"/>
              <a:gd name="connsiteY4" fmla="*/ 1454108 h 3757854"/>
              <a:gd name="connsiteX5" fmla="*/ 2303745 w 3757853"/>
              <a:gd name="connsiteY5" fmla="*/ 1709336 h 3757854"/>
              <a:gd name="connsiteX6" fmla="*/ 3214059 w 3757853"/>
              <a:gd name="connsiteY6" fmla="*/ 799022 h 3757854"/>
              <a:gd name="connsiteX7" fmla="*/ 3046271 w 3757853"/>
              <a:gd name="connsiteY7" fmla="*/ 0 h 3757854"/>
              <a:gd name="connsiteX8" fmla="*/ 3130563 w 3757853"/>
              <a:gd name="connsiteY8" fmla="*/ 34915 h 3757854"/>
              <a:gd name="connsiteX9" fmla="*/ 3722939 w 3757853"/>
              <a:gd name="connsiteY9" fmla="*/ 627292 h 3757854"/>
              <a:gd name="connsiteX10" fmla="*/ 3722939 w 3757853"/>
              <a:gd name="connsiteY10" fmla="*/ 795874 h 3757854"/>
              <a:gd name="connsiteX11" fmla="*/ 1177594 w 3757853"/>
              <a:gd name="connsiteY11" fmla="*/ 3341219 h 3757854"/>
              <a:gd name="connsiteX12" fmla="*/ 1009011 w 3757853"/>
              <a:gd name="connsiteY12" fmla="*/ 3341219 h 3757854"/>
              <a:gd name="connsiteX13" fmla="*/ 416635 w 3757853"/>
              <a:gd name="connsiteY13" fmla="*/ 2748843 h 3757854"/>
              <a:gd name="connsiteX14" fmla="*/ 416635 w 3757853"/>
              <a:gd name="connsiteY14" fmla="*/ 2580260 h 3757854"/>
              <a:gd name="connsiteX15" fmla="*/ 2961980 w 3757853"/>
              <a:gd name="connsiteY15" fmla="*/ 34915 h 3757854"/>
              <a:gd name="connsiteX16" fmla="*/ 3046271 w 3757853"/>
              <a:gd name="connsiteY16" fmla="*/ 0 h 375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57853" h="3757854">
                <a:moveTo>
                  <a:pt x="323834" y="2826194"/>
                </a:moveTo>
                <a:lnTo>
                  <a:pt x="931659" y="3434019"/>
                </a:lnTo>
                <a:lnTo>
                  <a:pt x="0" y="3757854"/>
                </a:lnTo>
                <a:close/>
                <a:moveTo>
                  <a:pt x="2958831" y="543794"/>
                </a:moveTo>
                <a:lnTo>
                  <a:pt x="2048517" y="1454108"/>
                </a:lnTo>
                <a:lnTo>
                  <a:pt x="2303745" y="1709336"/>
                </a:lnTo>
                <a:lnTo>
                  <a:pt x="3214059" y="799022"/>
                </a:lnTo>
                <a:close/>
                <a:moveTo>
                  <a:pt x="3046271" y="0"/>
                </a:moveTo>
                <a:cubicBezTo>
                  <a:pt x="3076779" y="0"/>
                  <a:pt x="3107286" y="11638"/>
                  <a:pt x="3130563" y="34915"/>
                </a:cubicBezTo>
                <a:lnTo>
                  <a:pt x="3722939" y="627292"/>
                </a:lnTo>
                <a:cubicBezTo>
                  <a:pt x="3769492" y="673845"/>
                  <a:pt x="3769492" y="749321"/>
                  <a:pt x="3722939" y="795874"/>
                </a:cubicBezTo>
                <a:lnTo>
                  <a:pt x="1177594" y="3341219"/>
                </a:lnTo>
                <a:cubicBezTo>
                  <a:pt x="1131041" y="3387772"/>
                  <a:pt x="1055565" y="3387772"/>
                  <a:pt x="1009011" y="3341219"/>
                </a:cubicBezTo>
                <a:lnTo>
                  <a:pt x="416635" y="2748843"/>
                </a:lnTo>
                <a:cubicBezTo>
                  <a:pt x="370082" y="2702289"/>
                  <a:pt x="370082" y="2626813"/>
                  <a:pt x="416635" y="2580260"/>
                </a:cubicBezTo>
                <a:lnTo>
                  <a:pt x="2961980" y="34915"/>
                </a:lnTo>
                <a:cubicBezTo>
                  <a:pt x="2985256" y="11638"/>
                  <a:pt x="3015764" y="0"/>
                  <a:pt x="30462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8" name="任意多边形 17"/>
          <p:cNvSpPr>
            <a:spLocks noChangeAspect="1"/>
          </p:cNvSpPr>
          <p:nvPr/>
        </p:nvSpPr>
        <p:spPr>
          <a:xfrm>
            <a:off x="5046726" y="2025098"/>
            <a:ext cx="248043" cy="360000"/>
          </a:xfrm>
          <a:custGeom>
            <a:avLst/>
            <a:gdLst>
              <a:gd name="connsiteX0" fmla="*/ 0 w 3092116"/>
              <a:gd name="connsiteY0" fmla="*/ 2256923 h 4487779"/>
              <a:gd name="connsiteX1" fmla="*/ 3092116 w 3092116"/>
              <a:gd name="connsiteY1" fmla="*/ 2256923 h 4487779"/>
              <a:gd name="connsiteX2" fmla="*/ 3092116 w 3092116"/>
              <a:gd name="connsiteY2" fmla="*/ 2941721 h 4487779"/>
              <a:gd name="connsiteX3" fmla="*/ 1546058 w 3092116"/>
              <a:gd name="connsiteY3" fmla="*/ 4487779 h 4487779"/>
              <a:gd name="connsiteX4" fmla="*/ 0 w 3092116"/>
              <a:gd name="connsiteY4" fmla="*/ 2941721 h 4487779"/>
              <a:gd name="connsiteX5" fmla="*/ 1546058 w 3092116"/>
              <a:gd name="connsiteY5" fmla="*/ 569300 h 4487779"/>
              <a:gd name="connsiteX6" fmla="*/ 1801729 w 3092116"/>
              <a:gd name="connsiteY6" fmla="*/ 824971 h 4487779"/>
              <a:gd name="connsiteX7" fmla="*/ 1801729 w 3092116"/>
              <a:gd name="connsiteY7" fmla="*/ 1055772 h 4487779"/>
              <a:gd name="connsiteX8" fmla="*/ 1546058 w 3092116"/>
              <a:gd name="connsiteY8" fmla="*/ 1311443 h 4487779"/>
              <a:gd name="connsiteX9" fmla="*/ 1290387 w 3092116"/>
              <a:gd name="connsiteY9" fmla="*/ 1055772 h 4487779"/>
              <a:gd name="connsiteX10" fmla="*/ 1290387 w 3092116"/>
              <a:gd name="connsiteY10" fmla="*/ 824971 h 4487779"/>
              <a:gd name="connsiteX11" fmla="*/ 1546058 w 3092116"/>
              <a:gd name="connsiteY11" fmla="*/ 569300 h 4487779"/>
              <a:gd name="connsiteX12" fmla="*/ 1546058 w 3092116"/>
              <a:gd name="connsiteY12" fmla="*/ 360948 h 4487779"/>
              <a:gd name="connsiteX13" fmla="*/ 1156434 w 3092116"/>
              <a:gd name="connsiteY13" fmla="*/ 750572 h 4487779"/>
              <a:gd name="connsiteX14" fmla="*/ 1156434 w 3092116"/>
              <a:gd name="connsiteY14" fmla="*/ 1102294 h 4487779"/>
              <a:gd name="connsiteX15" fmla="*/ 1546058 w 3092116"/>
              <a:gd name="connsiteY15" fmla="*/ 1491918 h 4487779"/>
              <a:gd name="connsiteX16" fmla="*/ 1935682 w 3092116"/>
              <a:gd name="connsiteY16" fmla="*/ 1102294 h 4487779"/>
              <a:gd name="connsiteX17" fmla="*/ 1935682 w 3092116"/>
              <a:gd name="connsiteY17" fmla="*/ 750572 h 4487779"/>
              <a:gd name="connsiteX18" fmla="*/ 1546058 w 3092116"/>
              <a:gd name="connsiteY18" fmla="*/ 360948 h 4487779"/>
              <a:gd name="connsiteX19" fmla="*/ 1546058 w 3092116"/>
              <a:gd name="connsiteY19" fmla="*/ 0 h 4487779"/>
              <a:gd name="connsiteX20" fmla="*/ 3092116 w 3092116"/>
              <a:gd name="connsiteY20" fmla="*/ 1546058 h 4487779"/>
              <a:gd name="connsiteX21" fmla="*/ 3092116 w 3092116"/>
              <a:gd name="connsiteY21" fmla="*/ 1871913 h 4487779"/>
              <a:gd name="connsiteX22" fmla="*/ 0 w 3092116"/>
              <a:gd name="connsiteY22" fmla="*/ 1871913 h 4487779"/>
              <a:gd name="connsiteX23" fmla="*/ 0 w 3092116"/>
              <a:gd name="connsiteY23" fmla="*/ 1546058 h 4487779"/>
              <a:gd name="connsiteX24" fmla="*/ 1546058 w 3092116"/>
              <a:gd name="connsiteY24" fmla="*/ 0 h 448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2116" h="4487779">
                <a:moveTo>
                  <a:pt x="0" y="2256923"/>
                </a:moveTo>
                <a:lnTo>
                  <a:pt x="3092116" y="2256923"/>
                </a:lnTo>
                <a:lnTo>
                  <a:pt x="3092116" y="2941721"/>
                </a:lnTo>
                <a:cubicBezTo>
                  <a:pt x="3092116" y="3795585"/>
                  <a:pt x="2399922" y="4487779"/>
                  <a:pt x="1546058" y="4487779"/>
                </a:cubicBezTo>
                <a:cubicBezTo>
                  <a:pt x="692194" y="4487779"/>
                  <a:pt x="0" y="3795585"/>
                  <a:pt x="0" y="2941721"/>
                </a:cubicBezTo>
                <a:close/>
                <a:moveTo>
                  <a:pt x="1546058" y="569300"/>
                </a:moveTo>
                <a:cubicBezTo>
                  <a:pt x="1687261" y="569300"/>
                  <a:pt x="1801729" y="683768"/>
                  <a:pt x="1801729" y="824971"/>
                </a:cubicBezTo>
                <a:lnTo>
                  <a:pt x="1801729" y="1055772"/>
                </a:lnTo>
                <a:cubicBezTo>
                  <a:pt x="1801729" y="1196975"/>
                  <a:pt x="1687261" y="1311443"/>
                  <a:pt x="1546058" y="1311443"/>
                </a:cubicBezTo>
                <a:cubicBezTo>
                  <a:pt x="1404855" y="1311443"/>
                  <a:pt x="1290387" y="1196975"/>
                  <a:pt x="1290387" y="1055772"/>
                </a:cubicBezTo>
                <a:lnTo>
                  <a:pt x="1290387" y="824971"/>
                </a:lnTo>
                <a:cubicBezTo>
                  <a:pt x="1290387" y="683768"/>
                  <a:pt x="1404855" y="569300"/>
                  <a:pt x="1546058" y="569300"/>
                </a:cubicBezTo>
                <a:close/>
                <a:moveTo>
                  <a:pt x="1546058" y="360948"/>
                </a:moveTo>
                <a:cubicBezTo>
                  <a:pt x="1330875" y="360948"/>
                  <a:pt x="1156434" y="535389"/>
                  <a:pt x="1156434" y="750572"/>
                </a:cubicBezTo>
                <a:lnTo>
                  <a:pt x="1156434" y="1102294"/>
                </a:lnTo>
                <a:cubicBezTo>
                  <a:pt x="1156434" y="1317477"/>
                  <a:pt x="1330875" y="1491918"/>
                  <a:pt x="1546058" y="1491918"/>
                </a:cubicBezTo>
                <a:cubicBezTo>
                  <a:pt x="1761241" y="1491918"/>
                  <a:pt x="1935682" y="1317477"/>
                  <a:pt x="1935682" y="1102294"/>
                </a:cubicBezTo>
                <a:lnTo>
                  <a:pt x="1935682" y="750572"/>
                </a:lnTo>
                <a:cubicBezTo>
                  <a:pt x="1935682" y="535389"/>
                  <a:pt x="1761241" y="360948"/>
                  <a:pt x="1546058" y="360948"/>
                </a:cubicBezTo>
                <a:close/>
                <a:moveTo>
                  <a:pt x="1546058" y="0"/>
                </a:moveTo>
                <a:cubicBezTo>
                  <a:pt x="2399922" y="0"/>
                  <a:pt x="3092116" y="692194"/>
                  <a:pt x="3092116" y="1546058"/>
                </a:cubicBezTo>
                <a:lnTo>
                  <a:pt x="3092116" y="1871913"/>
                </a:lnTo>
                <a:lnTo>
                  <a:pt x="0" y="1871913"/>
                </a:lnTo>
                <a:lnTo>
                  <a:pt x="0" y="1546058"/>
                </a:lnTo>
                <a:cubicBezTo>
                  <a:pt x="0" y="692194"/>
                  <a:pt x="692194" y="0"/>
                  <a:pt x="154605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solidFill>
              <a:cs typeface="+mn-ea"/>
              <a:sym typeface="+mn-lt"/>
            </a:endParaRPr>
          </a:p>
        </p:txBody>
      </p:sp>
      <p:sp>
        <p:nvSpPr>
          <p:cNvPr id="19" name="任意多边形 18"/>
          <p:cNvSpPr>
            <a:spLocks noChangeAspect="1"/>
          </p:cNvSpPr>
          <p:nvPr/>
        </p:nvSpPr>
        <p:spPr>
          <a:xfrm>
            <a:off x="4985733" y="4944989"/>
            <a:ext cx="370029" cy="360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任意多边形 19"/>
          <p:cNvSpPr>
            <a:spLocks noChangeAspect="1"/>
          </p:cNvSpPr>
          <p:nvPr/>
        </p:nvSpPr>
        <p:spPr>
          <a:xfrm>
            <a:off x="5058829" y="3971692"/>
            <a:ext cx="223837" cy="360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p:cNvSpPr txBox="1"/>
          <p:nvPr/>
        </p:nvSpPr>
        <p:spPr>
          <a:xfrm>
            <a:off x="5587806" y="1918029"/>
            <a:ext cx="5398906" cy="646331"/>
          </a:xfrm>
          <a:prstGeom prst="rect">
            <a:avLst/>
          </a:prstGeom>
          <a:noFill/>
        </p:spPr>
        <p:txBody>
          <a:bodyPr wrap="square" rtlCol="0">
            <a:spAutoFit/>
          </a:bodyPr>
          <a:lstStyle/>
          <a:p>
            <a:r>
              <a:rPr lang="zh-CN" altLang="en-US" dirty="0">
                <a:cs typeface="+mn-ea"/>
                <a:sym typeface="+mn-lt"/>
              </a:rPr>
              <a:t>点击此处输入与此小标题或图形相关的文字描述内容或数据分析。</a:t>
            </a:r>
          </a:p>
        </p:txBody>
      </p:sp>
      <p:sp>
        <p:nvSpPr>
          <p:cNvPr id="22" name="文本框 21"/>
          <p:cNvSpPr txBox="1"/>
          <p:nvPr/>
        </p:nvSpPr>
        <p:spPr>
          <a:xfrm>
            <a:off x="5587806" y="2886007"/>
            <a:ext cx="5398906" cy="646331"/>
          </a:xfrm>
          <a:prstGeom prst="rect">
            <a:avLst/>
          </a:prstGeom>
          <a:noFill/>
        </p:spPr>
        <p:txBody>
          <a:bodyPr wrap="square" rtlCol="0">
            <a:spAutoFit/>
          </a:bodyPr>
          <a:lstStyle/>
          <a:p>
            <a:r>
              <a:rPr lang="zh-CN" altLang="en-US" dirty="0">
                <a:cs typeface="+mn-ea"/>
                <a:sym typeface="+mn-lt"/>
              </a:rPr>
              <a:t>点击此处输入与此小标题或图形相关的文字描述内容或数据分析。</a:t>
            </a:r>
          </a:p>
        </p:txBody>
      </p:sp>
      <p:sp>
        <p:nvSpPr>
          <p:cNvPr id="23" name="文本框 22"/>
          <p:cNvSpPr txBox="1"/>
          <p:nvPr/>
        </p:nvSpPr>
        <p:spPr>
          <a:xfrm>
            <a:off x="5587806" y="3859304"/>
            <a:ext cx="5398906" cy="646331"/>
          </a:xfrm>
          <a:prstGeom prst="rect">
            <a:avLst/>
          </a:prstGeom>
          <a:noFill/>
        </p:spPr>
        <p:txBody>
          <a:bodyPr wrap="square" rtlCol="0">
            <a:spAutoFit/>
          </a:bodyPr>
          <a:lstStyle/>
          <a:p>
            <a:r>
              <a:rPr lang="zh-CN" altLang="en-US" dirty="0">
                <a:cs typeface="+mn-ea"/>
                <a:sym typeface="+mn-lt"/>
              </a:rPr>
              <a:t>点击此处输入与此小标题或图形相关的文字描述内容或数据分析。</a:t>
            </a:r>
          </a:p>
        </p:txBody>
      </p:sp>
      <p:sp>
        <p:nvSpPr>
          <p:cNvPr id="24" name="文本框 23"/>
          <p:cNvSpPr txBox="1"/>
          <p:nvPr/>
        </p:nvSpPr>
        <p:spPr>
          <a:xfrm>
            <a:off x="5587806" y="4815630"/>
            <a:ext cx="5398906" cy="646331"/>
          </a:xfrm>
          <a:prstGeom prst="rect">
            <a:avLst/>
          </a:prstGeom>
          <a:noFill/>
        </p:spPr>
        <p:txBody>
          <a:bodyPr wrap="square" rtlCol="0">
            <a:spAutoFit/>
          </a:bodyPr>
          <a:lstStyle/>
          <a:p>
            <a:r>
              <a:rPr lang="zh-CN" altLang="en-US" dirty="0">
                <a:cs typeface="+mn-ea"/>
                <a:sym typeface="+mn-lt"/>
              </a:rPr>
              <a:t>点击此处输入与此小标题或图形相关的文字描述内容或数据分析。</a:t>
            </a:r>
          </a:p>
        </p:txBody>
      </p:sp>
    </p:spTree>
    <p:extLst>
      <p:ext uri="{BB962C8B-B14F-4D97-AF65-F5344CB8AC3E}">
        <p14:creationId xmlns:p14="http://schemas.microsoft.com/office/powerpoint/2010/main" val="141800481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75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750"/>
                                        <p:tgtEl>
                                          <p:spTgt spid="3"/>
                                        </p:tgtEl>
                                      </p:cBhvr>
                                    </p:animEffect>
                                  </p:childTnLst>
                                </p:cTn>
                              </p:par>
                            </p:childTnLst>
                          </p:cTn>
                        </p:par>
                        <p:par>
                          <p:cTn id="19" fill="hold">
                            <p:stCondLst>
                              <p:cond delay="125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75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750"/>
                                        <p:tgtEl>
                                          <p:spTgt spid="6"/>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5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75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750"/>
                                        <p:tgtEl>
                                          <p:spTgt spid="5"/>
                                        </p:tgtEl>
                                      </p:cBhvr>
                                    </p:animEffect>
                                  </p:childTnLst>
                                </p:cTn>
                              </p:par>
                            </p:childTnLst>
                          </p:cTn>
                        </p:par>
                        <p:par>
                          <p:cTn id="39" fill="hold">
                            <p:stCondLst>
                              <p:cond delay="2750"/>
                            </p:stCondLst>
                            <p:childTnLst>
                              <p:par>
                                <p:cTn id="40" presetID="10"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750"/>
                                        <p:tgtEl>
                                          <p:spTgt spid="1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75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750"/>
                                        <p:tgtEl>
                                          <p:spTgt spid="4"/>
                                        </p:tgtEl>
                                      </p:cBhvr>
                                    </p:animEffect>
                                  </p:childTnLst>
                                </p:cTn>
                              </p:par>
                            </p:childTnLst>
                          </p:cTn>
                        </p:par>
                        <p:par>
                          <p:cTn id="49" fill="hold">
                            <p:stCondLst>
                              <p:cond delay="3500"/>
                            </p:stCondLst>
                            <p:childTnLst>
                              <p:par>
                                <p:cTn id="50" presetID="2" presetClass="entr" presetSubtype="4"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par>
                          <p:cTn id="58" fill="hold">
                            <p:stCondLst>
                              <p:cond delay="4500"/>
                            </p:stCondLst>
                            <p:childTnLst>
                              <p:par>
                                <p:cTn id="59" presetID="2" presetClass="entr" presetSubtype="4"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10"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childTnLst>
                          </p:cTn>
                        </p:par>
                        <p:par>
                          <p:cTn id="67" fill="hold">
                            <p:stCondLst>
                              <p:cond delay="5500"/>
                            </p:stCondLst>
                            <p:childTnLst>
                              <p:par>
                                <p:cTn id="68" presetID="2" presetClass="entr" presetSubtype="4"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fill="hold"/>
                                        <p:tgtEl>
                                          <p:spTgt spid="20"/>
                                        </p:tgtEl>
                                        <p:attrNameLst>
                                          <p:attrName>ppt_x</p:attrName>
                                        </p:attrNameLst>
                                      </p:cBhvr>
                                      <p:tavLst>
                                        <p:tav tm="0">
                                          <p:val>
                                            <p:strVal val="#ppt_x"/>
                                          </p:val>
                                        </p:tav>
                                        <p:tav tm="100000">
                                          <p:val>
                                            <p:strVal val="#ppt_x"/>
                                          </p:val>
                                        </p:tav>
                                      </p:tavLst>
                                    </p:anim>
                                    <p:anim calcmode="lin" valueType="num">
                                      <p:cBhvr additive="base">
                                        <p:cTn id="71" dur="500" fill="hold"/>
                                        <p:tgtEl>
                                          <p:spTgt spid="20"/>
                                        </p:tgtEl>
                                        <p:attrNameLst>
                                          <p:attrName>ppt_y</p:attrName>
                                        </p:attrNameLst>
                                      </p:cBhvr>
                                      <p:tavLst>
                                        <p:tav tm="0">
                                          <p:val>
                                            <p:strVal val="1+#ppt_h/2"/>
                                          </p:val>
                                        </p:tav>
                                        <p:tav tm="100000">
                                          <p:val>
                                            <p:strVal val="#ppt_y"/>
                                          </p:val>
                                        </p:tav>
                                      </p:tavLst>
                                    </p:anim>
                                  </p:childTnLst>
                                </p:cTn>
                              </p:par>
                            </p:childTnLst>
                          </p:cTn>
                        </p:par>
                        <p:par>
                          <p:cTn id="72" fill="hold">
                            <p:stCondLst>
                              <p:cond delay="6000"/>
                            </p:stCondLst>
                            <p:childTnLst>
                              <p:par>
                                <p:cTn id="73" presetID="10" presetClass="entr" presetSubtype="0"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6500"/>
                            </p:stCondLst>
                            <p:childTnLst>
                              <p:par>
                                <p:cTn id="77" presetID="2" presetClass="entr" presetSubtype="4"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additive="base">
                                        <p:cTn id="79" dur="500" fill="hold"/>
                                        <p:tgtEl>
                                          <p:spTgt spid="19"/>
                                        </p:tgtEl>
                                        <p:attrNameLst>
                                          <p:attrName>ppt_x</p:attrName>
                                        </p:attrNameLst>
                                      </p:cBhvr>
                                      <p:tavLst>
                                        <p:tav tm="0">
                                          <p:val>
                                            <p:strVal val="#ppt_x"/>
                                          </p:val>
                                        </p:tav>
                                        <p:tav tm="100000">
                                          <p:val>
                                            <p:strVal val="#ppt_x"/>
                                          </p:val>
                                        </p:tav>
                                      </p:tavLst>
                                    </p:anim>
                                    <p:anim calcmode="lin" valueType="num">
                                      <p:cBhvr additive="base">
                                        <p:cTn id="80" dur="500" fill="hold"/>
                                        <p:tgtEl>
                                          <p:spTgt spid="19"/>
                                        </p:tgtEl>
                                        <p:attrNameLst>
                                          <p:attrName>ppt_y</p:attrName>
                                        </p:attrNameLst>
                                      </p:cBhvr>
                                      <p:tavLst>
                                        <p:tav tm="0">
                                          <p:val>
                                            <p:strVal val="1+#ppt_h/2"/>
                                          </p:val>
                                        </p:tav>
                                        <p:tav tm="100000">
                                          <p:val>
                                            <p:strVal val="#ppt_y"/>
                                          </p:val>
                                        </p:tav>
                                      </p:tavLst>
                                    </p:anim>
                                  </p:childTnLst>
                                </p:cTn>
                              </p:par>
                            </p:childTnLst>
                          </p:cTn>
                        </p:par>
                        <p:par>
                          <p:cTn id="81" fill="hold">
                            <p:stCondLst>
                              <p:cond delay="7000"/>
                            </p:stCondLst>
                            <p:childTnLst>
                              <p:par>
                                <p:cTn id="82" presetID="10" presetClass="entr" presetSubtype="0"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P spid="16" grpId="0"/>
      <p:bldP spid="17" grpId="0" animBg="1"/>
      <p:bldP spid="18" grpId="0" animBg="1"/>
      <p:bldP spid="19" grpId="0" animBg="1"/>
      <p:bldP spid="20" grpId="0" animBg="1"/>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调研方法</a:t>
            </a:r>
            <a:endParaRPr lang="zh-CN" altLang="en-US" dirty="0"/>
          </a:p>
        </p:txBody>
      </p:sp>
      <p:cxnSp>
        <p:nvCxnSpPr>
          <p:cNvPr id="3" name="直接连接符 2"/>
          <p:cNvCxnSpPr/>
          <p:nvPr/>
        </p:nvCxnSpPr>
        <p:spPr>
          <a:xfrm>
            <a:off x="545909" y="4804012"/>
            <a:ext cx="438804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45909" y="5390865"/>
            <a:ext cx="438804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45909" y="4852887"/>
            <a:ext cx="4388040" cy="523220"/>
          </a:xfrm>
          <a:prstGeom prst="rect">
            <a:avLst/>
          </a:prstGeom>
          <a:noFill/>
        </p:spPr>
        <p:txBody>
          <a:bodyPr wrap="square" lIns="0" rtlCol="0">
            <a:spAutoFit/>
          </a:bodyPr>
          <a:lstStyle/>
          <a:p>
            <a:pPr algn="ctr"/>
            <a:r>
              <a:rPr lang="zh-CN" altLang="en-US" sz="2800" b="1" dirty="0" smtClean="0">
                <a:solidFill>
                  <a:schemeClr val="accent1"/>
                </a:solidFill>
                <a:cs typeface="+mn-ea"/>
                <a:sym typeface="+mn-lt"/>
              </a:rPr>
              <a:t>在此输入标题</a:t>
            </a:r>
            <a:endParaRPr lang="zh-CN" altLang="en-US" sz="2800" b="1" dirty="0">
              <a:solidFill>
                <a:schemeClr val="accent1"/>
              </a:solidFill>
              <a:cs typeface="+mn-ea"/>
              <a:sym typeface="+mn-lt"/>
            </a:endParaRPr>
          </a:p>
        </p:txBody>
      </p:sp>
      <p:sp>
        <p:nvSpPr>
          <p:cNvPr id="6" name="文本框 5"/>
          <p:cNvSpPr txBox="1"/>
          <p:nvPr/>
        </p:nvSpPr>
        <p:spPr>
          <a:xfrm>
            <a:off x="545909" y="5457570"/>
            <a:ext cx="4388040" cy="338554"/>
          </a:xfrm>
          <a:prstGeom prst="rect">
            <a:avLst/>
          </a:prstGeom>
          <a:noFill/>
        </p:spPr>
        <p:txBody>
          <a:bodyPr wrap="square" lIns="0" rtlCol="0">
            <a:spAutoFit/>
          </a:bodyPr>
          <a:lstStyle/>
          <a:p>
            <a:pPr algn="ctr"/>
            <a:r>
              <a:rPr lang="zh-CN" altLang="en-US" sz="1600" dirty="0" smtClean="0">
                <a:cs typeface="+mn-ea"/>
                <a:sym typeface="+mn-lt"/>
              </a:rPr>
              <a:t>在此输入标题相关的描述</a:t>
            </a:r>
            <a:endParaRPr lang="zh-CN" altLang="en-US" sz="1600" dirty="0">
              <a:cs typeface="+mn-ea"/>
              <a:sym typeface="+mn-lt"/>
            </a:endParaRPr>
          </a:p>
        </p:txBody>
      </p:sp>
      <p:sp>
        <p:nvSpPr>
          <p:cNvPr id="7" name="文本框 6"/>
          <p:cNvSpPr txBox="1"/>
          <p:nvPr/>
        </p:nvSpPr>
        <p:spPr>
          <a:xfrm>
            <a:off x="5507724" y="1832670"/>
            <a:ext cx="5807976" cy="677108"/>
          </a:xfrm>
          <a:prstGeom prst="rect">
            <a:avLst/>
          </a:prstGeom>
          <a:noFill/>
        </p:spPr>
        <p:txBody>
          <a:bodyPr wrap="square" rtlCol="0">
            <a:spAutoFit/>
          </a:bodyPr>
          <a:lstStyle/>
          <a:p>
            <a:pPr marL="285750" indent="-285750">
              <a:buFont typeface="Wingdings" panose="05000000000000000000" pitchFamily="2" charset="2"/>
              <a:buChar char="n"/>
            </a:pPr>
            <a:r>
              <a:rPr lang="zh-CN" altLang="en-US" sz="2000" b="1" dirty="0" smtClean="0">
                <a:cs typeface="+mn-ea"/>
                <a:sym typeface="+mn-lt"/>
              </a:rPr>
              <a:t>在此输入小标题</a:t>
            </a:r>
            <a:endParaRPr lang="en-US" altLang="zh-CN" sz="2000" b="1" dirty="0">
              <a:cs typeface="+mn-ea"/>
              <a:sym typeface="+mn-lt"/>
            </a:endParaRPr>
          </a:p>
          <a:p>
            <a:r>
              <a:rPr lang="zh-CN" altLang="en-US" dirty="0" smtClean="0">
                <a:cs typeface="+mn-ea"/>
                <a:sym typeface="+mn-lt"/>
              </a:rPr>
              <a:t>点击</a:t>
            </a:r>
            <a:r>
              <a:rPr lang="zh-CN" altLang="en-US" dirty="0">
                <a:cs typeface="+mn-ea"/>
                <a:sym typeface="+mn-lt"/>
              </a:rPr>
              <a:t>此处输入关于此</a:t>
            </a:r>
            <a:r>
              <a:rPr lang="zh-CN" altLang="en-US" dirty="0" smtClean="0">
                <a:cs typeface="+mn-ea"/>
                <a:sym typeface="+mn-lt"/>
              </a:rPr>
              <a:t>小标题的</a:t>
            </a:r>
            <a:r>
              <a:rPr lang="zh-CN" altLang="en-US" dirty="0">
                <a:cs typeface="+mn-ea"/>
                <a:sym typeface="+mn-lt"/>
              </a:rPr>
              <a:t>文字描述</a:t>
            </a:r>
            <a:r>
              <a:rPr lang="zh-CN" altLang="en-US" dirty="0" smtClean="0">
                <a:cs typeface="+mn-ea"/>
                <a:sym typeface="+mn-lt"/>
              </a:rPr>
              <a:t>内容和数据分析</a:t>
            </a:r>
            <a:endParaRPr lang="zh-CN" altLang="en-US" dirty="0">
              <a:cs typeface="+mn-ea"/>
              <a:sym typeface="+mn-lt"/>
            </a:endParaRPr>
          </a:p>
        </p:txBody>
      </p:sp>
      <p:sp>
        <p:nvSpPr>
          <p:cNvPr id="9" name="文本框 8"/>
          <p:cNvSpPr txBox="1"/>
          <p:nvPr/>
        </p:nvSpPr>
        <p:spPr>
          <a:xfrm>
            <a:off x="5507724" y="2883547"/>
            <a:ext cx="5807976" cy="677108"/>
          </a:xfrm>
          <a:prstGeom prst="rect">
            <a:avLst/>
          </a:prstGeom>
          <a:noFill/>
        </p:spPr>
        <p:txBody>
          <a:bodyPr wrap="square" rtlCol="0">
            <a:spAutoFit/>
          </a:bodyPr>
          <a:lstStyle/>
          <a:p>
            <a:pPr marL="285750" indent="-285750">
              <a:buFont typeface="Wingdings" panose="05000000000000000000" pitchFamily="2" charset="2"/>
              <a:buChar char="n"/>
            </a:pPr>
            <a:r>
              <a:rPr lang="zh-CN" altLang="en-US" sz="2000" b="1" dirty="0">
                <a:cs typeface="+mn-ea"/>
                <a:sym typeface="+mn-lt"/>
              </a:rPr>
              <a:t>在此输入小标题</a:t>
            </a:r>
            <a:endParaRPr lang="en-US" altLang="zh-CN" sz="2000" b="1" dirty="0">
              <a:cs typeface="+mn-ea"/>
              <a:sym typeface="+mn-lt"/>
            </a:endParaRPr>
          </a:p>
          <a:p>
            <a:r>
              <a:rPr lang="zh-CN" altLang="en-US" dirty="0">
                <a:cs typeface="+mn-ea"/>
                <a:sym typeface="+mn-lt"/>
              </a:rPr>
              <a:t>点击此处输入关于此小标题的文字描述内容和数据分析</a:t>
            </a:r>
          </a:p>
        </p:txBody>
      </p:sp>
      <p:sp>
        <p:nvSpPr>
          <p:cNvPr id="10" name="文本框 9"/>
          <p:cNvSpPr txBox="1"/>
          <p:nvPr/>
        </p:nvSpPr>
        <p:spPr>
          <a:xfrm>
            <a:off x="5507724" y="3934424"/>
            <a:ext cx="5807976" cy="677108"/>
          </a:xfrm>
          <a:prstGeom prst="rect">
            <a:avLst/>
          </a:prstGeom>
          <a:noFill/>
        </p:spPr>
        <p:txBody>
          <a:bodyPr wrap="square" rtlCol="0">
            <a:spAutoFit/>
          </a:bodyPr>
          <a:lstStyle/>
          <a:p>
            <a:pPr marL="285750" indent="-285750">
              <a:buFont typeface="Wingdings" panose="05000000000000000000" pitchFamily="2" charset="2"/>
              <a:buChar char="n"/>
            </a:pPr>
            <a:r>
              <a:rPr lang="zh-CN" altLang="en-US" sz="2000" b="1" dirty="0">
                <a:cs typeface="+mn-ea"/>
                <a:sym typeface="+mn-lt"/>
              </a:rPr>
              <a:t>在此输入小标题</a:t>
            </a:r>
            <a:endParaRPr lang="en-US" altLang="zh-CN" sz="2000" b="1" dirty="0">
              <a:cs typeface="+mn-ea"/>
              <a:sym typeface="+mn-lt"/>
            </a:endParaRPr>
          </a:p>
          <a:p>
            <a:r>
              <a:rPr lang="zh-CN" altLang="en-US" dirty="0">
                <a:cs typeface="+mn-ea"/>
                <a:sym typeface="+mn-lt"/>
              </a:rPr>
              <a:t>点击此处输入关于此小标题的文字描述内容和数据分析</a:t>
            </a:r>
          </a:p>
        </p:txBody>
      </p:sp>
      <p:sp>
        <p:nvSpPr>
          <p:cNvPr id="11" name="文本框 10"/>
          <p:cNvSpPr txBox="1"/>
          <p:nvPr/>
        </p:nvSpPr>
        <p:spPr>
          <a:xfrm>
            <a:off x="5507724" y="4973617"/>
            <a:ext cx="5807976" cy="677108"/>
          </a:xfrm>
          <a:prstGeom prst="rect">
            <a:avLst/>
          </a:prstGeom>
          <a:noFill/>
        </p:spPr>
        <p:txBody>
          <a:bodyPr wrap="square" rtlCol="0">
            <a:spAutoFit/>
          </a:bodyPr>
          <a:lstStyle/>
          <a:p>
            <a:pPr marL="285750" indent="-285750">
              <a:buFont typeface="Wingdings" panose="05000000000000000000" pitchFamily="2" charset="2"/>
              <a:buChar char="n"/>
            </a:pPr>
            <a:r>
              <a:rPr lang="zh-CN" altLang="en-US" sz="2000" b="1" dirty="0">
                <a:cs typeface="+mn-ea"/>
                <a:sym typeface="+mn-lt"/>
              </a:rPr>
              <a:t>在此输入小标题</a:t>
            </a:r>
            <a:endParaRPr lang="en-US" altLang="zh-CN" sz="2000" b="1" dirty="0">
              <a:cs typeface="+mn-ea"/>
              <a:sym typeface="+mn-lt"/>
            </a:endParaRPr>
          </a:p>
          <a:p>
            <a:r>
              <a:rPr lang="zh-CN" altLang="en-US" dirty="0">
                <a:cs typeface="+mn-ea"/>
                <a:sym typeface="+mn-lt"/>
              </a:rPr>
              <a:t>点击此处输入关于此小标题的文字描述内容和数据分析</a:t>
            </a:r>
          </a:p>
        </p:txBody>
      </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45909" y="1918377"/>
            <a:ext cx="4388040" cy="2686679"/>
          </a:xfrm>
          <a:prstGeom prst="rect">
            <a:avLst/>
          </a:prstGeom>
        </p:spPr>
      </p:pic>
    </p:spTree>
    <p:extLst>
      <p:ext uri="{BB962C8B-B14F-4D97-AF65-F5344CB8AC3E}">
        <p14:creationId xmlns:p14="http://schemas.microsoft.com/office/powerpoint/2010/main" val="175071310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par>
                                <p:cTn id="12" presetID="2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000"/>
                                        <p:tgtEl>
                                          <p:spTgt spid="4"/>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1000"/>
                                        <p:tgtEl>
                                          <p:spTgt spid="5"/>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childTnLst>
                                </p:cTn>
                              </p:par>
                            </p:childTnLst>
                          </p:cTn>
                        </p:par>
                        <p:par>
                          <p:cTn id="28" fill="hold">
                            <p:stCondLst>
                              <p:cond delay="5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9"/>
                                        </p:tgtEl>
                                        <p:attrNameLst>
                                          <p:attrName>style.visibility</p:attrName>
                                        </p:attrNameLst>
                                      </p:cBhvr>
                                      <p:to>
                                        <p:strVal val="visible"/>
                                      </p:to>
                                    </p:set>
                                    <p:animEffect transition="in" filter="fade">
                                      <p:cBhvr>
                                        <p:cTn id="31" dur="750"/>
                                        <p:tgtEl>
                                          <p:spTgt spid="9"/>
                                        </p:tgtEl>
                                      </p:cBhvr>
                                    </p:animEffect>
                                  </p:childTnLst>
                                </p:cTn>
                              </p:par>
                            </p:childTnLst>
                          </p:cTn>
                        </p:par>
                        <p:par>
                          <p:cTn id="32" fill="hold">
                            <p:stCondLst>
                              <p:cond delay="8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0"/>
                                        </p:tgtEl>
                                        <p:attrNameLst>
                                          <p:attrName>style.visibility</p:attrName>
                                        </p:attrNameLst>
                                      </p:cBhvr>
                                      <p:to>
                                        <p:strVal val="visible"/>
                                      </p:to>
                                    </p:set>
                                    <p:animEffect transition="in" filter="fade">
                                      <p:cBhvr>
                                        <p:cTn id="35" dur="750"/>
                                        <p:tgtEl>
                                          <p:spTgt spid="10"/>
                                        </p:tgtEl>
                                      </p:cBhvr>
                                    </p:animEffect>
                                  </p:childTnLst>
                                </p:cTn>
                              </p:par>
                            </p:childTnLst>
                          </p:cTn>
                        </p:par>
                        <p:par>
                          <p:cTn id="36" fill="hold">
                            <p:stCondLst>
                              <p:cond delay="1150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1"/>
                                        </p:tgtEl>
                                        <p:attrNameLst>
                                          <p:attrName>style.visibility</p:attrName>
                                        </p:attrNameLst>
                                      </p:cBhvr>
                                      <p:to>
                                        <p:strVal val="visible"/>
                                      </p:to>
                                    </p:set>
                                    <p:animEffect transition="in" filter="fade">
                                      <p:cBhvr>
                                        <p:cTn id="39"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抽样方式</a:t>
            </a:r>
            <a:endParaRPr lang="zh-CN" altLang="en-US" dirty="0"/>
          </a:p>
        </p:txBody>
      </p:sp>
      <p:sp>
        <p:nvSpPr>
          <p:cNvPr id="3" name="椭圆 2"/>
          <p:cNvSpPr/>
          <p:nvPr/>
        </p:nvSpPr>
        <p:spPr>
          <a:xfrm>
            <a:off x="1467995" y="3150110"/>
            <a:ext cx="1428300" cy="14283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cs typeface="+mn-ea"/>
              <a:sym typeface="+mn-lt"/>
            </a:endParaRPr>
          </a:p>
        </p:txBody>
      </p:sp>
      <p:sp>
        <p:nvSpPr>
          <p:cNvPr id="4" name="椭圆 3"/>
          <p:cNvSpPr/>
          <p:nvPr/>
        </p:nvSpPr>
        <p:spPr>
          <a:xfrm>
            <a:off x="1563167" y="3245282"/>
            <a:ext cx="1237957" cy="12379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cs typeface="+mn-ea"/>
                <a:sym typeface="+mn-lt"/>
              </a:rPr>
              <a:t>输入</a:t>
            </a:r>
            <a:endParaRPr lang="en-US" altLang="zh-CN" dirty="0" smtClean="0">
              <a:cs typeface="+mn-ea"/>
              <a:sym typeface="+mn-lt"/>
            </a:endParaRPr>
          </a:p>
          <a:p>
            <a:pPr algn="ctr"/>
            <a:r>
              <a:rPr lang="zh-CN" altLang="en-US" dirty="0">
                <a:cs typeface="+mn-ea"/>
                <a:sym typeface="+mn-lt"/>
              </a:rPr>
              <a:t>内容</a:t>
            </a:r>
            <a:endParaRPr lang="zh-CN" altLang="en-US" dirty="0" smtClean="0">
              <a:cs typeface="+mn-ea"/>
              <a:sym typeface="+mn-lt"/>
            </a:endParaRPr>
          </a:p>
        </p:txBody>
      </p:sp>
      <p:sp>
        <p:nvSpPr>
          <p:cNvPr id="5" name="椭圆 4"/>
          <p:cNvSpPr/>
          <p:nvPr/>
        </p:nvSpPr>
        <p:spPr>
          <a:xfrm>
            <a:off x="5309127" y="3245282"/>
            <a:ext cx="1237957" cy="12379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输入</a:t>
            </a:r>
            <a:endParaRPr lang="en-US" altLang="zh-CN" dirty="0">
              <a:cs typeface="+mn-ea"/>
              <a:sym typeface="+mn-lt"/>
            </a:endParaRPr>
          </a:p>
          <a:p>
            <a:pPr algn="ctr"/>
            <a:r>
              <a:rPr lang="zh-CN" altLang="en-US" dirty="0">
                <a:cs typeface="+mn-ea"/>
                <a:sym typeface="+mn-lt"/>
              </a:rPr>
              <a:t>内容</a:t>
            </a:r>
          </a:p>
        </p:txBody>
      </p:sp>
      <p:sp>
        <p:nvSpPr>
          <p:cNvPr id="6" name="椭圆 5"/>
          <p:cNvSpPr/>
          <p:nvPr/>
        </p:nvSpPr>
        <p:spPr>
          <a:xfrm>
            <a:off x="9222922" y="3245282"/>
            <a:ext cx="1237957" cy="123795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cs typeface="+mn-ea"/>
                <a:sym typeface="+mn-lt"/>
              </a:rPr>
              <a:t>输入</a:t>
            </a:r>
            <a:endParaRPr lang="en-US" altLang="zh-CN" dirty="0">
              <a:solidFill>
                <a:schemeClr val="accent1"/>
              </a:solidFill>
              <a:cs typeface="+mn-ea"/>
              <a:sym typeface="+mn-lt"/>
            </a:endParaRPr>
          </a:p>
          <a:p>
            <a:pPr algn="ctr"/>
            <a:r>
              <a:rPr lang="zh-CN" altLang="en-US" dirty="0">
                <a:solidFill>
                  <a:schemeClr val="accent1"/>
                </a:solidFill>
                <a:cs typeface="+mn-ea"/>
                <a:sym typeface="+mn-lt"/>
              </a:rPr>
              <a:t>内容</a:t>
            </a:r>
          </a:p>
        </p:txBody>
      </p:sp>
      <p:sp>
        <p:nvSpPr>
          <p:cNvPr id="7" name="右箭头 6"/>
          <p:cNvSpPr/>
          <p:nvPr/>
        </p:nvSpPr>
        <p:spPr>
          <a:xfrm>
            <a:off x="3890487" y="3695447"/>
            <a:ext cx="379828" cy="337625"/>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cs typeface="+mn-ea"/>
              <a:sym typeface="+mn-lt"/>
            </a:endParaRPr>
          </a:p>
        </p:txBody>
      </p:sp>
      <p:sp>
        <p:nvSpPr>
          <p:cNvPr id="9" name="右箭头 8"/>
          <p:cNvSpPr/>
          <p:nvPr/>
        </p:nvSpPr>
        <p:spPr>
          <a:xfrm>
            <a:off x="7876158" y="3695447"/>
            <a:ext cx="379828" cy="337625"/>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cs typeface="+mn-ea"/>
              <a:sym typeface="+mn-lt"/>
            </a:endParaRPr>
          </a:p>
        </p:txBody>
      </p:sp>
      <p:sp>
        <p:nvSpPr>
          <p:cNvPr id="10" name="文本框 9"/>
          <p:cNvSpPr txBox="1"/>
          <p:nvPr/>
        </p:nvSpPr>
        <p:spPr>
          <a:xfrm>
            <a:off x="596231" y="4673582"/>
            <a:ext cx="3171828" cy="923330"/>
          </a:xfrm>
          <a:prstGeom prst="rect">
            <a:avLst/>
          </a:prstGeom>
          <a:noFill/>
        </p:spPr>
        <p:txBody>
          <a:bodyPr wrap="square" rtlCol="0">
            <a:spAutoFit/>
          </a:bodyPr>
          <a:lstStyle/>
          <a:p>
            <a:pPr algn="ctr"/>
            <a:r>
              <a:rPr lang="zh-CN" altLang="en-US" dirty="0">
                <a:cs typeface="+mn-ea"/>
                <a:sym typeface="+mn-lt"/>
              </a:rPr>
              <a:t>点击此处输入与此小标题或图形相关的文字描述内容或数据分析。</a:t>
            </a:r>
            <a:endParaRPr lang="zh-CN" altLang="en-US" sz="1600" dirty="0" smtClean="0">
              <a:cs typeface="+mn-ea"/>
              <a:sym typeface="+mn-lt"/>
            </a:endParaRPr>
          </a:p>
        </p:txBody>
      </p:sp>
      <p:sp>
        <p:nvSpPr>
          <p:cNvPr id="11" name="文本框 10"/>
          <p:cNvSpPr txBox="1"/>
          <p:nvPr/>
        </p:nvSpPr>
        <p:spPr>
          <a:xfrm>
            <a:off x="4342191" y="4673582"/>
            <a:ext cx="3171828" cy="923330"/>
          </a:xfrm>
          <a:prstGeom prst="rect">
            <a:avLst/>
          </a:prstGeom>
          <a:noFill/>
        </p:spPr>
        <p:txBody>
          <a:bodyPr wrap="square" rtlCol="0">
            <a:spAutoFit/>
          </a:bodyPr>
          <a:lstStyle/>
          <a:p>
            <a:pPr algn="ctr"/>
            <a:r>
              <a:rPr lang="zh-CN" altLang="en-US" dirty="0">
                <a:cs typeface="+mn-ea"/>
                <a:sym typeface="+mn-lt"/>
              </a:rPr>
              <a:t>点击此处输入与此小标题或图形相关的文字描述内容或数据分析。</a:t>
            </a:r>
            <a:endParaRPr lang="zh-CN" altLang="en-US" sz="1600" dirty="0" smtClean="0">
              <a:cs typeface="+mn-ea"/>
              <a:sym typeface="+mn-lt"/>
            </a:endParaRPr>
          </a:p>
        </p:txBody>
      </p:sp>
      <p:sp>
        <p:nvSpPr>
          <p:cNvPr id="12" name="文本框 11"/>
          <p:cNvSpPr txBox="1"/>
          <p:nvPr/>
        </p:nvSpPr>
        <p:spPr>
          <a:xfrm>
            <a:off x="8255986" y="4673582"/>
            <a:ext cx="3171828" cy="923330"/>
          </a:xfrm>
          <a:prstGeom prst="rect">
            <a:avLst/>
          </a:prstGeom>
          <a:noFill/>
        </p:spPr>
        <p:txBody>
          <a:bodyPr wrap="square" rtlCol="0">
            <a:spAutoFit/>
          </a:bodyPr>
          <a:lstStyle/>
          <a:p>
            <a:pPr algn="ctr"/>
            <a:r>
              <a:rPr lang="zh-CN" altLang="en-US" dirty="0">
                <a:cs typeface="+mn-ea"/>
                <a:sym typeface="+mn-lt"/>
              </a:rPr>
              <a:t>点击此处输入与此小标题或图形相关的文字描述内容或数据分析。</a:t>
            </a:r>
            <a:endParaRPr lang="zh-CN" altLang="en-US" sz="1600" dirty="0" smtClean="0">
              <a:cs typeface="+mn-ea"/>
              <a:sym typeface="+mn-lt"/>
            </a:endParaRPr>
          </a:p>
        </p:txBody>
      </p:sp>
      <p:sp>
        <p:nvSpPr>
          <p:cNvPr id="13" name="矩形 12"/>
          <p:cNvSpPr/>
          <p:nvPr/>
        </p:nvSpPr>
        <p:spPr>
          <a:xfrm>
            <a:off x="574458" y="1723712"/>
            <a:ext cx="11248721" cy="791692"/>
          </a:xfrm>
          <a:prstGeom prst="rect">
            <a:avLst/>
          </a:prstGeom>
        </p:spPr>
        <p:txBody>
          <a:bodyPr wrap="square">
            <a:spAutoFit/>
          </a:bodyPr>
          <a:lstStyle/>
          <a:p>
            <a:pPr marL="285750" indent="-285750">
              <a:lnSpc>
                <a:spcPct val="125000"/>
              </a:lnSpc>
              <a:buFont typeface="Wingdings" panose="05000000000000000000" pitchFamily="2" charset="2"/>
              <a:buChar char="n"/>
            </a:pPr>
            <a:r>
              <a:rPr lang="zh-CN" altLang="en-US" sz="2000" b="1" dirty="0" smtClean="0">
                <a:solidFill>
                  <a:schemeClr val="accent1"/>
                </a:solidFill>
                <a:cs typeface="+mn-ea"/>
                <a:sym typeface="+mn-lt"/>
              </a:rPr>
              <a:t>在此输入小标题</a:t>
            </a:r>
            <a:endParaRPr lang="en-US" altLang="zh-CN" sz="2000" b="1" dirty="0">
              <a:solidFill>
                <a:schemeClr val="accent1"/>
              </a:solidFill>
              <a:cs typeface="+mn-ea"/>
              <a:sym typeface="+mn-lt"/>
            </a:endParaRPr>
          </a:p>
          <a:p>
            <a:pPr>
              <a:lnSpc>
                <a:spcPct val="125000"/>
              </a:lnSpc>
            </a:pPr>
            <a:r>
              <a:rPr lang="zh-CN" altLang="en-US" dirty="0">
                <a:cs typeface="+mn-ea"/>
                <a:sym typeface="+mn-lt"/>
              </a:rPr>
              <a:t>点击此处输入与此小标题或者与此图形相关的内容介绍、数据统计、事件分析、总结概述等文字描述内容。</a:t>
            </a:r>
          </a:p>
        </p:txBody>
      </p:sp>
    </p:spTree>
    <p:extLst>
      <p:ext uri="{BB962C8B-B14F-4D97-AF65-F5344CB8AC3E}">
        <p14:creationId xmlns:p14="http://schemas.microsoft.com/office/powerpoint/2010/main" val="186361946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5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1825"/>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1500"/>
                                        <p:tgtEl>
                                          <p:spTgt spid="4"/>
                                        </p:tgtEl>
                                      </p:cBhvr>
                                    </p:animEffect>
                                  </p:childTnLst>
                                </p:cTn>
                              </p:par>
                            </p:childTnLst>
                          </p:cTn>
                        </p:par>
                        <p:par>
                          <p:cTn id="12" fill="hold">
                            <p:stCondLst>
                              <p:cond delay="3325"/>
                            </p:stCondLst>
                            <p:childTnLst>
                              <p:par>
                                <p:cTn id="13" presetID="21"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1500"/>
                                        <p:tgtEl>
                                          <p:spTgt spid="3"/>
                                        </p:tgtEl>
                                      </p:cBhvr>
                                    </p:animEffect>
                                  </p:childTnLst>
                                </p:cTn>
                              </p:par>
                            </p:childTnLst>
                          </p:cTn>
                        </p:par>
                        <p:par>
                          <p:cTn id="16" fill="hold">
                            <p:stCondLst>
                              <p:cond delay="4825"/>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750"/>
                                        <p:tgtEl>
                                          <p:spTgt spid="10"/>
                                        </p:tgtEl>
                                      </p:cBhvr>
                                    </p:animEffect>
                                  </p:childTnLst>
                                </p:cTn>
                              </p:par>
                            </p:childTnLst>
                          </p:cTn>
                        </p:par>
                        <p:par>
                          <p:cTn id="20" fill="hold">
                            <p:stCondLst>
                              <p:cond delay="5575"/>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6075"/>
                            </p:stCondLst>
                            <p:childTnLst>
                              <p:par>
                                <p:cTn id="25" presetID="21"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1500"/>
                                        <p:tgtEl>
                                          <p:spTgt spid="5"/>
                                        </p:tgtEl>
                                      </p:cBhvr>
                                    </p:animEffect>
                                  </p:childTnLst>
                                </p:cTn>
                              </p:par>
                            </p:childTnLst>
                          </p:cTn>
                        </p:par>
                        <p:par>
                          <p:cTn id="28" fill="hold">
                            <p:stCondLst>
                              <p:cond delay="7575"/>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750"/>
                                        <p:tgtEl>
                                          <p:spTgt spid="11"/>
                                        </p:tgtEl>
                                      </p:cBhvr>
                                    </p:animEffect>
                                  </p:childTnLst>
                                </p:cTn>
                              </p:par>
                            </p:childTnLst>
                          </p:cTn>
                        </p:par>
                        <p:par>
                          <p:cTn id="32" fill="hold">
                            <p:stCondLst>
                              <p:cond delay="8325"/>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8825"/>
                            </p:stCondLst>
                            <p:childTnLst>
                              <p:par>
                                <p:cTn id="37" presetID="21" presetClass="entr" presetSubtype="1"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heel(1)">
                                      <p:cBhvr>
                                        <p:cTn id="39" dur="1500"/>
                                        <p:tgtEl>
                                          <p:spTgt spid="6"/>
                                        </p:tgtEl>
                                      </p:cBhvr>
                                    </p:animEffect>
                                  </p:childTnLst>
                                </p:cTn>
                              </p:par>
                            </p:childTnLst>
                          </p:cTn>
                        </p:par>
                        <p:par>
                          <p:cTn id="40" fill="hold">
                            <p:stCondLst>
                              <p:cond delay="10325"/>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3"/>
          </p:nvPr>
        </p:nvSpPr>
        <p:spPr/>
        <p:txBody>
          <a:bodyPr/>
          <a:lstStyle/>
          <a:p>
            <a:r>
              <a:rPr lang="zh-CN" altLang="en-US" dirty="0" smtClean="0"/>
              <a:t>设计思路</a:t>
            </a:r>
            <a:endParaRPr lang="zh-CN" altLang="en-US" dirty="0"/>
          </a:p>
        </p:txBody>
      </p:sp>
      <p:sp>
        <p:nvSpPr>
          <p:cNvPr id="15" name="文本占位符 14"/>
          <p:cNvSpPr>
            <a:spLocks noGrp="1"/>
          </p:cNvSpPr>
          <p:nvPr>
            <p:ph type="body" sz="quarter" idx="15"/>
          </p:nvPr>
        </p:nvSpPr>
        <p:spPr/>
        <p:txBody>
          <a:bodyPr/>
          <a:lstStyle/>
          <a:p>
            <a:pPr marL="0" indent="0" algn="ctr">
              <a:buNone/>
            </a:pPr>
            <a:r>
              <a:rPr lang="zh-CN" altLang="en-US" dirty="0" smtClean="0"/>
              <a:t>提问方式</a:t>
            </a:r>
            <a:endParaRPr lang="zh-CN" altLang="en-US" dirty="0"/>
          </a:p>
        </p:txBody>
      </p:sp>
      <p:sp>
        <p:nvSpPr>
          <p:cNvPr id="16" name="文本占位符 15"/>
          <p:cNvSpPr>
            <a:spLocks noGrp="1"/>
          </p:cNvSpPr>
          <p:nvPr>
            <p:ph type="body" sz="quarter" idx="17"/>
          </p:nvPr>
        </p:nvSpPr>
        <p:spPr/>
        <p:txBody>
          <a:bodyPr/>
          <a:lstStyle/>
          <a:p>
            <a:pPr marL="0" indent="0" algn="ctr">
              <a:buNone/>
            </a:pPr>
            <a:r>
              <a:rPr lang="zh-CN" altLang="en-US" dirty="0" smtClean="0"/>
              <a:t>基本结构</a:t>
            </a:r>
            <a:endParaRPr lang="zh-CN" altLang="en-US" dirty="0"/>
          </a:p>
        </p:txBody>
      </p:sp>
      <p:sp>
        <p:nvSpPr>
          <p:cNvPr id="17" name="文本占位符 16"/>
          <p:cNvSpPr>
            <a:spLocks noGrp="1"/>
          </p:cNvSpPr>
          <p:nvPr>
            <p:ph type="body" sz="quarter" idx="19"/>
          </p:nvPr>
        </p:nvSpPr>
        <p:spPr/>
        <p:txBody>
          <a:bodyPr/>
          <a:lstStyle/>
          <a:p>
            <a:pPr marL="0" indent="0" algn="ctr">
              <a:buNone/>
            </a:pPr>
            <a:r>
              <a:rPr lang="zh-CN" altLang="en-US" dirty="0" smtClean="0"/>
              <a:t>主要问题</a:t>
            </a:r>
            <a:endParaRPr lang="zh-CN" altLang="en-US" dirty="0"/>
          </a:p>
        </p:txBody>
      </p:sp>
      <p:sp>
        <p:nvSpPr>
          <p:cNvPr id="18" name="文本占位符 17"/>
          <p:cNvSpPr>
            <a:spLocks noGrp="1"/>
          </p:cNvSpPr>
          <p:nvPr>
            <p:ph type="body" sz="quarter" idx="20"/>
          </p:nvPr>
        </p:nvSpPr>
        <p:spPr/>
        <p:txBody>
          <a:bodyPr>
            <a:normAutofit/>
          </a:bodyPr>
          <a:lstStyle/>
          <a:p>
            <a:r>
              <a:rPr lang="zh-CN" altLang="en-US" dirty="0"/>
              <a:t>问卷设计</a:t>
            </a:r>
          </a:p>
        </p:txBody>
      </p:sp>
      <p:sp>
        <p:nvSpPr>
          <p:cNvPr id="14" name="文本占位符 13"/>
          <p:cNvSpPr>
            <a:spLocks noGrp="1"/>
          </p:cNvSpPr>
          <p:nvPr>
            <p:ph type="body" sz="quarter" idx="14"/>
          </p:nvPr>
        </p:nvSpPr>
        <p:spPr/>
        <p:txBody>
          <a:bodyPr/>
          <a:lstStyle/>
          <a:p>
            <a:r>
              <a:rPr lang="en-US" altLang="zh-CN" dirty="0" smtClean="0"/>
              <a:t>SURVEY DESIGN</a:t>
            </a:r>
            <a:endParaRPr lang="zh-CN" altLang="en-US" dirty="0"/>
          </a:p>
        </p:txBody>
      </p:sp>
    </p:spTree>
    <p:extLst>
      <p:ext uri="{BB962C8B-B14F-4D97-AF65-F5344CB8AC3E}">
        <p14:creationId xmlns:p14="http://schemas.microsoft.com/office/powerpoint/2010/main" val="3092261924"/>
      </p:ext>
    </p:extLst>
  </p:cSld>
  <p:clrMapOvr>
    <a:masterClrMapping/>
  </p:clrMapOvr>
  <p:transition spd="slow" advTm="0">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设计思路</a:t>
            </a:r>
            <a:endParaRPr lang="zh-CN" altLang="en-US" dirty="0"/>
          </a:p>
        </p:txBody>
      </p:sp>
      <p:sp>
        <p:nvSpPr>
          <p:cNvPr id="3" name="任意多边形 2"/>
          <p:cNvSpPr/>
          <p:nvPr/>
        </p:nvSpPr>
        <p:spPr>
          <a:xfrm>
            <a:off x="5048040" y="2503174"/>
            <a:ext cx="2197270" cy="2197289"/>
          </a:xfrm>
          <a:custGeom>
            <a:avLst/>
            <a:gdLst>
              <a:gd name="connsiteX0" fmla="*/ 1098635 w 2197270"/>
              <a:gd name="connsiteY0" fmla="*/ 0 h 2197289"/>
              <a:gd name="connsiteX1" fmla="*/ 2084950 w 2197270"/>
              <a:gd name="connsiteY1" fmla="*/ 1092973 h 2197289"/>
              <a:gd name="connsiteX2" fmla="*/ 2197270 w 2197270"/>
              <a:gd name="connsiteY2" fmla="*/ 1098645 h 2197289"/>
              <a:gd name="connsiteX3" fmla="*/ 2084950 w 2197270"/>
              <a:gd name="connsiteY3" fmla="*/ 1104316 h 2197289"/>
              <a:gd name="connsiteX4" fmla="*/ 1098635 w 2197270"/>
              <a:gd name="connsiteY4" fmla="*/ 2197289 h 2197289"/>
              <a:gd name="connsiteX5" fmla="*/ 112320 w 2197270"/>
              <a:gd name="connsiteY5" fmla="*/ 1104316 h 2197289"/>
              <a:gd name="connsiteX6" fmla="*/ 0 w 2197270"/>
              <a:gd name="connsiteY6" fmla="*/ 1098645 h 2197289"/>
              <a:gd name="connsiteX7" fmla="*/ 112320 w 2197270"/>
              <a:gd name="connsiteY7" fmla="*/ 1092973 h 2197289"/>
              <a:gd name="connsiteX8" fmla="*/ 1098635 w 2197270"/>
              <a:gd name="connsiteY8" fmla="*/ 0 h 2197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7270" h="2197289">
                <a:moveTo>
                  <a:pt x="1098635" y="0"/>
                </a:moveTo>
                <a:cubicBezTo>
                  <a:pt x="1098635" y="568842"/>
                  <a:pt x="1530952" y="1036711"/>
                  <a:pt x="2084950" y="1092973"/>
                </a:cubicBezTo>
                <a:lnTo>
                  <a:pt x="2197270" y="1098645"/>
                </a:lnTo>
                <a:lnTo>
                  <a:pt x="2084950" y="1104316"/>
                </a:lnTo>
                <a:cubicBezTo>
                  <a:pt x="1530952" y="1160578"/>
                  <a:pt x="1098635" y="1628447"/>
                  <a:pt x="1098635" y="2197289"/>
                </a:cubicBezTo>
                <a:cubicBezTo>
                  <a:pt x="1098635" y="1628447"/>
                  <a:pt x="666318" y="1160578"/>
                  <a:pt x="112320" y="1104316"/>
                </a:cubicBezTo>
                <a:lnTo>
                  <a:pt x="0" y="1098645"/>
                </a:lnTo>
                <a:lnTo>
                  <a:pt x="112320" y="1092973"/>
                </a:lnTo>
                <a:cubicBezTo>
                  <a:pt x="666318" y="1036711"/>
                  <a:pt x="1098635" y="568842"/>
                  <a:pt x="10986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a:spLocks noChangeAspect="1"/>
          </p:cNvSpPr>
          <p:nvPr/>
        </p:nvSpPr>
        <p:spPr>
          <a:xfrm>
            <a:off x="5977705" y="3421818"/>
            <a:ext cx="337940" cy="360000"/>
          </a:xfrm>
          <a:custGeom>
            <a:avLst/>
            <a:gdLst>
              <a:gd name="connsiteX0" fmla="*/ 135791 w 272724"/>
              <a:gd name="connsiteY0" fmla="*/ 153023 h 290527"/>
              <a:gd name="connsiteX1" fmla="*/ 204213 w 272724"/>
              <a:gd name="connsiteY1" fmla="*/ 171101 h 290527"/>
              <a:gd name="connsiteX2" fmla="*/ 272724 w 272724"/>
              <a:gd name="connsiteY2" fmla="*/ 289384 h 290527"/>
              <a:gd name="connsiteX3" fmla="*/ 136361 w 272724"/>
              <a:gd name="connsiteY3" fmla="*/ 289384 h 290527"/>
              <a:gd name="connsiteX4" fmla="*/ 4 w 272724"/>
              <a:gd name="connsiteY4" fmla="*/ 290527 h 290527"/>
              <a:gd name="connsiteX5" fmla="*/ 67522 w 272724"/>
              <a:gd name="connsiteY5" fmla="*/ 171674 h 290527"/>
              <a:gd name="connsiteX6" fmla="*/ 135791 w 272724"/>
              <a:gd name="connsiteY6" fmla="*/ 153023 h 290527"/>
              <a:gd name="connsiteX7" fmla="*/ 136361 w 272724"/>
              <a:gd name="connsiteY7" fmla="*/ 0 h 290527"/>
              <a:gd name="connsiteX8" fmla="*/ 210263 w 272724"/>
              <a:gd name="connsiteY8" fmla="*/ 73902 h 290527"/>
              <a:gd name="connsiteX9" fmla="*/ 136361 w 272724"/>
              <a:gd name="connsiteY9" fmla="*/ 147804 h 290527"/>
              <a:gd name="connsiteX10" fmla="*/ 62459 w 272724"/>
              <a:gd name="connsiteY10" fmla="*/ 73902 h 290527"/>
              <a:gd name="connsiteX11" fmla="*/ 136361 w 272724"/>
              <a:gd name="connsiteY11" fmla="*/ 0 h 290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724" h="290527">
                <a:moveTo>
                  <a:pt x="135791" y="153023"/>
                </a:moveTo>
                <a:cubicBezTo>
                  <a:pt x="159395" y="152925"/>
                  <a:pt x="183025" y="158947"/>
                  <a:pt x="204213" y="171101"/>
                </a:cubicBezTo>
                <a:cubicBezTo>
                  <a:pt x="246589" y="195410"/>
                  <a:pt x="272724" y="240530"/>
                  <a:pt x="272724" y="289384"/>
                </a:cubicBezTo>
                <a:lnTo>
                  <a:pt x="136361" y="289384"/>
                </a:lnTo>
                <a:lnTo>
                  <a:pt x="4" y="290527"/>
                </a:lnTo>
                <a:cubicBezTo>
                  <a:pt x="-405" y="241675"/>
                  <a:pt x="25350" y="196337"/>
                  <a:pt x="67522" y="171674"/>
                </a:cubicBezTo>
                <a:cubicBezTo>
                  <a:pt x="88608" y="159343"/>
                  <a:pt x="112186" y="153122"/>
                  <a:pt x="135791" y="153023"/>
                </a:cubicBezTo>
                <a:close/>
                <a:moveTo>
                  <a:pt x="136361" y="0"/>
                </a:moveTo>
                <a:cubicBezTo>
                  <a:pt x="177176" y="0"/>
                  <a:pt x="210263" y="33087"/>
                  <a:pt x="210263" y="73902"/>
                </a:cubicBezTo>
                <a:cubicBezTo>
                  <a:pt x="210263" y="114717"/>
                  <a:pt x="177176" y="147804"/>
                  <a:pt x="136361" y="147804"/>
                </a:cubicBezTo>
                <a:cubicBezTo>
                  <a:pt x="95546" y="147804"/>
                  <a:pt x="62459" y="114717"/>
                  <a:pt x="62459" y="73902"/>
                </a:cubicBezTo>
                <a:cubicBezTo>
                  <a:pt x="62459" y="33087"/>
                  <a:pt x="95546" y="0"/>
                  <a:pt x="136361"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smtClean="0">
              <a:cs typeface="+mn-ea"/>
              <a:sym typeface="+mn-lt"/>
            </a:endParaRPr>
          </a:p>
        </p:txBody>
      </p:sp>
      <p:sp>
        <p:nvSpPr>
          <p:cNvPr id="5" name="文本框 4"/>
          <p:cNvSpPr txBox="1"/>
          <p:nvPr/>
        </p:nvSpPr>
        <p:spPr>
          <a:xfrm>
            <a:off x="3936990" y="1626450"/>
            <a:ext cx="4385836" cy="753220"/>
          </a:xfrm>
          <a:prstGeom prst="rect">
            <a:avLst/>
          </a:prstGeom>
          <a:noFill/>
        </p:spPr>
        <p:txBody>
          <a:bodyPr wrap="square" lIns="0" rIns="0" rtlCol="0">
            <a:spAutoFit/>
          </a:bodyPr>
          <a:lstStyle/>
          <a:p>
            <a:pPr algn="ctr">
              <a:lnSpc>
                <a:spcPct val="125000"/>
              </a:lnSpc>
            </a:pPr>
            <a:r>
              <a:rPr lang="zh-CN" altLang="en-US" dirty="0" smtClean="0">
                <a:cs typeface="+mn-ea"/>
                <a:sym typeface="+mn-lt"/>
              </a:rPr>
              <a:t>点击</a:t>
            </a:r>
            <a:r>
              <a:rPr lang="zh-CN" altLang="en-US" dirty="0">
                <a:cs typeface="+mn-ea"/>
                <a:sym typeface="+mn-lt"/>
              </a:rPr>
              <a:t>此处输入与此小标题或图形相关的文字描述内容或数据分析。</a:t>
            </a:r>
          </a:p>
        </p:txBody>
      </p:sp>
      <p:sp>
        <p:nvSpPr>
          <p:cNvPr id="6" name="文本框 5"/>
          <p:cNvSpPr txBox="1"/>
          <p:nvPr/>
        </p:nvSpPr>
        <p:spPr>
          <a:xfrm>
            <a:off x="3936990" y="1197825"/>
            <a:ext cx="4385838" cy="441916"/>
          </a:xfrm>
          <a:prstGeom prst="rect">
            <a:avLst/>
          </a:prstGeom>
          <a:noFill/>
        </p:spPr>
        <p:txBody>
          <a:bodyPr wrap="square" lIns="0" rIns="0" rtlCol="0">
            <a:spAutoFit/>
          </a:bodyPr>
          <a:lstStyle/>
          <a:p>
            <a:pPr algn="ctr">
              <a:lnSpc>
                <a:spcPct val="125000"/>
              </a:lnSpc>
            </a:pPr>
            <a:r>
              <a:rPr lang="zh-CN" altLang="en-US" sz="2000" b="1" dirty="0" smtClean="0">
                <a:solidFill>
                  <a:schemeClr val="accent1"/>
                </a:solidFill>
                <a:cs typeface="+mn-ea"/>
                <a:sym typeface="+mn-lt"/>
              </a:rPr>
              <a:t>输入小标题</a:t>
            </a:r>
            <a:endParaRPr lang="zh-CN" altLang="en-US" sz="2000" b="1" dirty="0">
              <a:solidFill>
                <a:schemeClr val="accent1"/>
              </a:solidFill>
              <a:cs typeface="+mn-ea"/>
              <a:sym typeface="+mn-lt"/>
            </a:endParaRPr>
          </a:p>
        </p:txBody>
      </p:sp>
      <p:sp>
        <p:nvSpPr>
          <p:cNvPr id="7" name="文本框 6"/>
          <p:cNvSpPr txBox="1"/>
          <p:nvPr/>
        </p:nvSpPr>
        <p:spPr>
          <a:xfrm>
            <a:off x="3936990" y="5271962"/>
            <a:ext cx="4385836" cy="753220"/>
          </a:xfrm>
          <a:prstGeom prst="rect">
            <a:avLst/>
          </a:prstGeom>
          <a:noFill/>
        </p:spPr>
        <p:txBody>
          <a:bodyPr wrap="square" lIns="0" rIns="0" rtlCol="0">
            <a:spAutoFit/>
          </a:bodyPr>
          <a:lstStyle/>
          <a:p>
            <a:pPr algn="ctr">
              <a:lnSpc>
                <a:spcPct val="125000"/>
              </a:lnSpc>
            </a:pPr>
            <a:r>
              <a:rPr lang="zh-CN" altLang="en-US" dirty="0" smtClean="0">
                <a:cs typeface="+mn-ea"/>
                <a:sym typeface="+mn-lt"/>
              </a:rPr>
              <a:t>点击</a:t>
            </a:r>
            <a:r>
              <a:rPr lang="zh-CN" altLang="en-US" dirty="0">
                <a:cs typeface="+mn-ea"/>
                <a:sym typeface="+mn-lt"/>
              </a:rPr>
              <a:t>此处输入与此小标题或图形相关的文字描述内容或数据分析。</a:t>
            </a:r>
          </a:p>
        </p:txBody>
      </p:sp>
      <p:sp>
        <p:nvSpPr>
          <p:cNvPr id="9" name="文本框 8"/>
          <p:cNvSpPr txBox="1"/>
          <p:nvPr/>
        </p:nvSpPr>
        <p:spPr>
          <a:xfrm>
            <a:off x="3936990" y="4843337"/>
            <a:ext cx="4385838" cy="441916"/>
          </a:xfrm>
          <a:prstGeom prst="rect">
            <a:avLst/>
          </a:prstGeom>
          <a:noFill/>
        </p:spPr>
        <p:txBody>
          <a:bodyPr wrap="square" lIns="0" rIns="0" rtlCol="0">
            <a:spAutoFit/>
          </a:bodyPr>
          <a:lstStyle/>
          <a:p>
            <a:pPr algn="ctr">
              <a:lnSpc>
                <a:spcPct val="125000"/>
              </a:lnSpc>
            </a:pPr>
            <a:r>
              <a:rPr lang="zh-CN" altLang="en-US" sz="2000" b="1" dirty="0">
                <a:solidFill>
                  <a:schemeClr val="accent1"/>
                </a:solidFill>
                <a:cs typeface="+mn-ea"/>
                <a:sym typeface="+mn-lt"/>
              </a:rPr>
              <a:t>输入小标题</a:t>
            </a:r>
          </a:p>
        </p:txBody>
      </p:sp>
      <p:sp>
        <p:nvSpPr>
          <p:cNvPr id="10" name="文本框 9"/>
          <p:cNvSpPr txBox="1"/>
          <p:nvPr/>
        </p:nvSpPr>
        <p:spPr>
          <a:xfrm>
            <a:off x="493968" y="3451536"/>
            <a:ext cx="4385836" cy="753220"/>
          </a:xfrm>
          <a:prstGeom prst="rect">
            <a:avLst/>
          </a:prstGeom>
          <a:noFill/>
        </p:spPr>
        <p:txBody>
          <a:bodyPr wrap="square" lIns="0" rIns="0" rtlCol="0">
            <a:spAutoFit/>
          </a:bodyPr>
          <a:lstStyle/>
          <a:p>
            <a:pPr algn="r">
              <a:lnSpc>
                <a:spcPct val="125000"/>
              </a:lnSpc>
            </a:pPr>
            <a:r>
              <a:rPr lang="zh-CN" altLang="en-US" dirty="0" smtClean="0">
                <a:cs typeface="+mn-ea"/>
                <a:sym typeface="+mn-lt"/>
              </a:rPr>
              <a:t>点击</a:t>
            </a:r>
            <a:r>
              <a:rPr lang="zh-CN" altLang="en-US" dirty="0">
                <a:cs typeface="+mn-ea"/>
                <a:sym typeface="+mn-lt"/>
              </a:rPr>
              <a:t>此处输入与此小标题或图形相关的文字描述内容或数据分析。</a:t>
            </a:r>
          </a:p>
        </p:txBody>
      </p:sp>
      <p:sp>
        <p:nvSpPr>
          <p:cNvPr id="11" name="文本框 10"/>
          <p:cNvSpPr txBox="1"/>
          <p:nvPr/>
        </p:nvSpPr>
        <p:spPr>
          <a:xfrm>
            <a:off x="493968" y="3022911"/>
            <a:ext cx="4385838" cy="441916"/>
          </a:xfrm>
          <a:prstGeom prst="rect">
            <a:avLst/>
          </a:prstGeom>
          <a:noFill/>
        </p:spPr>
        <p:txBody>
          <a:bodyPr wrap="square" lIns="0" rIns="0" rtlCol="0">
            <a:spAutoFit/>
          </a:bodyPr>
          <a:lstStyle/>
          <a:p>
            <a:pPr algn="r">
              <a:lnSpc>
                <a:spcPct val="125000"/>
              </a:lnSpc>
            </a:pPr>
            <a:r>
              <a:rPr lang="zh-CN" altLang="en-US" sz="2000" b="1" dirty="0">
                <a:solidFill>
                  <a:schemeClr val="accent1"/>
                </a:solidFill>
                <a:cs typeface="+mn-ea"/>
                <a:sym typeface="+mn-lt"/>
              </a:rPr>
              <a:t>输入小标题</a:t>
            </a:r>
          </a:p>
        </p:txBody>
      </p:sp>
      <p:sp>
        <p:nvSpPr>
          <p:cNvPr id="12" name="文本框 11"/>
          <p:cNvSpPr txBox="1"/>
          <p:nvPr/>
        </p:nvSpPr>
        <p:spPr>
          <a:xfrm>
            <a:off x="7413544" y="3451536"/>
            <a:ext cx="4385836" cy="753220"/>
          </a:xfrm>
          <a:prstGeom prst="rect">
            <a:avLst/>
          </a:prstGeom>
          <a:noFill/>
        </p:spPr>
        <p:txBody>
          <a:bodyPr wrap="square" lIns="0" rIns="0" rtlCol="0">
            <a:spAutoFit/>
          </a:bodyPr>
          <a:lstStyle/>
          <a:p>
            <a:pPr>
              <a:lnSpc>
                <a:spcPct val="125000"/>
              </a:lnSpc>
            </a:pPr>
            <a:r>
              <a:rPr lang="zh-CN" altLang="en-US" dirty="0" smtClean="0">
                <a:cs typeface="+mn-ea"/>
                <a:sym typeface="+mn-lt"/>
              </a:rPr>
              <a:t>点击</a:t>
            </a:r>
            <a:r>
              <a:rPr lang="zh-CN" altLang="en-US" dirty="0">
                <a:cs typeface="+mn-ea"/>
                <a:sym typeface="+mn-lt"/>
              </a:rPr>
              <a:t>此处输入与此小标题或图形相关的文字描述内容或数据分析。</a:t>
            </a:r>
          </a:p>
        </p:txBody>
      </p:sp>
      <p:sp>
        <p:nvSpPr>
          <p:cNvPr id="13" name="文本框 12"/>
          <p:cNvSpPr txBox="1"/>
          <p:nvPr/>
        </p:nvSpPr>
        <p:spPr>
          <a:xfrm>
            <a:off x="7413544" y="3022911"/>
            <a:ext cx="4385838" cy="441916"/>
          </a:xfrm>
          <a:prstGeom prst="rect">
            <a:avLst/>
          </a:prstGeom>
          <a:noFill/>
        </p:spPr>
        <p:txBody>
          <a:bodyPr wrap="square" lIns="0" rIns="0" rtlCol="0">
            <a:spAutoFit/>
          </a:bodyPr>
          <a:lstStyle/>
          <a:p>
            <a:pPr>
              <a:lnSpc>
                <a:spcPct val="125000"/>
              </a:lnSpc>
            </a:pPr>
            <a:r>
              <a:rPr lang="zh-CN" altLang="en-US" sz="2000" b="1" dirty="0">
                <a:solidFill>
                  <a:schemeClr val="accent1"/>
                </a:solidFill>
                <a:cs typeface="+mn-ea"/>
                <a:sym typeface="+mn-lt"/>
              </a:rPr>
              <a:t>输入小标题</a:t>
            </a:r>
          </a:p>
        </p:txBody>
      </p:sp>
    </p:spTree>
    <p:extLst>
      <p:ext uri="{BB962C8B-B14F-4D97-AF65-F5344CB8AC3E}">
        <p14:creationId xmlns:p14="http://schemas.microsoft.com/office/powerpoint/2010/main" val="375174947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par>
                          <p:cTn id="17" fill="hold">
                            <p:stCondLst>
                              <p:cond delay="10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17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36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43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6200"/>
                            </p:stCondLst>
                            <p:childTnLst>
                              <p:par>
                                <p:cTn id="34" presetID="10" presetClass="entr" presetSubtype="0" fill="hold" grpId="0" nodeType="afterEffect">
                                  <p:stCondLst>
                                    <p:cond delay="0"/>
                                  </p:stCondLst>
                                  <p:iterate type="lt">
                                    <p:tmPct val="10000"/>
                                  </p:iterate>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par>
                          <p:cTn id="37" fill="hold">
                            <p:stCondLst>
                              <p:cond delay="6900"/>
                            </p:stCondLst>
                            <p:childTnLst>
                              <p:par>
                                <p:cTn id="38" presetID="10" presetClass="entr" presetSubtype="0" fill="hold" grpId="0" nodeType="afterEffect">
                                  <p:stCondLst>
                                    <p:cond delay="0"/>
                                  </p:stCondLst>
                                  <p:iterate type="lt">
                                    <p:tmPct val="10000"/>
                                  </p:iterate>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par>
                          <p:cTn id="41" fill="hold">
                            <p:stCondLst>
                              <p:cond delay="8800"/>
                            </p:stCondLst>
                            <p:childTnLst>
                              <p:par>
                                <p:cTn id="42" presetID="10" presetClass="entr" presetSubtype="0" fill="hold" grpId="0" nodeType="afterEffect">
                                  <p:stCondLst>
                                    <p:cond delay="0"/>
                                  </p:stCondLst>
                                  <p:iterate type="lt">
                                    <p:tmPct val="10000"/>
                                  </p:iterate>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par>
                          <p:cTn id="45" fill="hold">
                            <p:stCondLst>
                              <p:cond delay="9500"/>
                            </p:stCondLst>
                            <p:childTnLst>
                              <p:par>
                                <p:cTn id="46" presetID="10" presetClass="entr" presetSubtype="0" fill="hold" grpId="0" nodeType="afterEffect">
                                  <p:stCondLst>
                                    <p:cond delay="0"/>
                                  </p:stCondLst>
                                  <p:iterate type="lt">
                                    <p:tmPct val="10000"/>
                                  </p:iterate>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9" grpId="0"/>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提问方式</a:t>
            </a:r>
            <a:endParaRPr lang="zh-CN" altLang="en-US" dirty="0"/>
          </a:p>
        </p:txBody>
      </p:sp>
      <p:sp>
        <p:nvSpPr>
          <p:cNvPr id="3" name="椭圆 2"/>
          <p:cNvSpPr/>
          <p:nvPr/>
        </p:nvSpPr>
        <p:spPr>
          <a:xfrm>
            <a:off x="822277" y="2788860"/>
            <a:ext cx="633047" cy="633047"/>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1"/>
                </a:solidFill>
                <a:cs typeface="+mn-ea"/>
                <a:sym typeface="+mn-lt"/>
              </a:rPr>
              <a:t>1</a:t>
            </a:r>
            <a:endParaRPr lang="zh-CN" altLang="en-US" sz="2000" b="1" dirty="0" smtClean="0">
              <a:solidFill>
                <a:schemeClr val="accent1"/>
              </a:solidFill>
              <a:cs typeface="+mn-ea"/>
              <a:sym typeface="+mn-lt"/>
            </a:endParaRPr>
          </a:p>
        </p:txBody>
      </p:sp>
      <p:sp>
        <p:nvSpPr>
          <p:cNvPr id="4" name="椭圆 3"/>
          <p:cNvSpPr/>
          <p:nvPr/>
        </p:nvSpPr>
        <p:spPr>
          <a:xfrm>
            <a:off x="2738447" y="2788860"/>
            <a:ext cx="633047" cy="633047"/>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2"/>
                </a:solidFill>
                <a:cs typeface="+mn-ea"/>
                <a:sym typeface="+mn-lt"/>
              </a:rPr>
              <a:t>2</a:t>
            </a:r>
            <a:endParaRPr lang="zh-CN" altLang="en-US" sz="2000" b="1" dirty="0" smtClean="0">
              <a:solidFill>
                <a:schemeClr val="accent2"/>
              </a:solidFill>
              <a:cs typeface="+mn-ea"/>
              <a:sym typeface="+mn-lt"/>
            </a:endParaRPr>
          </a:p>
        </p:txBody>
      </p:sp>
      <p:sp>
        <p:nvSpPr>
          <p:cNvPr id="5" name="椭圆 4"/>
          <p:cNvSpPr/>
          <p:nvPr/>
        </p:nvSpPr>
        <p:spPr>
          <a:xfrm>
            <a:off x="4654617" y="2788860"/>
            <a:ext cx="633047" cy="633047"/>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1"/>
                </a:solidFill>
                <a:cs typeface="+mn-ea"/>
                <a:sym typeface="+mn-lt"/>
              </a:rPr>
              <a:t>3</a:t>
            </a:r>
            <a:endParaRPr lang="zh-CN" altLang="en-US" sz="2000" b="1" dirty="0" smtClean="0">
              <a:solidFill>
                <a:schemeClr val="accent1"/>
              </a:solidFill>
              <a:cs typeface="+mn-ea"/>
              <a:sym typeface="+mn-lt"/>
            </a:endParaRPr>
          </a:p>
        </p:txBody>
      </p:sp>
      <p:sp>
        <p:nvSpPr>
          <p:cNvPr id="6" name="椭圆 5"/>
          <p:cNvSpPr/>
          <p:nvPr/>
        </p:nvSpPr>
        <p:spPr>
          <a:xfrm>
            <a:off x="6570787" y="2788860"/>
            <a:ext cx="633047" cy="633047"/>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2"/>
                </a:solidFill>
                <a:cs typeface="+mn-ea"/>
                <a:sym typeface="+mn-lt"/>
              </a:rPr>
              <a:t>4</a:t>
            </a:r>
            <a:endParaRPr lang="zh-CN" altLang="en-US" sz="2000" b="1" dirty="0" smtClean="0">
              <a:solidFill>
                <a:schemeClr val="accent2"/>
              </a:solidFill>
              <a:cs typeface="+mn-ea"/>
              <a:sym typeface="+mn-lt"/>
            </a:endParaRPr>
          </a:p>
        </p:txBody>
      </p:sp>
      <p:sp>
        <p:nvSpPr>
          <p:cNvPr id="7" name="椭圆 6"/>
          <p:cNvSpPr/>
          <p:nvPr/>
        </p:nvSpPr>
        <p:spPr>
          <a:xfrm>
            <a:off x="8486957" y="2788860"/>
            <a:ext cx="633047" cy="633047"/>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1"/>
                </a:solidFill>
                <a:cs typeface="+mn-ea"/>
                <a:sym typeface="+mn-lt"/>
              </a:rPr>
              <a:t>5</a:t>
            </a:r>
            <a:endParaRPr lang="zh-CN" altLang="en-US" sz="2000" b="1" dirty="0" smtClean="0">
              <a:solidFill>
                <a:schemeClr val="accent1"/>
              </a:solidFill>
              <a:cs typeface="+mn-ea"/>
              <a:sym typeface="+mn-lt"/>
            </a:endParaRPr>
          </a:p>
        </p:txBody>
      </p:sp>
      <p:sp>
        <p:nvSpPr>
          <p:cNvPr id="9" name="椭圆 8"/>
          <p:cNvSpPr/>
          <p:nvPr/>
        </p:nvSpPr>
        <p:spPr>
          <a:xfrm>
            <a:off x="10403127" y="2788860"/>
            <a:ext cx="633047" cy="633047"/>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2"/>
                </a:solidFill>
                <a:cs typeface="+mn-ea"/>
                <a:sym typeface="+mn-lt"/>
              </a:rPr>
              <a:t>6</a:t>
            </a:r>
            <a:endParaRPr lang="zh-CN" altLang="en-US" sz="2000" b="1" dirty="0" smtClean="0">
              <a:solidFill>
                <a:schemeClr val="accent2"/>
              </a:solidFill>
              <a:cs typeface="+mn-ea"/>
              <a:sym typeface="+mn-lt"/>
            </a:endParaRPr>
          </a:p>
        </p:txBody>
      </p:sp>
      <p:sp>
        <p:nvSpPr>
          <p:cNvPr id="10" name="右大括号 9"/>
          <p:cNvSpPr/>
          <p:nvPr/>
        </p:nvSpPr>
        <p:spPr>
          <a:xfrm rot="16200000">
            <a:off x="2861374" y="627291"/>
            <a:ext cx="261388" cy="3917542"/>
          </a:xfrm>
          <a:prstGeom prst="rightBrace">
            <a:avLst>
              <a:gd name="adj1" fmla="val 25715"/>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1" name="右大括号 10"/>
          <p:cNvSpPr/>
          <p:nvPr/>
        </p:nvSpPr>
        <p:spPr>
          <a:xfrm rot="16200000">
            <a:off x="8715387" y="627291"/>
            <a:ext cx="261389" cy="3917541"/>
          </a:xfrm>
          <a:prstGeom prst="rightBrace">
            <a:avLst>
              <a:gd name="adj1" fmla="val 25715"/>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2" name="文本框 11"/>
          <p:cNvSpPr txBox="1"/>
          <p:nvPr/>
        </p:nvSpPr>
        <p:spPr>
          <a:xfrm>
            <a:off x="1579919" y="1980766"/>
            <a:ext cx="3583150" cy="400110"/>
          </a:xfrm>
          <a:prstGeom prst="rect">
            <a:avLst/>
          </a:prstGeom>
          <a:noFill/>
        </p:spPr>
        <p:txBody>
          <a:bodyPr wrap="square" rtlCol="0">
            <a:spAutoFit/>
          </a:bodyPr>
          <a:lstStyle/>
          <a:p>
            <a:pPr algn="ctr"/>
            <a:r>
              <a:rPr lang="zh-CN" altLang="en-US" sz="2000" b="1" dirty="0">
                <a:cs typeface="+mn-ea"/>
                <a:sym typeface="+mn-lt"/>
              </a:rPr>
              <a:t>在此输入内容</a:t>
            </a:r>
          </a:p>
        </p:txBody>
      </p:sp>
      <p:sp>
        <p:nvSpPr>
          <p:cNvPr id="13" name="文本框 12"/>
          <p:cNvSpPr txBox="1"/>
          <p:nvPr/>
        </p:nvSpPr>
        <p:spPr>
          <a:xfrm>
            <a:off x="7054506" y="1980766"/>
            <a:ext cx="3583150" cy="400110"/>
          </a:xfrm>
          <a:prstGeom prst="rect">
            <a:avLst/>
          </a:prstGeom>
          <a:noFill/>
        </p:spPr>
        <p:txBody>
          <a:bodyPr wrap="square" rtlCol="0">
            <a:spAutoFit/>
          </a:bodyPr>
          <a:lstStyle/>
          <a:p>
            <a:pPr algn="ctr"/>
            <a:r>
              <a:rPr lang="zh-CN" altLang="en-US" sz="2000" b="1" dirty="0">
                <a:cs typeface="+mn-ea"/>
                <a:sym typeface="+mn-lt"/>
              </a:rPr>
              <a:t>在此输入内容</a:t>
            </a:r>
          </a:p>
        </p:txBody>
      </p:sp>
      <p:sp>
        <p:nvSpPr>
          <p:cNvPr id="14" name="右大括号 13"/>
          <p:cNvSpPr/>
          <p:nvPr/>
        </p:nvSpPr>
        <p:spPr>
          <a:xfrm rot="16200000">
            <a:off x="5961043" y="-930670"/>
            <a:ext cx="282552" cy="5420822"/>
          </a:xfrm>
          <a:prstGeom prst="rightBrace">
            <a:avLst>
              <a:gd name="adj1" fmla="val 25715"/>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5" name="文本框 14"/>
          <p:cNvSpPr txBox="1"/>
          <p:nvPr/>
        </p:nvSpPr>
        <p:spPr>
          <a:xfrm>
            <a:off x="4310743" y="1104909"/>
            <a:ext cx="3583150" cy="400110"/>
          </a:xfrm>
          <a:prstGeom prst="rect">
            <a:avLst/>
          </a:prstGeom>
          <a:noFill/>
        </p:spPr>
        <p:txBody>
          <a:bodyPr wrap="square" rtlCol="0">
            <a:spAutoFit/>
          </a:bodyPr>
          <a:lstStyle/>
          <a:p>
            <a:pPr algn="ctr"/>
            <a:r>
              <a:rPr lang="zh-CN" altLang="en-US" sz="2000" b="1" dirty="0" smtClean="0">
                <a:cs typeface="+mn-ea"/>
                <a:sym typeface="+mn-lt"/>
              </a:rPr>
              <a:t>在此输入内容</a:t>
            </a:r>
          </a:p>
        </p:txBody>
      </p:sp>
      <p:sp>
        <p:nvSpPr>
          <p:cNvPr id="16" name="文本框 15"/>
          <p:cNvSpPr txBox="1"/>
          <p:nvPr/>
        </p:nvSpPr>
        <p:spPr>
          <a:xfrm>
            <a:off x="575700" y="3620572"/>
            <a:ext cx="11053235" cy="2585323"/>
          </a:xfrm>
          <a:prstGeom prst="rect">
            <a:avLst/>
          </a:prstGeom>
          <a:noFill/>
        </p:spPr>
        <p:txBody>
          <a:bodyPr wrap="square" rtlCol="0">
            <a:spAutoFit/>
          </a:bodyPr>
          <a:lstStyle/>
          <a:p>
            <a:pPr marL="342900" indent="-342900">
              <a:lnSpc>
                <a:spcPct val="150000"/>
              </a:lnSpc>
              <a:buFont typeface="+mj-lt"/>
              <a:buAutoNum type="arabicPeriod"/>
            </a:pPr>
            <a:r>
              <a:rPr lang="zh-CN" altLang="en-US" dirty="0">
                <a:cs typeface="+mn-ea"/>
                <a:sym typeface="+mn-lt"/>
              </a:rPr>
              <a:t>点击此处输入与此小标题或图形相关的文字描述内容或数据分析</a:t>
            </a:r>
            <a:r>
              <a:rPr lang="zh-CN" altLang="en-US" dirty="0" smtClean="0">
                <a:cs typeface="+mn-ea"/>
                <a:sym typeface="+mn-lt"/>
              </a:rPr>
              <a:t>。</a:t>
            </a:r>
            <a:endParaRPr lang="zh-CN" altLang="en-US" dirty="0">
              <a:cs typeface="+mn-ea"/>
              <a:sym typeface="+mn-lt"/>
            </a:endParaRPr>
          </a:p>
          <a:p>
            <a:pPr marL="342900" indent="-342900">
              <a:lnSpc>
                <a:spcPct val="150000"/>
              </a:lnSpc>
              <a:buFont typeface="+mj-lt"/>
              <a:buAutoNum type="arabicPeriod"/>
            </a:pPr>
            <a:r>
              <a:rPr lang="zh-CN" altLang="en-US" dirty="0">
                <a:cs typeface="+mn-ea"/>
                <a:sym typeface="+mn-lt"/>
              </a:rPr>
              <a:t>点击此处输入与此小标题或者与此图形相关的内容介绍、数据统计、事件分析、总结概述等文字描述内容</a:t>
            </a:r>
            <a:r>
              <a:rPr lang="zh-CN" altLang="en-US" dirty="0" smtClean="0">
                <a:cs typeface="+mn-ea"/>
                <a:sym typeface="+mn-lt"/>
              </a:rPr>
              <a:t>。</a:t>
            </a:r>
            <a:endParaRPr lang="en-US" altLang="zh-CN" dirty="0" smtClean="0">
              <a:cs typeface="+mn-ea"/>
              <a:sym typeface="+mn-lt"/>
            </a:endParaRPr>
          </a:p>
          <a:p>
            <a:pPr marL="342900" indent="-342900">
              <a:lnSpc>
                <a:spcPct val="150000"/>
              </a:lnSpc>
              <a:buFont typeface="+mj-lt"/>
              <a:buAutoNum type="arabicPeriod"/>
            </a:pPr>
            <a:r>
              <a:rPr lang="zh-CN" altLang="en-US" dirty="0">
                <a:cs typeface="+mn-ea"/>
                <a:sym typeface="+mn-lt"/>
              </a:rPr>
              <a:t>点击此处输入与此小标题或图形相关的文字描述内容或数据分析。</a:t>
            </a:r>
          </a:p>
          <a:p>
            <a:pPr marL="342900" indent="-342900">
              <a:lnSpc>
                <a:spcPct val="150000"/>
              </a:lnSpc>
              <a:buFont typeface="+mj-lt"/>
              <a:buAutoNum type="arabicPeriod"/>
            </a:pPr>
            <a:r>
              <a:rPr lang="zh-CN" altLang="en-US" dirty="0">
                <a:cs typeface="+mn-ea"/>
                <a:sym typeface="+mn-lt"/>
              </a:rPr>
              <a:t>点击此处输入与此小标题或者与此图形相关的内容介绍、数据统计、事件分析、总结概述等文字描述内容。</a:t>
            </a:r>
            <a:endParaRPr lang="en-US" altLang="zh-CN" dirty="0">
              <a:cs typeface="+mn-ea"/>
              <a:sym typeface="+mn-lt"/>
            </a:endParaRPr>
          </a:p>
          <a:p>
            <a:pPr marL="342900" indent="-342900">
              <a:lnSpc>
                <a:spcPct val="150000"/>
              </a:lnSpc>
              <a:buFont typeface="+mj-lt"/>
              <a:buAutoNum type="arabicPeriod"/>
            </a:pPr>
            <a:r>
              <a:rPr lang="zh-CN" altLang="en-US" dirty="0">
                <a:cs typeface="+mn-ea"/>
                <a:sym typeface="+mn-lt"/>
              </a:rPr>
              <a:t>点击此处输入与此小标题或图形相关的文字描述内容或数据分析。</a:t>
            </a:r>
          </a:p>
          <a:p>
            <a:pPr marL="342900" indent="-342900">
              <a:lnSpc>
                <a:spcPct val="150000"/>
              </a:lnSpc>
              <a:buFont typeface="+mj-lt"/>
              <a:buAutoNum type="arabicPeriod"/>
            </a:pPr>
            <a:r>
              <a:rPr lang="zh-CN" altLang="en-US" dirty="0">
                <a:cs typeface="+mn-ea"/>
                <a:sym typeface="+mn-lt"/>
              </a:rPr>
              <a:t>点击此处输入与此小标题或者与此图形相关的内容介绍、数据统计、事件分析、总结概述等文字描述内容</a:t>
            </a:r>
            <a:r>
              <a:rPr lang="zh-CN" altLang="en-US" dirty="0" smtClean="0">
                <a:cs typeface="+mn-ea"/>
                <a:sym typeface="+mn-lt"/>
              </a:rPr>
              <a:t>。</a:t>
            </a:r>
            <a:endParaRPr lang="en-US" altLang="zh-CN" dirty="0">
              <a:cs typeface="+mn-ea"/>
              <a:sym typeface="+mn-lt"/>
            </a:endParaRPr>
          </a:p>
        </p:txBody>
      </p:sp>
    </p:spTree>
    <p:extLst>
      <p:ext uri="{BB962C8B-B14F-4D97-AF65-F5344CB8AC3E}">
        <p14:creationId xmlns:p14="http://schemas.microsoft.com/office/powerpoint/2010/main" val="89609721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1000"/>
                                        <p:tgtEl>
                                          <p:spTgt spid="10"/>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10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1000"/>
                                        <p:tgtEl>
                                          <p:spTgt spid="11"/>
                                        </p:tgtEl>
                                      </p:cBhvr>
                                    </p:animEffect>
                                  </p:childTnLst>
                                </p:cTn>
                              </p:par>
                            </p:childTnLst>
                          </p:cTn>
                        </p:par>
                        <p:par>
                          <p:cTn id="35" fill="hold">
                            <p:stCondLst>
                              <p:cond delay="4000"/>
                            </p:stCondLst>
                            <p:childTnLst>
                              <p:par>
                                <p:cTn id="36" presetID="22" presetClass="entr" presetSubtype="4"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1000"/>
                                        <p:tgtEl>
                                          <p:spTgt spid="13"/>
                                        </p:tgtEl>
                                      </p:cBhvr>
                                    </p:animEffect>
                                  </p:childTnLst>
                                </p:cTn>
                              </p:par>
                            </p:childTnLst>
                          </p:cTn>
                        </p:par>
                        <p:par>
                          <p:cTn id="39" fill="hold">
                            <p:stCondLst>
                              <p:cond delay="5000"/>
                            </p:stCondLst>
                            <p:childTnLst>
                              <p:par>
                                <p:cTn id="40" presetID="22" presetClass="entr" presetSubtype="4"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1000"/>
                                        <p:tgtEl>
                                          <p:spTgt spid="14"/>
                                        </p:tgtEl>
                                      </p:cBhvr>
                                    </p:animEffect>
                                  </p:childTnLst>
                                </p:cTn>
                              </p:par>
                            </p:childTnLst>
                          </p:cTn>
                        </p:par>
                        <p:par>
                          <p:cTn id="43" fill="hold">
                            <p:stCondLst>
                              <p:cond delay="6000"/>
                            </p:stCondLst>
                            <p:childTnLst>
                              <p:par>
                                <p:cTn id="44" presetID="2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down)">
                                      <p:cBhvr>
                                        <p:cTn id="46" dur="1000"/>
                                        <p:tgtEl>
                                          <p:spTgt spid="15"/>
                                        </p:tgtEl>
                                      </p:cBhvr>
                                    </p:animEffect>
                                  </p:childTnLst>
                                </p:cTn>
                              </p:par>
                            </p:childTnLst>
                          </p:cTn>
                        </p:par>
                        <p:par>
                          <p:cTn id="47" fill="hold">
                            <p:stCondLst>
                              <p:cond delay="7000"/>
                            </p:stCondLst>
                            <p:childTnLst>
                              <p:par>
                                <p:cTn id="48" presetID="2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up)">
                                      <p:cBhvr>
                                        <p:cTn id="5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p:bldP spid="13" grpId="0"/>
      <p:bldP spid="14" grpId="0" animBg="1"/>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基本结构</a:t>
            </a:r>
            <a:endParaRPr lang="zh-CN" altLang="en-US" dirty="0"/>
          </a:p>
        </p:txBody>
      </p:sp>
      <p:sp>
        <p:nvSpPr>
          <p:cNvPr id="3" name="矩形 2"/>
          <p:cNvSpPr/>
          <p:nvPr/>
        </p:nvSpPr>
        <p:spPr>
          <a:xfrm>
            <a:off x="8283145" y="4515586"/>
            <a:ext cx="1323109" cy="1323109"/>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cs typeface="+mn-ea"/>
                <a:sym typeface="+mn-lt"/>
              </a:rPr>
              <a:t>CONTENTS</a:t>
            </a:r>
          </a:p>
          <a:p>
            <a:pPr algn="ctr"/>
            <a:r>
              <a:rPr lang="en-US" altLang="zh-CN" sz="1600" dirty="0" smtClean="0">
                <a:cs typeface="+mn-ea"/>
                <a:sym typeface="+mn-lt"/>
              </a:rPr>
              <a:t>HERE</a:t>
            </a:r>
            <a:endParaRPr lang="zh-CN" altLang="en-US" sz="1600" dirty="0">
              <a:cs typeface="+mn-ea"/>
              <a:sym typeface="+mn-lt"/>
            </a:endParaRPr>
          </a:p>
        </p:txBody>
      </p:sp>
      <p:sp>
        <p:nvSpPr>
          <p:cNvPr id="4" name="矩形 3"/>
          <p:cNvSpPr/>
          <p:nvPr/>
        </p:nvSpPr>
        <p:spPr>
          <a:xfrm>
            <a:off x="9606254"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cs typeface="+mn-ea"/>
                <a:sym typeface="+mn-lt"/>
              </a:rPr>
              <a:t>CONTENTS</a:t>
            </a:r>
          </a:p>
          <a:p>
            <a:pPr algn="ctr"/>
            <a:r>
              <a:rPr lang="en-US" altLang="zh-CN" sz="1600" dirty="0" smtClean="0">
                <a:cs typeface="+mn-ea"/>
                <a:sym typeface="+mn-lt"/>
              </a:rPr>
              <a:t>HERE</a:t>
            </a:r>
            <a:endParaRPr lang="zh-CN" altLang="en-US" sz="1600" dirty="0">
              <a:cs typeface="+mn-ea"/>
              <a:sym typeface="+mn-lt"/>
            </a:endParaRPr>
          </a:p>
        </p:txBody>
      </p:sp>
      <p:sp>
        <p:nvSpPr>
          <p:cNvPr id="5" name="矩形 4"/>
          <p:cNvSpPr/>
          <p:nvPr/>
        </p:nvSpPr>
        <p:spPr>
          <a:xfrm>
            <a:off x="5636927" y="3192477"/>
            <a:ext cx="1323109" cy="13231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cs typeface="+mn-ea"/>
                <a:sym typeface="+mn-lt"/>
              </a:rPr>
              <a:t>CONTENTS</a:t>
            </a:r>
          </a:p>
          <a:p>
            <a:pPr algn="ctr"/>
            <a:r>
              <a:rPr lang="en-US" altLang="zh-CN" sz="1600" dirty="0" smtClean="0">
                <a:cs typeface="+mn-ea"/>
                <a:sym typeface="+mn-lt"/>
              </a:rPr>
              <a:t>HERE</a:t>
            </a:r>
            <a:endParaRPr lang="zh-CN" altLang="en-US" sz="1600" dirty="0">
              <a:cs typeface="+mn-ea"/>
              <a:sym typeface="+mn-lt"/>
            </a:endParaRPr>
          </a:p>
        </p:txBody>
      </p:sp>
      <p:sp>
        <p:nvSpPr>
          <p:cNvPr id="6" name="矩形 5"/>
          <p:cNvSpPr/>
          <p:nvPr/>
        </p:nvSpPr>
        <p:spPr>
          <a:xfrm>
            <a:off x="4313818" y="3192477"/>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smtClean="0">
                <a:cs typeface="+mn-ea"/>
                <a:sym typeface="+mn-lt"/>
              </a:rPr>
              <a:t>CONTENTS</a:t>
            </a:r>
          </a:p>
          <a:p>
            <a:pPr algn="ctr"/>
            <a:r>
              <a:rPr lang="en-US" altLang="zh-CN" sz="1600" dirty="0" smtClean="0">
                <a:cs typeface="+mn-ea"/>
                <a:sym typeface="+mn-lt"/>
              </a:rPr>
              <a:t>HERE</a:t>
            </a:r>
            <a:endParaRPr lang="zh-CN" altLang="en-US" sz="1600" dirty="0" smtClean="0">
              <a:cs typeface="+mn-ea"/>
              <a:sym typeface="+mn-lt"/>
            </a:endParaRPr>
          </a:p>
        </p:txBody>
      </p:sp>
      <p:sp>
        <p:nvSpPr>
          <p:cNvPr id="7" name="矩形 6"/>
          <p:cNvSpPr/>
          <p:nvPr/>
        </p:nvSpPr>
        <p:spPr>
          <a:xfrm>
            <a:off x="8283145" y="1869368"/>
            <a:ext cx="1323109" cy="13231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cs typeface="+mn-ea"/>
                <a:sym typeface="+mn-lt"/>
              </a:rPr>
              <a:t>CONTENTS</a:t>
            </a:r>
          </a:p>
          <a:p>
            <a:pPr algn="ctr"/>
            <a:r>
              <a:rPr lang="en-US" altLang="zh-CN" sz="1600" dirty="0">
                <a:cs typeface="+mn-ea"/>
                <a:sym typeface="+mn-lt"/>
              </a:rPr>
              <a:t>H</a:t>
            </a:r>
            <a:r>
              <a:rPr lang="en-US" altLang="zh-CN" sz="1600" dirty="0" smtClean="0">
                <a:cs typeface="+mn-ea"/>
                <a:sym typeface="+mn-lt"/>
              </a:rPr>
              <a:t>ERE</a:t>
            </a:r>
            <a:endParaRPr lang="zh-CN" altLang="en-US" sz="1600" dirty="0">
              <a:cs typeface="+mn-ea"/>
              <a:sym typeface="+mn-lt"/>
            </a:endParaRPr>
          </a:p>
        </p:txBody>
      </p:sp>
      <p:sp>
        <p:nvSpPr>
          <p:cNvPr id="9" name="文本框 8"/>
          <p:cNvSpPr txBox="1"/>
          <p:nvPr/>
        </p:nvSpPr>
        <p:spPr>
          <a:xfrm>
            <a:off x="959371" y="1755503"/>
            <a:ext cx="7255846" cy="1200329"/>
          </a:xfrm>
          <a:prstGeom prst="rect">
            <a:avLst/>
          </a:prstGeom>
          <a:noFill/>
          <a:effectLst/>
        </p:spPr>
        <p:txBody>
          <a:bodyPr wrap="square" rtlCol="0">
            <a:spAutoFit/>
          </a:bodyPr>
          <a:lstStyle/>
          <a:p>
            <a:pPr algn="r">
              <a:lnSpc>
                <a:spcPct val="150000"/>
              </a:lnSpc>
              <a:spcBef>
                <a:spcPts val="600"/>
              </a:spcBef>
            </a:pPr>
            <a:r>
              <a:rPr lang="zh-CN" altLang="en-US" sz="2400" b="1" dirty="0" smtClean="0">
                <a:cs typeface="+mn-ea"/>
                <a:sym typeface="+mn-lt"/>
              </a:rPr>
              <a:t>在此输入小标题</a:t>
            </a:r>
            <a:endParaRPr lang="en-US" altLang="zh-CN" sz="2400" b="1" dirty="0" smtClean="0">
              <a:cs typeface="+mn-ea"/>
              <a:sym typeface="+mn-lt"/>
            </a:endParaRPr>
          </a:p>
          <a:p>
            <a:pPr algn="r"/>
            <a:r>
              <a:rPr lang="zh-CN" altLang="en-US" dirty="0">
                <a:cs typeface="+mn-ea"/>
                <a:sym typeface="+mn-lt"/>
              </a:rPr>
              <a:t>点击此处输入关于此小标题的文字描述内容和</a:t>
            </a:r>
            <a:r>
              <a:rPr lang="zh-CN" altLang="en-US" dirty="0" smtClean="0">
                <a:cs typeface="+mn-ea"/>
                <a:sym typeface="+mn-lt"/>
              </a:rPr>
              <a:t>数据分析；</a:t>
            </a:r>
            <a:r>
              <a:rPr lang="zh-CN" altLang="en-US" dirty="0">
                <a:cs typeface="+mn-ea"/>
                <a:sym typeface="+mn-lt"/>
              </a:rPr>
              <a:t>点击此处输入关于此小标题的文字描述内容和数据分析</a:t>
            </a:r>
            <a:r>
              <a:rPr lang="zh-CN" altLang="en-US" dirty="0" smtClean="0">
                <a:cs typeface="+mn-ea"/>
                <a:sym typeface="+mn-lt"/>
              </a:rPr>
              <a:t>；</a:t>
            </a:r>
            <a:endParaRPr lang="zh-CN" altLang="en-US" dirty="0">
              <a:cs typeface="+mn-ea"/>
              <a:sym typeface="+mn-lt"/>
            </a:endParaRPr>
          </a:p>
        </p:txBody>
      </p: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60034" y="3196608"/>
            <a:ext cx="1323109" cy="1323109"/>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283144" y="3186969"/>
            <a:ext cx="1323109" cy="1328617"/>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960035" y="4515585"/>
            <a:ext cx="1323108" cy="1327241"/>
          </a:xfrm>
          <a:prstGeom prst="rect">
            <a:avLst/>
          </a:prstGeom>
        </p:spPr>
      </p:pic>
      <p:pic>
        <p:nvPicPr>
          <p:cNvPr id="13" name="图片 12"/>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606254" y="1863859"/>
            <a:ext cx="1323108" cy="1328617"/>
          </a:xfrm>
          <a:prstGeom prst="rect">
            <a:avLst/>
          </a:prstGeom>
        </p:spPr>
      </p:pic>
      <p:pic>
        <p:nvPicPr>
          <p:cNvPr id="14" name="图片 13"/>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982570" y="3196608"/>
            <a:ext cx="1331247" cy="1318977"/>
          </a:xfrm>
          <a:prstGeom prst="rect">
            <a:avLst/>
          </a:prstGeom>
        </p:spPr>
      </p:pic>
      <p:pic>
        <p:nvPicPr>
          <p:cNvPr id="15" name="图片 14"/>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636924" y="4515585"/>
            <a:ext cx="1323108" cy="1317601"/>
          </a:xfrm>
          <a:prstGeom prst="rect">
            <a:avLst/>
          </a:prstGeom>
        </p:spPr>
      </p:pic>
    </p:spTree>
    <p:extLst>
      <p:ext uri="{BB962C8B-B14F-4D97-AF65-F5344CB8AC3E}">
        <p14:creationId xmlns:p14="http://schemas.microsoft.com/office/powerpoint/2010/main" val="275392096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000"/>
                                        <p:tgtEl>
                                          <p:spTgt spid="7"/>
                                        </p:tgtEl>
                                      </p:cBhvr>
                                    </p:animEffect>
                                  </p:childTnLst>
                                </p:cTn>
                              </p:par>
                              <p:par>
                                <p:cTn id="14" presetID="10" presetClass="entr" presetSubtype="0" fill="hold" nodeType="withEffect">
                                  <p:stCondLst>
                                    <p:cond delay="9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2000"/>
                                        <p:tgtEl>
                                          <p:spTgt spid="11"/>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childTnLst>
                                </p:cTn>
                              </p:par>
                              <p:par>
                                <p:cTn id="20" presetID="10" presetClass="entr" presetSubtype="0" fill="hold" nodeType="withEffect">
                                  <p:stCondLst>
                                    <p:cond delay="1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2000"/>
                                        <p:tgtEl>
                                          <p:spTgt spid="12"/>
                                        </p:tgtEl>
                                      </p:cBhvr>
                                    </p:animEffect>
                                  </p:childTnLst>
                                </p:cTn>
                              </p:par>
                              <p:par>
                                <p:cTn id="23" presetID="10" presetClass="entr" presetSubtype="0" fill="hold" nodeType="withEffect">
                                  <p:stCondLst>
                                    <p:cond delay="18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000"/>
                                        <p:tgtEl>
                                          <p:spTgt spid="10"/>
                                        </p:tgtEl>
                                      </p:cBhvr>
                                    </p:animEffect>
                                  </p:childTnLst>
                                </p:cTn>
                              </p:par>
                              <p:par>
                                <p:cTn id="26" presetID="10" presetClass="entr" presetSubtype="0" fill="hold" nodeType="withEffect">
                                  <p:stCondLst>
                                    <p:cond delay="21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2000"/>
                                        <p:tgtEl>
                                          <p:spTgt spid="15"/>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000"/>
                                        <p:tgtEl>
                                          <p:spTgt spid="6"/>
                                        </p:tgtEl>
                                      </p:cBhvr>
                                    </p:animEffect>
                                  </p:childTnLst>
                                </p:cTn>
                              </p:par>
                              <p:par>
                                <p:cTn id="35" presetID="10" presetClass="entr" presetSubtype="0" fill="hold" nodeType="withEffect">
                                  <p:stCondLst>
                                    <p:cond delay="30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000"/>
                                        <p:tgtEl>
                                          <p:spTgt spid="14"/>
                                        </p:tgtEl>
                                      </p:cBhvr>
                                    </p:animEffect>
                                  </p:childTnLst>
                                </p:cTn>
                              </p:par>
                            </p:childTnLst>
                          </p:cTn>
                        </p:par>
                        <p:par>
                          <p:cTn id="38" fill="hold">
                            <p:stCondLst>
                              <p:cond delay="5000"/>
                            </p:stCondLst>
                            <p:childTnLst>
                              <p:par>
                                <p:cTn id="39" presetID="10" presetClass="entr" presetSubtype="0" fill="hold" grpId="0" nodeType="after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主要问题</a:t>
            </a:r>
            <a:endParaRPr lang="zh-CN" altLang="en-US" dirty="0"/>
          </a:p>
        </p:txBody>
      </p:sp>
      <p:sp>
        <p:nvSpPr>
          <p:cNvPr id="3" name="椭圆 2"/>
          <p:cNvSpPr/>
          <p:nvPr/>
        </p:nvSpPr>
        <p:spPr>
          <a:xfrm>
            <a:off x="653141" y="1970012"/>
            <a:ext cx="805218" cy="805218"/>
          </a:xfrm>
          <a:prstGeom prst="ellipse">
            <a:avLst/>
          </a:prstGeom>
          <a:solidFill>
            <a:schemeClr val="accent1"/>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smtClean="0">
                <a:cs typeface="+mn-ea"/>
                <a:sym typeface="+mn-lt"/>
              </a:rPr>
              <a:t>内容</a:t>
            </a:r>
          </a:p>
        </p:txBody>
      </p:sp>
      <p:sp>
        <p:nvSpPr>
          <p:cNvPr id="4" name="文本框 3"/>
          <p:cNvSpPr txBox="1"/>
          <p:nvPr/>
        </p:nvSpPr>
        <p:spPr>
          <a:xfrm>
            <a:off x="1927140" y="1941734"/>
            <a:ext cx="4144317" cy="861774"/>
          </a:xfrm>
          <a:prstGeom prst="rect">
            <a:avLst/>
          </a:prstGeom>
          <a:noFill/>
        </p:spPr>
        <p:txBody>
          <a:bodyPr wrap="square" rtlCol="0">
            <a:spAutoFit/>
          </a:bodyPr>
          <a:lstStyle/>
          <a:p>
            <a:r>
              <a:rPr lang="zh-CN" altLang="en-US" b="1" dirty="0" smtClean="0">
                <a:cs typeface="+mn-ea"/>
                <a:sym typeface="+mn-lt"/>
              </a:rPr>
              <a:t>在此输入小标题</a:t>
            </a:r>
            <a:endParaRPr lang="en-US" altLang="zh-CN" b="1" dirty="0" smtClean="0">
              <a:cs typeface="+mn-ea"/>
              <a:sym typeface="+mn-lt"/>
            </a:endParaRPr>
          </a:p>
          <a:p>
            <a:r>
              <a:rPr lang="zh-CN" altLang="en-US" sz="1600" dirty="0" smtClean="0">
                <a:cs typeface="+mn-ea"/>
                <a:sym typeface="+mn-lt"/>
              </a:rPr>
              <a:t>点击</a:t>
            </a:r>
            <a:r>
              <a:rPr lang="zh-CN" altLang="en-US" sz="1600" dirty="0">
                <a:cs typeface="+mn-ea"/>
                <a:sym typeface="+mn-lt"/>
              </a:rPr>
              <a:t>此处输入与此小标题或图形相关的文字描述内容或数据分析。</a:t>
            </a:r>
            <a:endParaRPr lang="zh-CN" altLang="en-US" sz="1600" dirty="0" smtClean="0">
              <a:cs typeface="+mn-ea"/>
              <a:sym typeface="+mn-lt"/>
            </a:endParaRPr>
          </a:p>
        </p:txBody>
      </p:sp>
      <p:cxnSp>
        <p:nvCxnSpPr>
          <p:cNvPr id="5" name="直接连接符 4"/>
          <p:cNvCxnSpPr>
            <a:stCxn id="3" idx="6"/>
            <a:endCxn id="4" idx="1"/>
          </p:cNvCxnSpPr>
          <p:nvPr/>
        </p:nvCxnSpPr>
        <p:spPr>
          <a:xfrm>
            <a:off x="1458359"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653141" y="3289786"/>
            <a:ext cx="805218" cy="805218"/>
          </a:xfrm>
          <a:prstGeom prst="ellipse">
            <a:avLst/>
          </a:prstGeom>
          <a:solidFill>
            <a:schemeClr val="accent1"/>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cs typeface="+mn-ea"/>
                <a:sym typeface="+mn-lt"/>
              </a:rPr>
              <a:t>内容</a:t>
            </a:r>
          </a:p>
        </p:txBody>
      </p:sp>
      <p:sp>
        <p:nvSpPr>
          <p:cNvPr id="7" name="文本框 6"/>
          <p:cNvSpPr txBox="1"/>
          <p:nvPr/>
        </p:nvSpPr>
        <p:spPr>
          <a:xfrm>
            <a:off x="1927140" y="3261508"/>
            <a:ext cx="4144317" cy="861774"/>
          </a:xfrm>
          <a:prstGeom prst="rect">
            <a:avLst/>
          </a:prstGeom>
          <a:noFill/>
        </p:spPr>
        <p:txBody>
          <a:bodyPr wrap="square" rtlCol="0">
            <a:spAutoFit/>
          </a:bodyPr>
          <a:lstStyle/>
          <a:p>
            <a:r>
              <a:rPr lang="zh-CN" altLang="en-US" b="1" dirty="0">
                <a:cs typeface="+mn-ea"/>
                <a:sym typeface="+mn-lt"/>
              </a:rPr>
              <a:t>在此输入小标题</a:t>
            </a:r>
            <a:endParaRPr lang="en-US" altLang="zh-CN" b="1" dirty="0">
              <a:cs typeface="+mn-ea"/>
              <a:sym typeface="+mn-lt"/>
            </a:endParaRPr>
          </a:p>
          <a:p>
            <a:r>
              <a:rPr lang="zh-CN" altLang="en-US" sz="1600" dirty="0">
                <a:cs typeface="+mn-ea"/>
                <a:sym typeface="+mn-lt"/>
              </a:rPr>
              <a:t>点击此处输入与此小标题或图形相关的文字描述内容或数据分析。</a:t>
            </a:r>
          </a:p>
        </p:txBody>
      </p:sp>
      <p:cxnSp>
        <p:nvCxnSpPr>
          <p:cNvPr id="9" name="直接连接符 8"/>
          <p:cNvCxnSpPr>
            <a:stCxn id="6" idx="6"/>
            <a:endCxn id="7" idx="1"/>
          </p:cNvCxnSpPr>
          <p:nvPr/>
        </p:nvCxnSpPr>
        <p:spPr>
          <a:xfrm>
            <a:off x="1458359"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53141" y="4754292"/>
            <a:ext cx="805218" cy="805218"/>
          </a:xfrm>
          <a:prstGeom prst="ellipse">
            <a:avLst/>
          </a:prstGeom>
          <a:solidFill>
            <a:schemeClr val="accent1"/>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cs typeface="+mn-ea"/>
                <a:sym typeface="+mn-lt"/>
              </a:rPr>
              <a:t>内容</a:t>
            </a:r>
          </a:p>
        </p:txBody>
      </p:sp>
      <p:sp>
        <p:nvSpPr>
          <p:cNvPr id="11" name="文本框 10"/>
          <p:cNvSpPr txBox="1"/>
          <p:nvPr/>
        </p:nvSpPr>
        <p:spPr>
          <a:xfrm>
            <a:off x="1927140" y="4726014"/>
            <a:ext cx="4144317" cy="861774"/>
          </a:xfrm>
          <a:prstGeom prst="rect">
            <a:avLst/>
          </a:prstGeom>
          <a:noFill/>
        </p:spPr>
        <p:txBody>
          <a:bodyPr wrap="square" rtlCol="0">
            <a:spAutoFit/>
          </a:bodyPr>
          <a:lstStyle/>
          <a:p>
            <a:r>
              <a:rPr lang="zh-CN" altLang="en-US" b="1" dirty="0">
                <a:cs typeface="+mn-ea"/>
                <a:sym typeface="+mn-lt"/>
              </a:rPr>
              <a:t>在此输入小标题</a:t>
            </a:r>
            <a:endParaRPr lang="en-US" altLang="zh-CN" b="1" dirty="0">
              <a:cs typeface="+mn-ea"/>
              <a:sym typeface="+mn-lt"/>
            </a:endParaRPr>
          </a:p>
          <a:p>
            <a:r>
              <a:rPr lang="zh-CN" altLang="en-US" sz="1600" dirty="0">
                <a:cs typeface="+mn-ea"/>
                <a:sym typeface="+mn-lt"/>
              </a:rPr>
              <a:t>点击此处输入与此小标题或图形相关的文字描述内容或数据分析。</a:t>
            </a:r>
          </a:p>
        </p:txBody>
      </p:sp>
      <p:cxnSp>
        <p:nvCxnSpPr>
          <p:cNvPr id="12" name="直接连接符 11"/>
          <p:cNvCxnSpPr>
            <a:stCxn id="10" idx="6"/>
            <a:endCxn id="11" idx="1"/>
          </p:cNvCxnSpPr>
          <p:nvPr/>
        </p:nvCxnSpPr>
        <p:spPr>
          <a:xfrm>
            <a:off x="1458359"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6071458" y="1970012"/>
            <a:ext cx="805218" cy="805218"/>
          </a:xfrm>
          <a:prstGeom prst="ellipse">
            <a:avLst/>
          </a:prstGeom>
          <a:solidFill>
            <a:schemeClr val="accent2"/>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cs typeface="+mn-ea"/>
                <a:sym typeface="+mn-lt"/>
              </a:rPr>
              <a:t>内容</a:t>
            </a:r>
          </a:p>
        </p:txBody>
      </p:sp>
      <p:sp>
        <p:nvSpPr>
          <p:cNvPr id="14" name="文本框 13"/>
          <p:cNvSpPr txBox="1"/>
          <p:nvPr/>
        </p:nvSpPr>
        <p:spPr>
          <a:xfrm>
            <a:off x="7345457" y="1941734"/>
            <a:ext cx="4144317" cy="861774"/>
          </a:xfrm>
          <a:prstGeom prst="rect">
            <a:avLst/>
          </a:prstGeom>
          <a:noFill/>
        </p:spPr>
        <p:txBody>
          <a:bodyPr wrap="square" rtlCol="0">
            <a:spAutoFit/>
          </a:bodyPr>
          <a:lstStyle/>
          <a:p>
            <a:r>
              <a:rPr lang="zh-CN" altLang="en-US" b="1" dirty="0">
                <a:cs typeface="+mn-ea"/>
                <a:sym typeface="+mn-lt"/>
              </a:rPr>
              <a:t>在此输入小标题</a:t>
            </a:r>
            <a:endParaRPr lang="en-US" altLang="zh-CN" b="1" dirty="0">
              <a:cs typeface="+mn-ea"/>
              <a:sym typeface="+mn-lt"/>
            </a:endParaRPr>
          </a:p>
          <a:p>
            <a:r>
              <a:rPr lang="zh-CN" altLang="en-US" sz="1600" dirty="0">
                <a:cs typeface="+mn-ea"/>
                <a:sym typeface="+mn-lt"/>
              </a:rPr>
              <a:t>点击此处输入与此小标题或图形相关的文字描述内容或数据分析。</a:t>
            </a:r>
          </a:p>
        </p:txBody>
      </p:sp>
      <p:cxnSp>
        <p:nvCxnSpPr>
          <p:cNvPr id="15" name="直接连接符 14"/>
          <p:cNvCxnSpPr>
            <a:stCxn id="13" idx="6"/>
            <a:endCxn id="14" idx="1"/>
          </p:cNvCxnSpPr>
          <p:nvPr/>
        </p:nvCxnSpPr>
        <p:spPr>
          <a:xfrm>
            <a:off x="6876676"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071458" y="3289786"/>
            <a:ext cx="805218" cy="805218"/>
          </a:xfrm>
          <a:prstGeom prst="ellipse">
            <a:avLst/>
          </a:prstGeom>
          <a:solidFill>
            <a:schemeClr val="accent2"/>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cs typeface="+mn-ea"/>
                <a:sym typeface="+mn-lt"/>
              </a:rPr>
              <a:t>内容</a:t>
            </a:r>
          </a:p>
        </p:txBody>
      </p:sp>
      <p:sp>
        <p:nvSpPr>
          <p:cNvPr id="17" name="文本框 16"/>
          <p:cNvSpPr txBox="1"/>
          <p:nvPr/>
        </p:nvSpPr>
        <p:spPr>
          <a:xfrm>
            <a:off x="7345457" y="3261508"/>
            <a:ext cx="4144317" cy="861774"/>
          </a:xfrm>
          <a:prstGeom prst="rect">
            <a:avLst/>
          </a:prstGeom>
          <a:noFill/>
        </p:spPr>
        <p:txBody>
          <a:bodyPr wrap="square" rtlCol="0">
            <a:spAutoFit/>
          </a:bodyPr>
          <a:lstStyle/>
          <a:p>
            <a:r>
              <a:rPr lang="zh-CN" altLang="en-US" b="1" dirty="0">
                <a:cs typeface="+mn-ea"/>
                <a:sym typeface="+mn-lt"/>
              </a:rPr>
              <a:t>在此输入小标题</a:t>
            </a:r>
            <a:endParaRPr lang="en-US" altLang="zh-CN" b="1" dirty="0">
              <a:cs typeface="+mn-ea"/>
              <a:sym typeface="+mn-lt"/>
            </a:endParaRPr>
          </a:p>
          <a:p>
            <a:r>
              <a:rPr lang="zh-CN" altLang="en-US" sz="1600" dirty="0">
                <a:cs typeface="+mn-ea"/>
                <a:sym typeface="+mn-lt"/>
              </a:rPr>
              <a:t>点击此处输入与此小标题或图形相关的文字描述内容或数据分析。</a:t>
            </a:r>
          </a:p>
        </p:txBody>
      </p:sp>
      <p:cxnSp>
        <p:nvCxnSpPr>
          <p:cNvPr id="18" name="直接连接符 17"/>
          <p:cNvCxnSpPr>
            <a:stCxn id="16" idx="6"/>
            <a:endCxn id="17" idx="1"/>
          </p:cNvCxnSpPr>
          <p:nvPr/>
        </p:nvCxnSpPr>
        <p:spPr>
          <a:xfrm>
            <a:off x="6876676"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6071458" y="4754292"/>
            <a:ext cx="805218" cy="805218"/>
          </a:xfrm>
          <a:prstGeom prst="ellipse">
            <a:avLst/>
          </a:prstGeom>
          <a:solidFill>
            <a:schemeClr val="accent2"/>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cs typeface="+mn-ea"/>
                <a:sym typeface="+mn-lt"/>
              </a:rPr>
              <a:t>内容</a:t>
            </a:r>
          </a:p>
        </p:txBody>
      </p:sp>
      <p:sp>
        <p:nvSpPr>
          <p:cNvPr id="20" name="文本框 19"/>
          <p:cNvSpPr txBox="1"/>
          <p:nvPr/>
        </p:nvSpPr>
        <p:spPr>
          <a:xfrm>
            <a:off x="7345457" y="4726014"/>
            <a:ext cx="4144317" cy="861774"/>
          </a:xfrm>
          <a:prstGeom prst="rect">
            <a:avLst/>
          </a:prstGeom>
          <a:noFill/>
        </p:spPr>
        <p:txBody>
          <a:bodyPr wrap="square" rtlCol="0">
            <a:spAutoFit/>
          </a:bodyPr>
          <a:lstStyle/>
          <a:p>
            <a:r>
              <a:rPr lang="zh-CN" altLang="en-US" b="1" dirty="0">
                <a:cs typeface="+mn-ea"/>
                <a:sym typeface="+mn-lt"/>
              </a:rPr>
              <a:t>在此输入小标题</a:t>
            </a:r>
            <a:endParaRPr lang="en-US" altLang="zh-CN" b="1" dirty="0">
              <a:cs typeface="+mn-ea"/>
              <a:sym typeface="+mn-lt"/>
            </a:endParaRPr>
          </a:p>
          <a:p>
            <a:r>
              <a:rPr lang="zh-CN" altLang="en-US" sz="1600" dirty="0">
                <a:cs typeface="+mn-ea"/>
                <a:sym typeface="+mn-lt"/>
              </a:rPr>
              <a:t>点击此处输入与此小标题或图形相关的文字描述内容或数据分析。</a:t>
            </a:r>
          </a:p>
        </p:txBody>
      </p:sp>
      <p:cxnSp>
        <p:nvCxnSpPr>
          <p:cNvPr id="21" name="直接连接符 20"/>
          <p:cNvCxnSpPr>
            <a:stCxn id="19" idx="6"/>
            <a:endCxn id="20" idx="1"/>
          </p:cNvCxnSpPr>
          <p:nvPr/>
        </p:nvCxnSpPr>
        <p:spPr>
          <a:xfrm>
            <a:off x="6876676"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650764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300"/>
                                        <p:tgtEl>
                                          <p:spTgt spid="5"/>
                                        </p:tgtEl>
                                      </p:cBhvr>
                                    </p:animEffect>
                                  </p:childTnLst>
                                </p:cTn>
                              </p:par>
                            </p:childTnLst>
                          </p:cTn>
                        </p:par>
                        <p:par>
                          <p:cTn id="13" fill="hold">
                            <p:stCondLst>
                              <p:cond delay="800"/>
                            </p:stCondLst>
                            <p:childTnLst>
                              <p:par>
                                <p:cTn id="14" presetID="2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750"/>
                                        <p:tgtEl>
                                          <p:spTgt spid="4"/>
                                        </p:tgtEl>
                                      </p:cBhvr>
                                    </p:animEffect>
                                  </p:childTnLst>
                                </p:cTn>
                              </p:par>
                            </p:childTnLst>
                          </p:cTn>
                        </p:par>
                        <p:par>
                          <p:cTn id="17" fill="hold">
                            <p:stCondLst>
                              <p:cond delay="1550"/>
                            </p:stCondLst>
                            <p:childTnLst>
                              <p:par>
                                <p:cTn id="18" presetID="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0-#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par>
                          <p:cTn id="22" fill="hold">
                            <p:stCondLst>
                              <p:cond delay="205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300"/>
                                        <p:tgtEl>
                                          <p:spTgt spid="9"/>
                                        </p:tgtEl>
                                      </p:cBhvr>
                                    </p:animEffect>
                                  </p:childTnLst>
                                </p:cTn>
                              </p:par>
                            </p:childTnLst>
                          </p:cTn>
                        </p:par>
                        <p:par>
                          <p:cTn id="26" fill="hold">
                            <p:stCondLst>
                              <p:cond delay="2350"/>
                            </p:stCondLst>
                            <p:childTnLst>
                              <p:par>
                                <p:cTn id="27" presetID="2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750"/>
                                        <p:tgtEl>
                                          <p:spTgt spid="7"/>
                                        </p:tgtEl>
                                      </p:cBhvr>
                                    </p:animEffect>
                                  </p:childTnLst>
                                </p:cTn>
                              </p:par>
                            </p:childTnLst>
                          </p:cTn>
                        </p:par>
                        <p:par>
                          <p:cTn id="30" fill="hold">
                            <p:stCondLst>
                              <p:cond delay="3100"/>
                            </p:stCondLst>
                            <p:childTnLst>
                              <p:par>
                                <p:cTn id="31" presetID="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3600"/>
                            </p:stCondLst>
                            <p:childTnLst>
                              <p:par>
                                <p:cTn id="36" presetID="22" presetClass="entr" presetSubtype="8"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300"/>
                                        <p:tgtEl>
                                          <p:spTgt spid="12"/>
                                        </p:tgtEl>
                                      </p:cBhvr>
                                    </p:animEffect>
                                  </p:childTnLst>
                                </p:cTn>
                              </p:par>
                            </p:childTnLst>
                          </p:cTn>
                        </p:par>
                        <p:par>
                          <p:cTn id="39" fill="hold">
                            <p:stCondLst>
                              <p:cond delay="39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750"/>
                                        <p:tgtEl>
                                          <p:spTgt spid="11"/>
                                        </p:tgtEl>
                                      </p:cBhvr>
                                    </p:animEffect>
                                  </p:childTnLst>
                                </p:cTn>
                              </p:par>
                            </p:childTnLst>
                          </p:cTn>
                        </p:par>
                        <p:par>
                          <p:cTn id="43" fill="hold">
                            <p:stCondLst>
                              <p:cond delay="4650"/>
                            </p:stCondLst>
                            <p:childTnLst>
                              <p:par>
                                <p:cTn id="44" presetID="2" presetClass="entr" presetSubtype="2"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0" fill="hold"/>
                                        <p:tgtEl>
                                          <p:spTgt spid="13"/>
                                        </p:tgtEl>
                                        <p:attrNameLst>
                                          <p:attrName>ppt_x</p:attrName>
                                        </p:attrNameLst>
                                      </p:cBhvr>
                                      <p:tavLst>
                                        <p:tav tm="0">
                                          <p:val>
                                            <p:strVal val="1+#ppt_w/2"/>
                                          </p:val>
                                        </p:tav>
                                        <p:tav tm="100000">
                                          <p:val>
                                            <p:strVal val="#ppt_x"/>
                                          </p:val>
                                        </p:tav>
                                      </p:tavLst>
                                    </p:anim>
                                    <p:anim calcmode="lin" valueType="num">
                                      <p:cBhvr additive="base">
                                        <p:cTn id="47" dur="10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565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300"/>
                                        <p:tgtEl>
                                          <p:spTgt spid="15"/>
                                        </p:tgtEl>
                                      </p:cBhvr>
                                    </p:animEffect>
                                  </p:childTnLst>
                                </p:cTn>
                              </p:par>
                            </p:childTnLst>
                          </p:cTn>
                        </p:par>
                        <p:par>
                          <p:cTn id="52" fill="hold">
                            <p:stCondLst>
                              <p:cond delay="595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750"/>
                                        <p:tgtEl>
                                          <p:spTgt spid="14"/>
                                        </p:tgtEl>
                                      </p:cBhvr>
                                    </p:animEffect>
                                  </p:childTnLst>
                                </p:cTn>
                              </p:par>
                            </p:childTnLst>
                          </p:cTn>
                        </p:par>
                        <p:par>
                          <p:cTn id="56" fill="hold">
                            <p:stCondLst>
                              <p:cond delay="6700"/>
                            </p:stCondLst>
                            <p:childTnLst>
                              <p:par>
                                <p:cTn id="57" presetID="2" presetClass="entr" presetSubtype="2"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1000" fill="hold"/>
                                        <p:tgtEl>
                                          <p:spTgt spid="16"/>
                                        </p:tgtEl>
                                        <p:attrNameLst>
                                          <p:attrName>ppt_x</p:attrName>
                                        </p:attrNameLst>
                                      </p:cBhvr>
                                      <p:tavLst>
                                        <p:tav tm="0">
                                          <p:val>
                                            <p:strVal val="1+#ppt_w/2"/>
                                          </p:val>
                                        </p:tav>
                                        <p:tav tm="100000">
                                          <p:val>
                                            <p:strVal val="#ppt_x"/>
                                          </p:val>
                                        </p:tav>
                                      </p:tavLst>
                                    </p:anim>
                                    <p:anim calcmode="lin" valueType="num">
                                      <p:cBhvr additive="base">
                                        <p:cTn id="60" dur="1000" fill="hold"/>
                                        <p:tgtEl>
                                          <p:spTgt spid="16"/>
                                        </p:tgtEl>
                                        <p:attrNameLst>
                                          <p:attrName>ppt_y</p:attrName>
                                        </p:attrNameLst>
                                      </p:cBhvr>
                                      <p:tavLst>
                                        <p:tav tm="0">
                                          <p:val>
                                            <p:strVal val="#ppt_y"/>
                                          </p:val>
                                        </p:tav>
                                        <p:tav tm="100000">
                                          <p:val>
                                            <p:strVal val="#ppt_y"/>
                                          </p:val>
                                        </p:tav>
                                      </p:tavLst>
                                    </p:anim>
                                  </p:childTnLst>
                                </p:cTn>
                              </p:par>
                            </p:childTnLst>
                          </p:cTn>
                        </p:par>
                        <p:par>
                          <p:cTn id="61" fill="hold">
                            <p:stCondLst>
                              <p:cond delay="7700"/>
                            </p:stCondLst>
                            <p:childTnLst>
                              <p:par>
                                <p:cTn id="62" presetID="22" presetClass="entr" presetSubtype="8" fill="hold"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300"/>
                                        <p:tgtEl>
                                          <p:spTgt spid="18"/>
                                        </p:tgtEl>
                                      </p:cBhvr>
                                    </p:animEffect>
                                  </p:childTnLst>
                                </p:cTn>
                              </p:par>
                            </p:childTnLst>
                          </p:cTn>
                        </p:par>
                        <p:par>
                          <p:cTn id="65" fill="hold">
                            <p:stCondLst>
                              <p:cond delay="800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750"/>
                                        <p:tgtEl>
                                          <p:spTgt spid="17"/>
                                        </p:tgtEl>
                                      </p:cBhvr>
                                    </p:animEffect>
                                  </p:childTnLst>
                                </p:cTn>
                              </p:par>
                            </p:childTnLst>
                          </p:cTn>
                        </p:par>
                        <p:par>
                          <p:cTn id="69" fill="hold">
                            <p:stCondLst>
                              <p:cond delay="8750"/>
                            </p:stCondLst>
                            <p:childTnLst>
                              <p:par>
                                <p:cTn id="70" presetID="2" presetClass="entr" presetSubtype="2"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1000" fill="hold"/>
                                        <p:tgtEl>
                                          <p:spTgt spid="19"/>
                                        </p:tgtEl>
                                        <p:attrNameLst>
                                          <p:attrName>ppt_x</p:attrName>
                                        </p:attrNameLst>
                                      </p:cBhvr>
                                      <p:tavLst>
                                        <p:tav tm="0">
                                          <p:val>
                                            <p:strVal val="1+#ppt_w/2"/>
                                          </p:val>
                                        </p:tav>
                                        <p:tav tm="100000">
                                          <p:val>
                                            <p:strVal val="#ppt_x"/>
                                          </p:val>
                                        </p:tav>
                                      </p:tavLst>
                                    </p:anim>
                                    <p:anim calcmode="lin" valueType="num">
                                      <p:cBhvr additive="base">
                                        <p:cTn id="73" dur="1000" fill="hold"/>
                                        <p:tgtEl>
                                          <p:spTgt spid="19"/>
                                        </p:tgtEl>
                                        <p:attrNameLst>
                                          <p:attrName>ppt_y</p:attrName>
                                        </p:attrNameLst>
                                      </p:cBhvr>
                                      <p:tavLst>
                                        <p:tav tm="0">
                                          <p:val>
                                            <p:strVal val="#ppt_y"/>
                                          </p:val>
                                        </p:tav>
                                        <p:tav tm="100000">
                                          <p:val>
                                            <p:strVal val="#ppt_y"/>
                                          </p:val>
                                        </p:tav>
                                      </p:tavLst>
                                    </p:anim>
                                  </p:childTnLst>
                                </p:cTn>
                              </p:par>
                            </p:childTnLst>
                          </p:cTn>
                        </p:par>
                        <p:par>
                          <p:cTn id="74" fill="hold">
                            <p:stCondLst>
                              <p:cond delay="9750"/>
                            </p:stCondLst>
                            <p:childTnLst>
                              <p:par>
                                <p:cTn id="75" presetID="22" presetClass="entr" presetSubtype="8"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300"/>
                                        <p:tgtEl>
                                          <p:spTgt spid="21"/>
                                        </p:tgtEl>
                                      </p:cBhvr>
                                    </p:animEffect>
                                  </p:childTnLst>
                                </p:cTn>
                              </p:par>
                            </p:childTnLst>
                          </p:cTn>
                        </p:par>
                        <p:par>
                          <p:cTn id="78" fill="hold">
                            <p:stCondLst>
                              <p:cond delay="10050"/>
                            </p:stCondLst>
                            <p:childTnLst>
                              <p:par>
                                <p:cTn id="79" presetID="22" presetClass="entr" presetSubtype="8" fill="hold" grpId="0"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left)">
                                      <p:cBhvr>
                                        <p:cTn id="81"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animBg="1"/>
      <p:bldP spid="7" grpId="0"/>
      <p:bldP spid="10" grpId="0" animBg="1"/>
      <p:bldP spid="11" grpId="0"/>
      <p:bldP spid="13" grpId="0" animBg="1"/>
      <p:bldP spid="14" grpId="0"/>
      <p:bldP spid="16" grpId="0" animBg="1"/>
      <p:bldP spid="17" grpId="0"/>
      <p:bldP spid="19" grpId="0" animBg="1"/>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3"/>
          </p:nvPr>
        </p:nvSpPr>
        <p:spPr/>
        <p:txBody>
          <a:bodyPr/>
          <a:lstStyle/>
          <a:p>
            <a:r>
              <a:rPr lang="zh-CN" altLang="en-US" dirty="0" smtClean="0"/>
              <a:t>问卷收集</a:t>
            </a:r>
            <a:endParaRPr lang="zh-CN" altLang="en-US" dirty="0"/>
          </a:p>
        </p:txBody>
      </p:sp>
      <p:sp>
        <p:nvSpPr>
          <p:cNvPr id="15" name="文本占位符 14"/>
          <p:cNvSpPr>
            <a:spLocks noGrp="1"/>
          </p:cNvSpPr>
          <p:nvPr>
            <p:ph type="body" sz="quarter" idx="15"/>
          </p:nvPr>
        </p:nvSpPr>
        <p:spPr/>
        <p:txBody>
          <a:bodyPr/>
          <a:lstStyle/>
          <a:p>
            <a:pPr marL="0" indent="0" algn="ctr">
              <a:buNone/>
            </a:pPr>
            <a:r>
              <a:rPr lang="zh-CN" altLang="en-US" dirty="0" smtClean="0"/>
              <a:t>问题统计</a:t>
            </a:r>
            <a:endParaRPr lang="zh-CN" altLang="en-US" dirty="0"/>
          </a:p>
        </p:txBody>
      </p:sp>
      <p:sp>
        <p:nvSpPr>
          <p:cNvPr id="16" name="文本占位符 15"/>
          <p:cNvSpPr>
            <a:spLocks noGrp="1"/>
          </p:cNvSpPr>
          <p:nvPr>
            <p:ph type="body" sz="quarter" idx="17"/>
          </p:nvPr>
        </p:nvSpPr>
        <p:spPr/>
        <p:txBody>
          <a:bodyPr/>
          <a:lstStyle/>
          <a:p>
            <a:pPr marL="0" indent="0" algn="ctr">
              <a:buNone/>
            </a:pPr>
            <a:r>
              <a:rPr lang="zh-CN" altLang="en-US" dirty="0" smtClean="0"/>
              <a:t>重点问题</a:t>
            </a:r>
            <a:endParaRPr lang="zh-CN" altLang="en-US" dirty="0"/>
          </a:p>
        </p:txBody>
      </p:sp>
      <p:sp>
        <p:nvSpPr>
          <p:cNvPr id="17" name="文本占位符 16"/>
          <p:cNvSpPr>
            <a:spLocks noGrp="1"/>
          </p:cNvSpPr>
          <p:nvPr>
            <p:ph type="body" sz="quarter" idx="19"/>
          </p:nvPr>
        </p:nvSpPr>
        <p:spPr/>
        <p:txBody>
          <a:bodyPr/>
          <a:lstStyle/>
          <a:p>
            <a:pPr marL="0" indent="0" algn="ctr">
              <a:buNone/>
            </a:pPr>
            <a:r>
              <a:rPr lang="zh-CN" altLang="en-US" dirty="0" smtClean="0"/>
              <a:t>疑难问题</a:t>
            </a:r>
            <a:endParaRPr lang="zh-CN" altLang="en-US" dirty="0"/>
          </a:p>
        </p:txBody>
      </p:sp>
      <p:sp>
        <p:nvSpPr>
          <p:cNvPr id="18" name="文本占位符 17"/>
          <p:cNvSpPr>
            <a:spLocks noGrp="1"/>
          </p:cNvSpPr>
          <p:nvPr>
            <p:ph type="body" sz="quarter" idx="20"/>
          </p:nvPr>
        </p:nvSpPr>
        <p:spPr/>
        <p:txBody>
          <a:bodyPr>
            <a:normAutofit/>
          </a:bodyPr>
          <a:lstStyle/>
          <a:p>
            <a:r>
              <a:rPr lang="zh-CN" altLang="en-US" dirty="0" smtClean="0"/>
              <a:t>数据分析</a:t>
            </a:r>
            <a:endParaRPr lang="zh-CN" altLang="en-US" dirty="0"/>
          </a:p>
        </p:txBody>
      </p:sp>
      <p:sp>
        <p:nvSpPr>
          <p:cNvPr id="14" name="文本占位符 13"/>
          <p:cNvSpPr>
            <a:spLocks noGrp="1"/>
          </p:cNvSpPr>
          <p:nvPr>
            <p:ph type="body" sz="quarter" idx="14"/>
          </p:nvPr>
        </p:nvSpPr>
        <p:spPr/>
        <p:txBody>
          <a:bodyPr/>
          <a:lstStyle/>
          <a:p>
            <a:r>
              <a:rPr lang="en-US" altLang="zh-CN" dirty="0" smtClean="0"/>
              <a:t>DATA ANALYSISI</a:t>
            </a:r>
            <a:endParaRPr lang="zh-CN" altLang="en-US" dirty="0"/>
          </a:p>
        </p:txBody>
      </p:sp>
    </p:spTree>
    <p:extLst>
      <p:ext uri="{BB962C8B-B14F-4D97-AF65-F5344CB8AC3E}">
        <p14:creationId xmlns:p14="http://schemas.microsoft.com/office/powerpoint/2010/main" val="311971609"/>
      </p:ext>
    </p:extLst>
  </p:cSld>
  <p:clrMapOvr>
    <a:masterClrMapping/>
  </p:clrMapOvr>
  <p:transition spd="slow" advTm="0">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问卷收集</a:t>
            </a:r>
            <a:endParaRPr lang="zh-CN" altLang="en-US" dirty="0"/>
          </a:p>
        </p:txBody>
      </p:sp>
      <p:sp>
        <p:nvSpPr>
          <p:cNvPr id="3" name="椭圆 2"/>
          <p:cNvSpPr/>
          <p:nvPr/>
        </p:nvSpPr>
        <p:spPr>
          <a:xfrm>
            <a:off x="822277" y="2788860"/>
            <a:ext cx="633047" cy="633047"/>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1"/>
                </a:solidFill>
                <a:cs typeface="+mn-ea"/>
                <a:sym typeface="+mn-lt"/>
              </a:rPr>
              <a:t>1</a:t>
            </a:r>
            <a:endParaRPr lang="zh-CN" altLang="en-US" sz="2000" b="1" dirty="0" smtClean="0">
              <a:solidFill>
                <a:schemeClr val="accent1"/>
              </a:solidFill>
              <a:cs typeface="+mn-ea"/>
              <a:sym typeface="+mn-lt"/>
            </a:endParaRPr>
          </a:p>
        </p:txBody>
      </p:sp>
      <p:sp>
        <p:nvSpPr>
          <p:cNvPr id="4" name="椭圆 3"/>
          <p:cNvSpPr/>
          <p:nvPr/>
        </p:nvSpPr>
        <p:spPr>
          <a:xfrm>
            <a:off x="2738447" y="2788860"/>
            <a:ext cx="633047" cy="633047"/>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2"/>
                </a:solidFill>
                <a:cs typeface="+mn-ea"/>
                <a:sym typeface="+mn-lt"/>
              </a:rPr>
              <a:t>2</a:t>
            </a:r>
            <a:endParaRPr lang="zh-CN" altLang="en-US" sz="2000" b="1" dirty="0" smtClean="0">
              <a:solidFill>
                <a:schemeClr val="accent2"/>
              </a:solidFill>
              <a:cs typeface="+mn-ea"/>
              <a:sym typeface="+mn-lt"/>
            </a:endParaRPr>
          </a:p>
        </p:txBody>
      </p:sp>
      <p:sp>
        <p:nvSpPr>
          <p:cNvPr id="5" name="椭圆 4"/>
          <p:cNvSpPr/>
          <p:nvPr/>
        </p:nvSpPr>
        <p:spPr>
          <a:xfrm>
            <a:off x="4654617" y="2788860"/>
            <a:ext cx="633047" cy="633047"/>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1"/>
                </a:solidFill>
                <a:cs typeface="+mn-ea"/>
                <a:sym typeface="+mn-lt"/>
              </a:rPr>
              <a:t>3</a:t>
            </a:r>
            <a:endParaRPr lang="zh-CN" altLang="en-US" sz="2000" b="1" dirty="0" smtClean="0">
              <a:solidFill>
                <a:schemeClr val="accent1"/>
              </a:solidFill>
              <a:cs typeface="+mn-ea"/>
              <a:sym typeface="+mn-lt"/>
            </a:endParaRPr>
          </a:p>
        </p:txBody>
      </p:sp>
      <p:sp>
        <p:nvSpPr>
          <p:cNvPr id="6" name="椭圆 5"/>
          <p:cNvSpPr/>
          <p:nvPr/>
        </p:nvSpPr>
        <p:spPr>
          <a:xfrm>
            <a:off x="6570787" y="2788860"/>
            <a:ext cx="633047" cy="633047"/>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2"/>
                </a:solidFill>
                <a:cs typeface="+mn-ea"/>
                <a:sym typeface="+mn-lt"/>
              </a:rPr>
              <a:t>4</a:t>
            </a:r>
            <a:endParaRPr lang="zh-CN" altLang="en-US" sz="2000" b="1" dirty="0" smtClean="0">
              <a:solidFill>
                <a:schemeClr val="accent2"/>
              </a:solidFill>
              <a:cs typeface="+mn-ea"/>
              <a:sym typeface="+mn-lt"/>
            </a:endParaRPr>
          </a:p>
        </p:txBody>
      </p:sp>
      <p:sp>
        <p:nvSpPr>
          <p:cNvPr id="7" name="椭圆 6"/>
          <p:cNvSpPr/>
          <p:nvPr/>
        </p:nvSpPr>
        <p:spPr>
          <a:xfrm>
            <a:off x="8486957" y="2788860"/>
            <a:ext cx="633047" cy="633047"/>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1"/>
                </a:solidFill>
                <a:cs typeface="+mn-ea"/>
                <a:sym typeface="+mn-lt"/>
              </a:rPr>
              <a:t>5</a:t>
            </a:r>
            <a:endParaRPr lang="zh-CN" altLang="en-US" sz="2000" b="1" dirty="0" smtClean="0">
              <a:solidFill>
                <a:schemeClr val="accent1"/>
              </a:solidFill>
              <a:cs typeface="+mn-ea"/>
              <a:sym typeface="+mn-lt"/>
            </a:endParaRPr>
          </a:p>
        </p:txBody>
      </p:sp>
      <p:sp>
        <p:nvSpPr>
          <p:cNvPr id="9" name="椭圆 8"/>
          <p:cNvSpPr/>
          <p:nvPr/>
        </p:nvSpPr>
        <p:spPr>
          <a:xfrm>
            <a:off x="10403127" y="2788860"/>
            <a:ext cx="633047" cy="633047"/>
          </a:xfrm>
          <a:prstGeom prst="ellipse">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accent2"/>
                </a:solidFill>
                <a:cs typeface="+mn-ea"/>
                <a:sym typeface="+mn-lt"/>
              </a:rPr>
              <a:t>6</a:t>
            </a:r>
            <a:endParaRPr lang="zh-CN" altLang="en-US" sz="2000" b="1" dirty="0" smtClean="0">
              <a:solidFill>
                <a:schemeClr val="accent2"/>
              </a:solidFill>
              <a:cs typeface="+mn-ea"/>
              <a:sym typeface="+mn-lt"/>
            </a:endParaRPr>
          </a:p>
        </p:txBody>
      </p:sp>
      <p:sp>
        <p:nvSpPr>
          <p:cNvPr id="10" name="右大括号 9"/>
          <p:cNvSpPr/>
          <p:nvPr/>
        </p:nvSpPr>
        <p:spPr>
          <a:xfrm rot="16200000">
            <a:off x="2861374" y="627291"/>
            <a:ext cx="261388" cy="3917542"/>
          </a:xfrm>
          <a:prstGeom prst="rightBrace">
            <a:avLst>
              <a:gd name="adj1" fmla="val 25715"/>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1" name="右大括号 10"/>
          <p:cNvSpPr/>
          <p:nvPr/>
        </p:nvSpPr>
        <p:spPr>
          <a:xfrm rot="16200000">
            <a:off x="8715387" y="627291"/>
            <a:ext cx="261389" cy="3917541"/>
          </a:xfrm>
          <a:prstGeom prst="rightBrace">
            <a:avLst>
              <a:gd name="adj1" fmla="val 25715"/>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2" name="文本框 11"/>
          <p:cNvSpPr txBox="1"/>
          <p:nvPr/>
        </p:nvSpPr>
        <p:spPr>
          <a:xfrm>
            <a:off x="1579919" y="1980766"/>
            <a:ext cx="3583150" cy="400110"/>
          </a:xfrm>
          <a:prstGeom prst="rect">
            <a:avLst/>
          </a:prstGeom>
          <a:noFill/>
        </p:spPr>
        <p:txBody>
          <a:bodyPr wrap="square" rtlCol="0">
            <a:spAutoFit/>
          </a:bodyPr>
          <a:lstStyle/>
          <a:p>
            <a:pPr algn="ctr"/>
            <a:r>
              <a:rPr lang="zh-CN" altLang="en-US" sz="2000" b="1" dirty="0">
                <a:cs typeface="+mn-ea"/>
                <a:sym typeface="+mn-lt"/>
              </a:rPr>
              <a:t>在此输入内容</a:t>
            </a:r>
          </a:p>
        </p:txBody>
      </p:sp>
      <p:sp>
        <p:nvSpPr>
          <p:cNvPr id="13" name="文本框 12"/>
          <p:cNvSpPr txBox="1"/>
          <p:nvPr/>
        </p:nvSpPr>
        <p:spPr>
          <a:xfrm>
            <a:off x="7054506" y="1980766"/>
            <a:ext cx="3583150" cy="400110"/>
          </a:xfrm>
          <a:prstGeom prst="rect">
            <a:avLst/>
          </a:prstGeom>
          <a:noFill/>
        </p:spPr>
        <p:txBody>
          <a:bodyPr wrap="square" rtlCol="0">
            <a:spAutoFit/>
          </a:bodyPr>
          <a:lstStyle/>
          <a:p>
            <a:pPr algn="ctr"/>
            <a:r>
              <a:rPr lang="zh-CN" altLang="en-US" sz="2000" b="1" dirty="0">
                <a:cs typeface="+mn-ea"/>
                <a:sym typeface="+mn-lt"/>
              </a:rPr>
              <a:t>在此输入内容</a:t>
            </a:r>
          </a:p>
        </p:txBody>
      </p:sp>
      <p:sp>
        <p:nvSpPr>
          <p:cNvPr id="14" name="右大括号 13"/>
          <p:cNvSpPr/>
          <p:nvPr/>
        </p:nvSpPr>
        <p:spPr>
          <a:xfrm rot="16200000">
            <a:off x="5961043" y="-930670"/>
            <a:ext cx="282552" cy="5420822"/>
          </a:xfrm>
          <a:prstGeom prst="rightBrace">
            <a:avLst>
              <a:gd name="adj1" fmla="val 25715"/>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15" name="文本框 14"/>
          <p:cNvSpPr txBox="1"/>
          <p:nvPr/>
        </p:nvSpPr>
        <p:spPr>
          <a:xfrm>
            <a:off x="4310743" y="1104909"/>
            <a:ext cx="3583150" cy="400110"/>
          </a:xfrm>
          <a:prstGeom prst="rect">
            <a:avLst/>
          </a:prstGeom>
          <a:noFill/>
        </p:spPr>
        <p:txBody>
          <a:bodyPr wrap="square" rtlCol="0">
            <a:spAutoFit/>
          </a:bodyPr>
          <a:lstStyle/>
          <a:p>
            <a:pPr algn="ctr"/>
            <a:r>
              <a:rPr lang="zh-CN" altLang="en-US" sz="2000" b="1" dirty="0" smtClean="0">
                <a:cs typeface="+mn-ea"/>
                <a:sym typeface="+mn-lt"/>
              </a:rPr>
              <a:t>在此输入内容</a:t>
            </a:r>
          </a:p>
        </p:txBody>
      </p:sp>
      <p:sp>
        <p:nvSpPr>
          <p:cNvPr id="16" name="文本框 15"/>
          <p:cNvSpPr txBox="1"/>
          <p:nvPr/>
        </p:nvSpPr>
        <p:spPr>
          <a:xfrm>
            <a:off x="575700" y="3620572"/>
            <a:ext cx="11053235" cy="2585323"/>
          </a:xfrm>
          <a:prstGeom prst="rect">
            <a:avLst/>
          </a:prstGeom>
          <a:noFill/>
        </p:spPr>
        <p:txBody>
          <a:bodyPr wrap="square" rtlCol="0">
            <a:spAutoFit/>
          </a:bodyPr>
          <a:lstStyle/>
          <a:p>
            <a:pPr marL="342900" indent="-342900">
              <a:lnSpc>
                <a:spcPct val="150000"/>
              </a:lnSpc>
              <a:buFont typeface="+mj-lt"/>
              <a:buAutoNum type="arabicPeriod"/>
            </a:pPr>
            <a:r>
              <a:rPr lang="zh-CN" altLang="en-US" dirty="0">
                <a:cs typeface="+mn-ea"/>
                <a:sym typeface="+mn-lt"/>
              </a:rPr>
              <a:t>点击此处输入与此小标题或图形相关的文字描述内容或数据分析</a:t>
            </a:r>
            <a:r>
              <a:rPr lang="zh-CN" altLang="en-US" dirty="0" smtClean="0">
                <a:cs typeface="+mn-ea"/>
                <a:sym typeface="+mn-lt"/>
              </a:rPr>
              <a:t>。</a:t>
            </a:r>
            <a:endParaRPr lang="zh-CN" altLang="en-US" dirty="0">
              <a:cs typeface="+mn-ea"/>
              <a:sym typeface="+mn-lt"/>
            </a:endParaRPr>
          </a:p>
          <a:p>
            <a:pPr marL="342900" indent="-342900">
              <a:lnSpc>
                <a:spcPct val="150000"/>
              </a:lnSpc>
              <a:buFont typeface="+mj-lt"/>
              <a:buAutoNum type="arabicPeriod"/>
            </a:pPr>
            <a:r>
              <a:rPr lang="zh-CN" altLang="en-US" dirty="0">
                <a:cs typeface="+mn-ea"/>
                <a:sym typeface="+mn-lt"/>
              </a:rPr>
              <a:t>点击此处输入与此小标题或者与此图形相关的内容介绍、数据统计、事件分析、总结概述等文字描述内容</a:t>
            </a:r>
            <a:r>
              <a:rPr lang="zh-CN" altLang="en-US" dirty="0" smtClean="0">
                <a:cs typeface="+mn-ea"/>
                <a:sym typeface="+mn-lt"/>
              </a:rPr>
              <a:t>。</a:t>
            </a:r>
            <a:endParaRPr lang="en-US" altLang="zh-CN" dirty="0" smtClean="0">
              <a:cs typeface="+mn-ea"/>
              <a:sym typeface="+mn-lt"/>
            </a:endParaRPr>
          </a:p>
          <a:p>
            <a:pPr marL="342900" indent="-342900">
              <a:lnSpc>
                <a:spcPct val="150000"/>
              </a:lnSpc>
              <a:buFont typeface="+mj-lt"/>
              <a:buAutoNum type="arabicPeriod"/>
            </a:pPr>
            <a:r>
              <a:rPr lang="zh-CN" altLang="en-US" dirty="0">
                <a:cs typeface="+mn-ea"/>
                <a:sym typeface="+mn-lt"/>
              </a:rPr>
              <a:t>点击此处输入与此小标题或图形相关的文字描述内容或数据分析。</a:t>
            </a:r>
          </a:p>
          <a:p>
            <a:pPr marL="342900" indent="-342900">
              <a:lnSpc>
                <a:spcPct val="150000"/>
              </a:lnSpc>
              <a:buFont typeface="+mj-lt"/>
              <a:buAutoNum type="arabicPeriod"/>
            </a:pPr>
            <a:r>
              <a:rPr lang="zh-CN" altLang="en-US" dirty="0">
                <a:cs typeface="+mn-ea"/>
                <a:sym typeface="+mn-lt"/>
              </a:rPr>
              <a:t>点击此处输入与此小标题或者与此图形相关的内容介绍、数据统计、事件分析、总结概述等文字描述内容。</a:t>
            </a:r>
            <a:endParaRPr lang="en-US" altLang="zh-CN" dirty="0">
              <a:cs typeface="+mn-ea"/>
              <a:sym typeface="+mn-lt"/>
            </a:endParaRPr>
          </a:p>
          <a:p>
            <a:pPr marL="342900" indent="-342900">
              <a:lnSpc>
                <a:spcPct val="150000"/>
              </a:lnSpc>
              <a:buFont typeface="+mj-lt"/>
              <a:buAutoNum type="arabicPeriod"/>
            </a:pPr>
            <a:r>
              <a:rPr lang="zh-CN" altLang="en-US" dirty="0">
                <a:cs typeface="+mn-ea"/>
                <a:sym typeface="+mn-lt"/>
              </a:rPr>
              <a:t>点击此处输入与此小标题或图形相关的文字描述内容或数据分析。</a:t>
            </a:r>
          </a:p>
          <a:p>
            <a:pPr marL="342900" indent="-342900">
              <a:lnSpc>
                <a:spcPct val="150000"/>
              </a:lnSpc>
              <a:buFont typeface="+mj-lt"/>
              <a:buAutoNum type="arabicPeriod"/>
            </a:pPr>
            <a:r>
              <a:rPr lang="zh-CN" altLang="en-US" dirty="0">
                <a:cs typeface="+mn-ea"/>
                <a:sym typeface="+mn-lt"/>
              </a:rPr>
              <a:t>点击此处输入与此小标题或者与此图形相关的内容介绍、数据统计、事件分析、总结概述等文字描述内容</a:t>
            </a:r>
            <a:r>
              <a:rPr lang="zh-CN" altLang="en-US" dirty="0" smtClean="0">
                <a:cs typeface="+mn-ea"/>
                <a:sym typeface="+mn-lt"/>
              </a:rPr>
              <a:t>。</a:t>
            </a:r>
            <a:endParaRPr lang="en-US" altLang="zh-CN" dirty="0">
              <a:cs typeface="+mn-ea"/>
              <a:sym typeface="+mn-lt"/>
            </a:endParaRPr>
          </a:p>
        </p:txBody>
      </p:sp>
    </p:spTree>
    <p:extLst>
      <p:ext uri="{BB962C8B-B14F-4D97-AF65-F5344CB8AC3E}">
        <p14:creationId xmlns:p14="http://schemas.microsoft.com/office/powerpoint/2010/main" val="57821629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1000"/>
                                        <p:tgtEl>
                                          <p:spTgt spid="10"/>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10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1000"/>
                                        <p:tgtEl>
                                          <p:spTgt spid="11"/>
                                        </p:tgtEl>
                                      </p:cBhvr>
                                    </p:animEffect>
                                  </p:childTnLst>
                                </p:cTn>
                              </p:par>
                            </p:childTnLst>
                          </p:cTn>
                        </p:par>
                        <p:par>
                          <p:cTn id="35" fill="hold">
                            <p:stCondLst>
                              <p:cond delay="4000"/>
                            </p:stCondLst>
                            <p:childTnLst>
                              <p:par>
                                <p:cTn id="36" presetID="22" presetClass="entr" presetSubtype="4"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1000"/>
                                        <p:tgtEl>
                                          <p:spTgt spid="13"/>
                                        </p:tgtEl>
                                      </p:cBhvr>
                                    </p:animEffect>
                                  </p:childTnLst>
                                </p:cTn>
                              </p:par>
                            </p:childTnLst>
                          </p:cTn>
                        </p:par>
                        <p:par>
                          <p:cTn id="39" fill="hold">
                            <p:stCondLst>
                              <p:cond delay="5000"/>
                            </p:stCondLst>
                            <p:childTnLst>
                              <p:par>
                                <p:cTn id="40" presetID="22" presetClass="entr" presetSubtype="4"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1000"/>
                                        <p:tgtEl>
                                          <p:spTgt spid="14"/>
                                        </p:tgtEl>
                                      </p:cBhvr>
                                    </p:animEffect>
                                  </p:childTnLst>
                                </p:cTn>
                              </p:par>
                            </p:childTnLst>
                          </p:cTn>
                        </p:par>
                        <p:par>
                          <p:cTn id="43" fill="hold">
                            <p:stCondLst>
                              <p:cond delay="6000"/>
                            </p:stCondLst>
                            <p:childTnLst>
                              <p:par>
                                <p:cTn id="44" presetID="2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down)">
                                      <p:cBhvr>
                                        <p:cTn id="46" dur="1000"/>
                                        <p:tgtEl>
                                          <p:spTgt spid="15"/>
                                        </p:tgtEl>
                                      </p:cBhvr>
                                    </p:animEffect>
                                  </p:childTnLst>
                                </p:cTn>
                              </p:par>
                            </p:childTnLst>
                          </p:cTn>
                        </p:par>
                        <p:par>
                          <p:cTn id="47" fill="hold">
                            <p:stCondLst>
                              <p:cond delay="7000"/>
                            </p:stCondLst>
                            <p:childTnLst>
                              <p:par>
                                <p:cTn id="48" presetID="2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up)">
                                      <p:cBhvr>
                                        <p:cTn id="5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P spid="12" grpId="0"/>
      <p:bldP spid="13" grpId="0"/>
      <p:bldP spid="14" grpId="0" animBg="1"/>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问题统计</a:t>
            </a:r>
            <a:endParaRPr lang="zh-CN" altLang="en-US" dirty="0"/>
          </a:p>
        </p:txBody>
      </p:sp>
      <p:sp>
        <p:nvSpPr>
          <p:cNvPr id="3" name="圆角矩形 2"/>
          <p:cNvSpPr/>
          <p:nvPr/>
        </p:nvSpPr>
        <p:spPr>
          <a:xfrm>
            <a:off x="422826" y="2579704"/>
            <a:ext cx="2579428" cy="2579428"/>
          </a:xfrm>
          <a:prstGeom prst="roundRect">
            <a:avLst>
              <a:gd name="adj" fmla="val 4750"/>
            </a:avLst>
          </a:prstGeom>
          <a:solidFill>
            <a:schemeClr val="accent1"/>
          </a:solid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 name="圆角矩形 3"/>
          <p:cNvSpPr/>
          <p:nvPr/>
        </p:nvSpPr>
        <p:spPr>
          <a:xfrm>
            <a:off x="3083281" y="3092057"/>
            <a:ext cx="2067074" cy="2067075"/>
          </a:xfrm>
          <a:prstGeom prst="roundRect">
            <a:avLst>
              <a:gd name="adj" fmla="val 4750"/>
            </a:avLst>
          </a:prstGeom>
          <a:solidFill>
            <a:schemeClr val="accent1"/>
          </a:solid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圆角矩形 4"/>
          <p:cNvSpPr/>
          <p:nvPr/>
        </p:nvSpPr>
        <p:spPr>
          <a:xfrm>
            <a:off x="5150355" y="3551408"/>
            <a:ext cx="1607724" cy="1607724"/>
          </a:xfrm>
          <a:prstGeom prst="roundRect">
            <a:avLst>
              <a:gd name="adj" fmla="val 4750"/>
            </a:avLst>
          </a:prstGeom>
          <a:solidFill>
            <a:schemeClr val="accent1"/>
          </a:solid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6" name="圆角矩形 5"/>
          <p:cNvSpPr/>
          <p:nvPr/>
        </p:nvSpPr>
        <p:spPr>
          <a:xfrm>
            <a:off x="6758079" y="3993090"/>
            <a:ext cx="1166041" cy="1166042"/>
          </a:xfrm>
          <a:prstGeom prst="roundRect">
            <a:avLst>
              <a:gd name="adj" fmla="val 4750"/>
            </a:avLst>
          </a:prstGeom>
          <a:solidFill>
            <a:schemeClr val="accent1"/>
          </a:solid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7" name="椭圆 6"/>
          <p:cNvSpPr/>
          <p:nvPr/>
        </p:nvSpPr>
        <p:spPr>
          <a:xfrm>
            <a:off x="7818115" y="4858788"/>
            <a:ext cx="300344" cy="300344"/>
          </a:xfrm>
          <a:prstGeom prst="ellipse">
            <a:avLst/>
          </a:prstGeom>
          <a:solidFill>
            <a:schemeClr val="accent2"/>
          </a:solid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9" name="文本框 8"/>
          <p:cNvSpPr txBox="1"/>
          <p:nvPr/>
        </p:nvSpPr>
        <p:spPr>
          <a:xfrm>
            <a:off x="596550" y="2661179"/>
            <a:ext cx="1197017" cy="400110"/>
          </a:xfrm>
          <a:prstGeom prst="rect">
            <a:avLst/>
          </a:prstGeom>
          <a:noFill/>
        </p:spPr>
        <p:txBody>
          <a:bodyPr wrap="square" rtlCol="0">
            <a:spAutoFit/>
          </a:bodyPr>
          <a:lstStyle/>
          <a:p>
            <a:r>
              <a:rPr lang="zh-CN" altLang="en-US" sz="2000" b="1" dirty="0">
                <a:solidFill>
                  <a:schemeClr val="bg1"/>
                </a:solidFill>
                <a:cs typeface="+mn-ea"/>
                <a:sym typeface="+mn-lt"/>
              </a:rPr>
              <a:t>小标题</a:t>
            </a:r>
          </a:p>
        </p:txBody>
      </p:sp>
      <p:sp>
        <p:nvSpPr>
          <p:cNvPr id="10" name="文本框 9"/>
          <p:cNvSpPr txBox="1"/>
          <p:nvPr/>
        </p:nvSpPr>
        <p:spPr>
          <a:xfrm>
            <a:off x="3137872" y="3160295"/>
            <a:ext cx="1197017" cy="369332"/>
          </a:xfrm>
          <a:prstGeom prst="rect">
            <a:avLst/>
          </a:prstGeom>
          <a:noFill/>
        </p:spPr>
        <p:txBody>
          <a:bodyPr wrap="square" rtlCol="0">
            <a:spAutoFit/>
          </a:bodyPr>
          <a:lstStyle/>
          <a:p>
            <a:r>
              <a:rPr lang="zh-CN" altLang="en-US" b="1" dirty="0">
                <a:solidFill>
                  <a:schemeClr val="bg1"/>
                </a:solidFill>
                <a:cs typeface="+mn-ea"/>
                <a:sym typeface="+mn-lt"/>
              </a:rPr>
              <a:t>小标题</a:t>
            </a:r>
          </a:p>
        </p:txBody>
      </p:sp>
      <p:sp>
        <p:nvSpPr>
          <p:cNvPr id="11" name="文本框 10"/>
          <p:cNvSpPr txBox="1"/>
          <p:nvPr/>
        </p:nvSpPr>
        <p:spPr>
          <a:xfrm>
            <a:off x="5204333" y="3598639"/>
            <a:ext cx="1197017" cy="338554"/>
          </a:xfrm>
          <a:prstGeom prst="rect">
            <a:avLst/>
          </a:prstGeom>
          <a:noFill/>
        </p:spPr>
        <p:txBody>
          <a:bodyPr wrap="square" rtlCol="0">
            <a:spAutoFit/>
          </a:bodyPr>
          <a:lstStyle/>
          <a:p>
            <a:r>
              <a:rPr lang="zh-CN" altLang="en-US" sz="1600" b="1" dirty="0">
                <a:solidFill>
                  <a:schemeClr val="bg1"/>
                </a:solidFill>
                <a:cs typeface="+mn-ea"/>
                <a:sym typeface="+mn-lt"/>
              </a:rPr>
              <a:t>小标题</a:t>
            </a:r>
          </a:p>
        </p:txBody>
      </p:sp>
      <p:sp>
        <p:nvSpPr>
          <p:cNvPr id="12" name="文本框 11"/>
          <p:cNvSpPr txBox="1"/>
          <p:nvPr/>
        </p:nvSpPr>
        <p:spPr>
          <a:xfrm>
            <a:off x="6824272" y="4061048"/>
            <a:ext cx="1197017" cy="307777"/>
          </a:xfrm>
          <a:prstGeom prst="rect">
            <a:avLst/>
          </a:prstGeom>
          <a:noFill/>
        </p:spPr>
        <p:txBody>
          <a:bodyPr wrap="square" rtlCol="0">
            <a:spAutoFit/>
          </a:bodyPr>
          <a:lstStyle/>
          <a:p>
            <a:r>
              <a:rPr lang="zh-CN" altLang="en-US" sz="1400" b="1" dirty="0">
                <a:solidFill>
                  <a:schemeClr val="bg1"/>
                </a:solidFill>
                <a:cs typeface="+mn-ea"/>
                <a:sym typeface="+mn-lt"/>
              </a:rPr>
              <a:t>小标题</a:t>
            </a:r>
          </a:p>
        </p:txBody>
      </p:sp>
      <p:sp>
        <p:nvSpPr>
          <p:cNvPr id="13" name="文本框 12"/>
          <p:cNvSpPr txBox="1"/>
          <p:nvPr/>
        </p:nvSpPr>
        <p:spPr>
          <a:xfrm>
            <a:off x="559372" y="4362629"/>
            <a:ext cx="2371631" cy="584775"/>
          </a:xfrm>
          <a:prstGeom prst="rect">
            <a:avLst/>
          </a:prstGeom>
          <a:noFill/>
        </p:spPr>
        <p:txBody>
          <a:bodyPr wrap="square" rtlCol="0">
            <a:spAutoFit/>
          </a:bodyPr>
          <a:lstStyle/>
          <a:p>
            <a:r>
              <a:rPr lang="zh-CN" altLang="en-US" sz="1600" dirty="0" smtClean="0">
                <a:solidFill>
                  <a:schemeClr val="bg1"/>
                </a:solidFill>
                <a:cs typeface="+mn-ea"/>
                <a:sym typeface="+mn-lt"/>
              </a:rPr>
              <a:t>输入小标题的具体内容描述</a:t>
            </a:r>
            <a:endParaRPr lang="zh-CN" altLang="en-US" sz="1600" dirty="0">
              <a:solidFill>
                <a:schemeClr val="bg1"/>
              </a:solidFill>
              <a:cs typeface="+mn-ea"/>
              <a:sym typeface="+mn-lt"/>
            </a:endParaRPr>
          </a:p>
        </p:txBody>
      </p:sp>
      <p:sp>
        <p:nvSpPr>
          <p:cNvPr id="14" name="文本框 13"/>
          <p:cNvSpPr txBox="1"/>
          <p:nvPr/>
        </p:nvSpPr>
        <p:spPr>
          <a:xfrm>
            <a:off x="3137873" y="4432067"/>
            <a:ext cx="1946290" cy="523220"/>
          </a:xfrm>
          <a:prstGeom prst="rect">
            <a:avLst/>
          </a:prstGeom>
          <a:noFill/>
        </p:spPr>
        <p:txBody>
          <a:bodyPr wrap="square" rtlCol="0">
            <a:spAutoFit/>
          </a:bodyPr>
          <a:lstStyle/>
          <a:p>
            <a:r>
              <a:rPr lang="zh-CN" altLang="en-US" sz="1400" dirty="0">
                <a:solidFill>
                  <a:schemeClr val="bg1"/>
                </a:solidFill>
                <a:cs typeface="+mn-ea"/>
                <a:sym typeface="+mn-lt"/>
              </a:rPr>
              <a:t>输入小标题的具体内容描述</a:t>
            </a:r>
          </a:p>
        </p:txBody>
      </p:sp>
      <p:sp>
        <p:nvSpPr>
          <p:cNvPr id="15" name="文本框 14"/>
          <p:cNvSpPr txBox="1"/>
          <p:nvPr/>
        </p:nvSpPr>
        <p:spPr>
          <a:xfrm>
            <a:off x="5200986" y="4516517"/>
            <a:ext cx="1557093" cy="461665"/>
          </a:xfrm>
          <a:prstGeom prst="rect">
            <a:avLst/>
          </a:prstGeom>
          <a:noFill/>
        </p:spPr>
        <p:txBody>
          <a:bodyPr wrap="square" rtlCol="0">
            <a:spAutoFit/>
          </a:bodyPr>
          <a:lstStyle/>
          <a:p>
            <a:r>
              <a:rPr lang="zh-CN" altLang="en-US" sz="1200" dirty="0">
                <a:solidFill>
                  <a:schemeClr val="bg1"/>
                </a:solidFill>
                <a:cs typeface="+mn-ea"/>
                <a:sym typeface="+mn-lt"/>
              </a:rPr>
              <a:t>输入小标题的具体内容描述</a:t>
            </a:r>
          </a:p>
        </p:txBody>
      </p:sp>
      <p:sp>
        <p:nvSpPr>
          <p:cNvPr id="16" name="文本框 15"/>
          <p:cNvSpPr txBox="1"/>
          <p:nvPr/>
        </p:nvSpPr>
        <p:spPr>
          <a:xfrm>
            <a:off x="6794999" y="4584757"/>
            <a:ext cx="1129122" cy="430887"/>
          </a:xfrm>
          <a:prstGeom prst="rect">
            <a:avLst/>
          </a:prstGeom>
          <a:noFill/>
        </p:spPr>
        <p:txBody>
          <a:bodyPr wrap="square" rtlCol="0">
            <a:spAutoFit/>
          </a:bodyPr>
          <a:lstStyle/>
          <a:p>
            <a:r>
              <a:rPr lang="zh-CN" altLang="en-US" sz="1100" dirty="0">
                <a:solidFill>
                  <a:schemeClr val="bg1"/>
                </a:solidFill>
                <a:cs typeface="+mn-ea"/>
                <a:sym typeface="+mn-lt"/>
              </a:rPr>
              <a:t>输入小标题的具体内容描述</a:t>
            </a:r>
          </a:p>
        </p:txBody>
      </p:sp>
      <p:sp>
        <p:nvSpPr>
          <p:cNvPr id="17" name="文本框 16"/>
          <p:cNvSpPr txBox="1"/>
          <p:nvPr/>
        </p:nvSpPr>
        <p:spPr>
          <a:xfrm>
            <a:off x="8389696" y="2945290"/>
            <a:ext cx="3016591" cy="458908"/>
          </a:xfrm>
          <a:prstGeom prst="rect">
            <a:avLst/>
          </a:prstGeom>
          <a:noFill/>
          <a:effectLst/>
        </p:spPr>
        <p:txBody>
          <a:bodyPr wrap="square" rtlCol="0">
            <a:spAutoFit/>
          </a:bodyPr>
          <a:lstStyle/>
          <a:p>
            <a:pPr>
              <a:lnSpc>
                <a:spcPct val="150000"/>
              </a:lnSpc>
            </a:pPr>
            <a:r>
              <a:rPr lang="zh-CN" altLang="en-US" b="1" dirty="0" smtClean="0">
                <a:cs typeface="+mn-ea"/>
                <a:sym typeface="+mn-lt"/>
              </a:rPr>
              <a:t>在此输入小标题</a:t>
            </a:r>
            <a:endParaRPr lang="zh-CN" altLang="en-US" b="1" dirty="0">
              <a:cs typeface="+mn-ea"/>
              <a:sym typeface="+mn-lt"/>
            </a:endParaRPr>
          </a:p>
        </p:txBody>
      </p:sp>
      <p:sp>
        <p:nvSpPr>
          <p:cNvPr id="18" name="文本框 17"/>
          <p:cNvSpPr txBox="1"/>
          <p:nvPr/>
        </p:nvSpPr>
        <p:spPr>
          <a:xfrm>
            <a:off x="8389696" y="3453729"/>
            <a:ext cx="3553489" cy="1754326"/>
          </a:xfrm>
          <a:prstGeom prst="rect">
            <a:avLst/>
          </a:prstGeom>
          <a:noFill/>
          <a:effectLst/>
        </p:spPr>
        <p:txBody>
          <a:bodyPr wrap="square" rtlCol="0">
            <a:spAutoFit/>
          </a:bodyPr>
          <a:lstStyle/>
          <a:p>
            <a:pPr>
              <a:lnSpc>
                <a:spcPct val="150000"/>
              </a:lnSpc>
            </a:pPr>
            <a:r>
              <a:rPr lang="zh-CN" altLang="en-US" dirty="0">
                <a:cs typeface="+mn-ea"/>
                <a:sym typeface="+mn-lt"/>
              </a:rPr>
              <a:t>点击此处输入与此小标题或者与此图形相关的内容介绍、数据统计、事件分析、总结概述等文字描述内容。</a:t>
            </a:r>
          </a:p>
        </p:txBody>
      </p:sp>
    </p:spTree>
    <p:extLst>
      <p:ext uri="{BB962C8B-B14F-4D97-AF65-F5344CB8AC3E}">
        <p14:creationId xmlns:p14="http://schemas.microsoft.com/office/powerpoint/2010/main" val="85922366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1000"/>
                                        <p:tgtEl>
                                          <p:spTgt spid="16"/>
                                        </p:tgtEl>
                                      </p:cBhvr>
                                    </p:animEffect>
                                  </p:childTnLst>
                                </p:cTn>
                              </p:par>
                            </p:childTnLst>
                          </p:cTn>
                        </p:par>
                        <p:par>
                          <p:cTn id="19" fill="hold">
                            <p:stCondLst>
                              <p:cond delay="2250"/>
                            </p:stCondLst>
                            <p:childTnLst>
                              <p:par>
                                <p:cTn id="20" presetID="10" presetClass="entr" presetSubtype="0" fill="hold" grpId="0" nodeType="afterEffect">
                                  <p:stCondLst>
                                    <p:cond delay="5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childTnLst>
                                </p:cTn>
                              </p:par>
                            </p:childTnLst>
                          </p:cTn>
                        </p:par>
                        <p:par>
                          <p:cTn id="29" fill="hold">
                            <p:stCondLst>
                              <p:cond delay="3750"/>
                            </p:stCondLst>
                            <p:childTnLst>
                              <p:par>
                                <p:cTn id="30" presetID="10" presetClass="entr" presetSubtype="0" fill="hold" grpId="0" nodeType="afterEffect">
                                  <p:stCondLst>
                                    <p:cond delay="5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childTnLst>
                                </p:cTn>
                              </p:par>
                            </p:childTnLst>
                          </p:cTn>
                        </p:par>
                        <p:par>
                          <p:cTn id="39" fill="hold">
                            <p:stCondLst>
                              <p:cond delay="5250"/>
                            </p:stCondLst>
                            <p:childTnLst>
                              <p:par>
                                <p:cTn id="40" presetID="10" presetClass="entr" presetSubtype="0" fill="hold" grpId="0" nodeType="afterEffect">
                                  <p:stCondLst>
                                    <p:cond delay="50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childTnLst>
                                </p:cTn>
                              </p:par>
                            </p:childTnLst>
                          </p:cTn>
                        </p:par>
                        <p:par>
                          <p:cTn id="49" fill="hold">
                            <p:stCondLst>
                              <p:cond delay="6750"/>
                            </p:stCondLst>
                            <p:childTnLst>
                              <p:par>
                                <p:cTn id="50" presetID="10" presetClass="entr" presetSubtype="0" fill="hold" grpId="0" nodeType="afterEffect">
                                  <p:stCondLst>
                                    <p:cond delay="0"/>
                                  </p:stCondLst>
                                  <p:iterate type="lt">
                                    <p:tmPct val="10000"/>
                                  </p:iterate>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childTnLst>
                                </p:cTn>
                              </p:par>
                            </p:childTnLst>
                          </p:cTn>
                        </p:par>
                        <p:par>
                          <p:cTn id="53" fill="hold">
                            <p:stCondLst>
                              <p:cond delay="8350"/>
                            </p:stCondLst>
                            <p:childTnLst>
                              <p:par>
                                <p:cTn id="54" presetID="10" presetClass="entr" presetSubtype="0" fill="hold" grpId="0" nodeType="afterEffect">
                                  <p:stCondLst>
                                    <p:cond delay="0"/>
                                  </p:stCondLst>
                                  <p:iterate type="lt">
                                    <p:tmPct val="10000"/>
                                  </p:iterate>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p:bldP spid="10" grpId="0"/>
      <p:bldP spid="11" grpId="0"/>
      <p:bldP spid="12" grpId="0"/>
      <p:bldP spid="13" grpId="0"/>
      <p:bldP spid="14" grpId="0"/>
      <p:bldP spid="15" grpId="0"/>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重点问题</a:t>
            </a:r>
            <a:endParaRPr lang="zh-CN" altLang="en-US" dirty="0"/>
          </a:p>
        </p:txBody>
      </p:sp>
      <p:sp>
        <p:nvSpPr>
          <p:cNvPr id="3" name="矩形 2"/>
          <p:cNvSpPr/>
          <p:nvPr/>
        </p:nvSpPr>
        <p:spPr>
          <a:xfrm>
            <a:off x="634605" y="3382057"/>
            <a:ext cx="6778029" cy="23869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361990" y="3633582"/>
            <a:ext cx="3535426" cy="8544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cs typeface="+mn-ea"/>
                <a:sym typeface="+mn-lt"/>
              </a:rPr>
              <a:t>在此输入标题</a:t>
            </a:r>
            <a:endParaRPr lang="zh-CN" altLang="en-US" dirty="0">
              <a:cs typeface="+mn-ea"/>
              <a:sym typeface="+mn-lt"/>
            </a:endParaRPr>
          </a:p>
        </p:txBody>
      </p:sp>
      <p:sp>
        <p:nvSpPr>
          <p:cNvPr id="5" name="文本框 4"/>
          <p:cNvSpPr txBox="1"/>
          <p:nvPr/>
        </p:nvSpPr>
        <p:spPr>
          <a:xfrm>
            <a:off x="761036" y="4690427"/>
            <a:ext cx="4945224" cy="874407"/>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点击此处输入与此小标题或图形相关的文字描述内容或数据分析。</a:t>
            </a:r>
            <a:endParaRPr lang="en-US" altLang="zh-CN" dirty="0" smtClean="0">
              <a:solidFill>
                <a:schemeClr val="bg1"/>
              </a:solidFill>
              <a:cs typeface="+mn-ea"/>
              <a:sym typeface="+mn-lt"/>
            </a:endParaRPr>
          </a:p>
        </p:txBody>
      </p:sp>
      <p:sp>
        <p:nvSpPr>
          <p:cNvPr id="6" name="矩形 5"/>
          <p:cNvSpPr/>
          <p:nvPr/>
        </p:nvSpPr>
        <p:spPr>
          <a:xfrm>
            <a:off x="11513950" y="2071023"/>
            <a:ext cx="126610" cy="68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361990" y="1961591"/>
            <a:ext cx="11151959" cy="874407"/>
          </a:xfrm>
          <a:prstGeom prst="rect">
            <a:avLst/>
          </a:prstGeom>
        </p:spPr>
        <p:txBody>
          <a:bodyPr wrap="square">
            <a:spAutoFit/>
          </a:bodyPr>
          <a:lstStyle/>
          <a:p>
            <a:pPr algn="r">
              <a:lnSpc>
                <a:spcPct val="150000"/>
              </a:lnSpc>
            </a:pPr>
            <a:r>
              <a:rPr lang="zh-CN" altLang="en-US" dirty="0">
                <a:solidFill>
                  <a:schemeClr val="tx1">
                    <a:lumMod val="75000"/>
                    <a:lumOff val="25000"/>
                  </a:schemeClr>
                </a:solidFill>
                <a:cs typeface="+mn-ea"/>
                <a:sym typeface="+mn-lt"/>
              </a:rPr>
              <a:t>点击此处输入与此小标题或图形相关的文字描述内容或数据分析</a:t>
            </a:r>
            <a:r>
              <a:rPr lang="zh-CN" altLang="en-US" dirty="0" smtClean="0">
                <a:solidFill>
                  <a:schemeClr val="tx1">
                    <a:lumMod val="75000"/>
                    <a:lumOff val="25000"/>
                  </a:schemeClr>
                </a:solidFill>
                <a:cs typeface="+mn-ea"/>
                <a:sym typeface="+mn-lt"/>
              </a:rPr>
              <a:t>。</a:t>
            </a:r>
            <a:endParaRPr lang="en-US" altLang="zh-CN" dirty="0" smtClean="0">
              <a:solidFill>
                <a:schemeClr val="tx1">
                  <a:lumMod val="75000"/>
                  <a:lumOff val="25000"/>
                </a:schemeClr>
              </a:solidFill>
              <a:cs typeface="+mn-ea"/>
              <a:sym typeface="+mn-lt"/>
            </a:endParaRPr>
          </a:p>
          <a:p>
            <a:pPr algn="r">
              <a:lnSpc>
                <a:spcPct val="150000"/>
              </a:lnSpc>
            </a:pPr>
            <a:r>
              <a:rPr lang="zh-CN" altLang="en-US" dirty="0" smtClean="0">
                <a:solidFill>
                  <a:schemeClr val="tx1">
                    <a:lumMod val="75000"/>
                    <a:lumOff val="25000"/>
                  </a:schemeClr>
                </a:solidFill>
                <a:cs typeface="+mn-ea"/>
                <a:sym typeface="+mn-lt"/>
              </a:rPr>
              <a:t>点击</a:t>
            </a:r>
            <a:r>
              <a:rPr lang="zh-CN" altLang="en-US" dirty="0">
                <a:solidFill>
                  <a:schemeClr val="tx1">
                    <a:lumMod val="75000"/>
                    <a:lumOff val="25000"/>
                  </a:schemeClr>
                </a:solidFill>
                <a:cs typeface="+mn-ea"/>
                <a:sym typeface="+mn-lt"/>
              </a:rPr>
              <a:t>此处输入与此小标题或者与此图</a:t>
            </a:r>
            <a:r>
              <a:rPr lang="zh-CN" altLang="en-US" dirty="0" smtClean="0">
                <a:solidFill>
                  <a:schemeClr val="tx1">
                    <a:lumMod val="75000"/>
                    <a:lumOff val="25000"/>
                  </a:schemeClr>
                </a:solidFill>
                <a:cs typeface="+mn-ea"/>
                <a:sym typeface="+mn-lt"/>
              </a:rPr>
              <a:t>形相</a:t>
            </a:r>
            <a:r>
              <a:rPr lang="zh-CN" altLang="en-US" dirty="0">
                <a:solidFill>
                  <a:schemeClr val="tx1">
                    <a:lumMod val="75000"/>
                    <a:lumOff val="25000"/>
                  </a:schemeClr>
                </a:solidFill>
                <a:cs typeface="+mn-ea"/>
                <a:sym typeface="+mn-lt"/>
              </a:rPr>
              <a:t>。</a:t>
            </a:r>
            <a:r>
              <a:rPr lang="zh-CN" altLang="en-US" dirty="0" smtClean="0">
                <a:solidFill>
                  <a:schemeClr val="tx1">
                    <a:lumMod val="75000"/>
                    <a:lumOff val="25000"/>
                  </a:schemeClr>
                </a:solidFill>
                <a:cs typeface="+mn-ea"/>
                <a:sym typeface="+mn-lt"/>
              </a:rPr>
              <a:t>关</a:t>
            </a:r>
            <a:r>
              <a:rPr lang="zh-CN" altLang="en-US" dirty="0">
                <a:solidFill>
                  <a:schemeClr val="tx1">
                    <a:lumMod val="75000"/>
                    <a:lumOff val="25000"/>
                  </a:schemeClr>
                </a:solidFill>
                <a:cs typeface="+mn-ea"/>
                <a:sym typeface="+mn-lt"/>
              </a:rPr>
              <a:t>的内容介绍、数据统计、事件分析、总结概述等文字描述内容。</a:t>
            </a:r>
            <a:endParaRPr lang="en-US" altLang="zh-CN" dirty="0" smtClean="0">
              <a:solidFill>
                <a:schemeClr val="tx1">
                  <a:lumMod val="75000"/>
                  <a:lumOff val="25000"/>
                </a:schemeClr>
              </a:solidFill>
              <a:cs typeface="+mn-ea"/>
              <a:sym typeface="+mn-lt"/>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412634" y="3382058"/>
            <a:ext cx="4356258" cy="2386978"/>
          </a:xfrm>
          <a:prstGeom prst="rect">
            <a:avLst/>
          </a:prstGeom>
        </p:spPr>
      </p:pic>
    </p:spTree>
    <p:extLst>
      <p:ext uri="{BB962C8B-B14F-4D97-AF65-F5344CB8AC3E}">
        <p14:creationId xmlns:p14="http://schemas.microsoft.com/office/powerpoint/2010/main" val="307497917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style.rotation</p:attrName>
                                        </p:attrNameLst>
                                      </p:cBhvr>
                                      <p:tavLst>
                                        <p:tav tm="0">
                                          <p:val>
                                            <p:fltVal val="720"/>
                                          </p:val>
                                        </p:tav>
                                        <p:tav tm="100000">
                                          <p:val>
                                            <p:fltVal val="0"/>
                                          </p:val>
                                        </p:tav>
                                      </p:tavLst>
                                    </p:anim>
                                    <p:anim calcmode="lin" valueType="num">
                                      <p:cBhvr>
                                        <p:cTn id="9" dur="1000" fill="hold"/>
                                        <p:tgtEl>
                                          <p:spTgt spid="6"/>
                                        </p:tgtEl>
                                        <p:attrNameLst>
                                          <p:attrName>ppt_h</p:attrName>
                                        </p:attrNameLst>
                                      </p:cBhvr>
                                      <p:tavLst>
                                        <p:tav tm="0">
                                          <p:val>
                                            <p:fltVal val="0"/>
                                          </p:val>
                                        </p:tav>
                                        <p:tav tm="100000">
                                          <p:val>
                                            <p:strVal val="#ppt_h"/>
                                          </p:val>
                                        </p:tav>
                                      </p:tavLst>
                                    </p:anim>
                                    <p:anim calcmode="lin" valueType="num">
                                      <p:cBhvr>
                                        <p:cTn id="10" dur="1000" fill="hold"/>
                                        <p:tgtEl>
                                          <p:spTgt spid="6"/>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10" presetClass="entr" presetSubtype="0" fill="hold" grpId="0" nodeType="afterEffect">
                                  <p:stCondLst>
                                    <p:cond delay="0"/>
                                  </p:stCondLst>
                                  <p:iterate type="lt">
                                    <p:tmPct val="5000"/>
                                  </p:iterate>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par>
                          <p:cTn id="15" fill="hold">
                            <p:stCondLst>
                              <p:cond delay="3400"/>
                            </p:stCondLst>
                            <p:childTnLst>
                              <p:par>
                                <p:cTn id="16" presetID="2" presetClass="entr" presetSubtype="2"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1000"/>
                                        <p:tgtEl>
                                          <p:spTgt spid="4"/>
                                        </p:tgtEl>
                                      </p:cBhvr>
                                    </p:animEffect>
                                  </p:childTnLst>
                                </p:cTn>
                              </p:par>
                            </p:childTnLst>
                          </p:cTn>
                        </p:par>
                        <p:par>
                          <p:cTn id="26" fill="hold">
                            <p:stCondLst>
                              <p:cond delay="440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Effect transition="in" filter="fade">
                                      <p:cBhvr>
                                        <p:cTn id="29"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疑难问题</a:t>
            </a:r>
            <a:endParaRPr lang="zh-CN" altLang="en-US" dirty="0"/>
          </a:p>
        </p:txBody>
      </p:sp>
      <p:grpSp>
        <p:nvGrpSpPr>
          <p:cNvPr id="3" name="组合 2"/>
          <p:cNvGrpSpPr/>
          <p:nvPr/>
        </p:nvGrpSpPr>
        <p:grpSpPr>
          <a:xfrm>
            <a:off x="559558" y="2006791"/>
            <a:ext cx="2306472" cy="2961150"/>
            <a:chOff x="668740" y="2006635"/>
            <a:chExt cx="2306472" cy="2961150"/>
          </a:xfrm>
        </p:grpSpPr>
        <p:sp>
          <p:nvSpPr>
            <p:cNvPr id="4" name="矩形 3"/>
            <p:cNvSpPr/>
            <p:nvPr/>
          </p:nvSpPr>
          <p:spPr>
            <a:xfrm>
              <a:off x="668740" y="2006635"/>
              <a:ext cx="2306472" cy="29611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smtClean="0">
                <a:cs typeface="+mn-ea"/>
                <a:sym typeface="+mn-lt"/>
              </a:endParaRPr>
            </a:p>
          </p:txBody>
        </p:sp>
        <p:cxnSp>
          <p:nvCxnSpPr>
            <p:cNvPr id="5" name="直接连接符 4"/>
            <p:cNvCxnSpPr/>
            <p:nvPr/>
          </p:nvCxnSpPr>
          <p:spPr>
            <a:xfrm>
              <a:off x="791570" y="2701190"/>
              <a:ext cx="1979765" cy="0"/>
            </a:xfrm>
            <a:prstGeom prst="line">
              <a:avLst/>
            </a:prstGeom>
            <a:ln>
              <a:solidFill>
                <a:srgbClr val="363737"/>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91570" y="4080681"/>
              <a:ext cx="1979765" cy="0"/>
            </a:xfrm>
            <a:prstGeom prst="line">
              <a:avLst/>
            </a:prstGeom>
            <a:ln>
              <a:solidFill>
                <a:srgbClr val="363737"/>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68740" y="2197654"/>
              <a:ext cx="2306472" cy="400110"/>
            </a:xfrm>
            <a:prstGeom prst="rect">
              <a:avLst/>
            </a:prstGeom>
            <a:noFill/>
          </p:spPr>
          <p:txBody>
            <a:bodyPr wrap="square" rtlCol="0">
              <a:spAutoFit/>
            </a:bodyPr>
            <a:lstStyle/>
            <a:p>
              <a:pPr algn="ctr">
                <a:spcBef>
                  <a:spcPts val="600"/>
                </a:spcBef>
              </a:pPr>
              <a:r>
                <a:rPr lang="zh-CN" altLang="en-US" sz="2000" b="1" dirty="0" smtClean="0">
                  <a:cs typeface="+mn-ea"/>
                  <a:sym typeface="+mn-lt"/>
                </a:rPr>
                <a:t>输入小标题</a:t>
              </a:r>
              <a:endParaRPr lang="en-US" altLang="zh-CN" sz="2000" b="1" dirty="0" smtClean="0">
                <a:cs typeface="+mn-ea"/>
                <a:sym typeface="+mn-lt"/>
              </a:endParaRPr>
            </a:p>
          </p:txBody>
        </p:sp>
        <p:sp>
          <p:nvSpPr>
            <p:cNvPr id="9" name="文本框 8"/>
            <p:cNvSpPr txBox="1"/>
            <p:nvPr/>
          </p:nvSpPr>
          <p:spPr>
            <a:xfrm>
              <a:off x="668740" y="2859493"/>
              <a:ext cx="2306472" cy="1200329"/>
            </a:xfrm>
            <a:prstGeom prst="rect">
              <a:avLst/>
            </a:prstGeom>
            <a:noFill/>
          </p:spPr>
          <p:txBody>
            <a:bodyPr wrap="square" rtlCol="0">
              <a:spAutoFit/>
            </a:bodyPr>
            <a:lstStyle/>
            <a:p>
              <a:pPr algn="ctr">
                <a:spcBef>
                  <a:spcPts val="600"/>
                </a:spcBef>
              </a:pPr>
              <a:r>
                <a:rPr lang="zh-CN" altLang="en-US" dirty="0">
                  <a:cs typeface="+mn-ea"/>
                  <a:sym typeface="+mn-lt"/>
                </a:rPr>
                <a:t>点击此处输入与此小标题或图形相关的文字描述内容或数据分析。</a:t>
              </a:r>
            </a:p>
          </p:txBody>
        </p:sp>
      </p:grpSp>
      <p:sp>
        <p:nvSpPr>
          <p:cNvPr id="10" name="矩形 9"/>
          <p:cNvSpPr/>
          <p:nvPr/>
        </p:nvSpPr>
        <p:spPr>
          <a:xfrm>
            <a:off x="559558" y="1938138"/>
            <a:ext cx="2306472" cy="81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smtClean="0">
              <a:cs typeface="+mn-ea"/>
              <a:sym typeface="+mn-lt"/>
            </a:endParaRPr>
          </a:p>
        </p:txBody>
      </p:sp>
      <p:sp>
        <p:nvSpPr>
          <p:cNvPr id="11" name="矩形 10"/>
          <p:cNvSpPr/>
          <p:nvPr/>
        </p:nvSpPr>
        <p:spPr>
          <a:xfrm>
            <a:off x="682388" y="4435679"/>
            <a:ext cx="2074460" cy="4094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cs typeface="+mn-ea"/>
                <a:sym typeface="+mn-lt"/>
              </a:rPr>
              <a:t>分类或关键词</a:t>
            </a:r>
          </a:p>
        </p:txBody>
      </p:sp>
      <p:grpSp>
        <p:nvGrpSpPr>
          <p:cNvPr id="12" name="组合 11"/>
          <p:cNvGrpSpPr/>
          <p:nvPr/>
        </p:nvGrpSpPr>
        <p:grpSpPr>
          <a:xfrm>
            <a:off x="3309585" y="2006791"/>
            <a:ext cx="2306472" cy="2961150"/>
            <a:chOff x="668740" y="2006635"/>
            <a:chExt cx="2306472" cy="2961150"/>
          </a:xfrm>
        </p:grpSpPr>
        <p:sp>
          <p:nvSpPr>
            <p:cNvPr id="13" name="矩形 12"/>
            <p:cNvSpPr/>
            <p:nvPr/>
          </p:nvSpPr>
          <p:spPr>
            <a:xfrm>
              <a:off x="668740" y="2006635"/>
              <a:ext cx="2306472" cy="29611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smtClean="0">
                <a:cs typeface="+mn-ea"/>
                <a:sym typeface="+mn-lt"/>
              </a:endParaRPr>
            </a:p>
          </p:txBody>
        </p:sp>
        <p:cxnSp>
          <p:nvCxnSpPr>
            <p:cNvPr id="14" name="直接连接符 13"/>
            <p:cNvCxnSpPr/>
            <p:nvPr/>
          </p:nvCxnSpPr>
          <p:spPr>
            <a:xfrm>
              <a:off x="791570" y="2702199"/>
              <a:ext cx="1979765" cy="0"/>
            </a:xfrm>
            <a:prstGeom prst="line">
              <a:avLst/>
            </a:prstGeom>
            <a:ln>
              <a:solidFill>
                <a:srgbClr val="363737"/>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91570" y="4080681"/>
              <a:ext cx="1979765" cy="0"/>
            </a:xfrm>
            <a:prstGeom prst="line">
              <a:avLst/>
            </a:prstGeom>
            <a:ln>
              <a:solidFill>
                <a:srgbClr val="363737"/>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668740" y="2197654"/>
              <a:ext cx="2306472" cy="400110"/>
            </a:xfrm>
            <a:prstGeom prst="rect">
              <a:avLst/>
            </a:prstGeom>
            <a:noFill/>
          </p:spPr>
          <p:txBody>
            <a:bodyPr wrap="square" rtlCol="0">
              <a:spAutoFit/>
            </a:bodyPr>
            <a:lstStyle/>
            <a:p>
              <a:pPr algn="ctr">
                <a:spcBef>
                  <a:spcPts val="600"/>
                </a:spcBef>
              </a:pPr>
              <a:r>
                <a:rPr lang="zh-CN" altLang="en-US" sz="2000" b="1" dirty="0">
                  <a:cs typeface="+mn-ea"/>
                  <a:sym typeface="+mn-lt"/>
                </a:rPr>
                <a:t>输入小标题</a:t>
              </a:r>
              <a:endParaRPr lang="en-US" altLang="zh-CN" sz="2000" b="1" dirty="0">
                <a:cs typeface="+mn-ea"/>
                <a:sym typeface="+mn-lt"/>
              </a:endParaRPr>
            </a:p>
          </p:txBody>
        </p:sp>
        <p:sp>
          <p:nvSpPr>
            <p:cNvPr id="17" name="文本框 16"/>
            <p:cNvSpPr txBox="1"/>
            <p:nvPr/>
          </p:nvSpPr>
          <p:spPr>
            <a:xfrm>
              <a:off x="668740" y="2901781"/>
              <a:ext cx="2306472" cy="1200329"/>
            </a:xfrm>
            <a:prstGeom prst="rect">
              <a:avLst/>
            </a:prstGeom>
            <a:noFill/>
          </p:spPr>
          <p:txBody>
            <a:bodyPr wrap="square" rtlCol="0">
              <a:spAutoFit/>
            </a:bodyPr>
            <a:lstStyle/>
            <a:p>
              <a:pPr algn="ctr">
                <a:spcBef>
                  <a:spcPts val="600"/>
                </a:spcBef>
              </a:pPr>
              <a:r>
                <a:rPr lang="zh-CN" altLang="en-US" dirty="0">
                  <a:cs typeface="+mn-ea"/>
                  <a:sym typeface="+mn-lt"/>
                </a:rPr>
                <a:t>点击此处输入与此小标题或图形相关的文字描述内容或数据分析。</a:t>
              </a:r>
            </a:p>
          </p:txBody>
        </p:sp>
      </p:grpSp>
      <p:sp>
        <p:nvSpPr>
          <p:cNvPr id="18" name="矩形 17"/>
          <p:cNvSpPr/>
          <p:nvPr/>
        </p:nvSpPr>
        <p:spPr>
          <a:xfrm>
            <a:off x="3309585" y="1938138"/>
            <a:ext cx="2306472" cy="81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smtClean="0">
              <a:cs typeface="+mn-ea"/>
              <a:sym typeface="+mn-lt"/>
            </a:endParaRPr>
          </a:p>
        </p:txBody>
      </p:sp>
      <p:sp>
        <p:nvSpPr>
          <p:cNvPr id="19" name="矩形 18"/>
          <p:cNvSpPr/>
          <p:nvPr/>
        </p:nvSpPr>
        <p:spPr>
          <a:xfrm>
            <a:off x="3432415" y="4435679"/>
            <a:ext cx="2074460" cy="4094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分类或关键词</a:t>
            </a:r>
          </a:p>
        </p:txBody>
      </p:sp>
      <p:grpSp>
        <p:nvGrpSpPr>
          <p:cNvPr id="20" name="组合 19"/>
          <p:cNvGrpSpPr/>
          <p:nvPr/>
        </p:nvGrpSpPr>
        <p:grpSpPr>
          <a:xfrm>
            <a:off x="6182442" y="2006791"/>
            <a:ext cx="2306472" cy="2961150"/>
            <a:chOff x="668740" y="2006635"/>
            <a:chExt cx="2306472" cy="2961150"/>
          </a:xfrm>
        </p:grpSpPr>
        <p:sp>
          <p:nvSpPr>
            <p:cNvPr id="21" name="矩形 20"/>
            <p:cNvSpPr/>
            <p:nvPr/>
          </p:nvSpPr>
          <p:spPr>
            <a:xfrm>
              <a:off x="668740" y="2006635"/>
              <a:ext cx="2306472" cy="29611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smtClean="0">
                <a:cs typeface="+mn-ea"/>
                <a:sym typeface="+mn-lt"/>
              </a:endParaRPr>
            </a:p>
          </p:txBody>
        </p:sp>
        <p:cxnSp>
          <p:nvCxnSpPr>
            <p:cNvPr id="22" name="直接连接符 21"/>
            <p:cNvCxnSpPr/>
            <p:nvPr/>
          </p:nvCxnSpPr>
          <p:spPr>
            <a:xfrm>
              <a:off x="791570" y="2702199"/>
              <a:ext cx="1979765" cy="0"/>
            </a:xfrm>
            <a:prstGeom prst="line">
              <a:avLst/>
            </a:prstGeom>
            <a:ln>
              <a:solidFill>
                <a:srgbClr val="363737"/>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91570" y="4080681"/>
              <a:ext cx="1979765" cy="0"/>
            </a:xfrm>
            <a:prstGeom prst="line">
              <a:avLst/>
            </a:prstGeom>
            <a:ln>
              <a:solidFill>
                <a:srgbClr val="363737"/>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68740" y="2197654"/>
              <a:ext cx="2306472" cy="400110"/>
            </a:xfrm>
            <a:prstGeom prst="rect">
              <a:avLst/>
            </a:prstGeom>
            <a:noFill/>
          </p:spPr>
          <p:txBody>
            <a:bodyPr wrap="square" rtlCol="0">
              <a:spAutoFit/>
            </a:bodyPr>
            <a:lstStyle/>
            <a:p>
              <a:pPr algn="ctr">
                <a:spcBef>
                  <a:spcPts val="600"/>
                </a:spcBef>
              </a:pPr>
              <a:r>
                <a:rPr lang="zh-CN" altLang="en-US" sz="2000" b="1" dirty="0">
                  <a:cs typeface="+mn-ea"/>
                  <a:sym typeface="+mn-lt"/>
                </a:rPr>
                <a:t>输入小标题</a:t>
              </a:r>
              <a:endParaRPr lang="en-US" altLang="zh-CN" sz="2000" b="1" dirty="0">
                <a:cs typeface="+mn-ea"/>
                <a:sym typeface="+mn-lt"/>
              </a:endParaRPr>
            </a:p>
          </p:txBody>
        </p:sp>
        <p:sp>
          <p:nvSpPr>
            <p:cNvPr id="25" name="文本框 24"/>
            <p:cNvSpPr txBox="1"/>
            <p:nvPr/>
          </p:nvSpPr>
          <p:spPr>
            <a:xfrm>
              <a:off x="668740" y="2881762"/>
              <a:ext cx="2306472" cy="1200329"/>
            </a:xfrm>
            <a:prstGeom prst="rect">
              <a:avLst/>
            </a:prstGeom>
            <a:noFill/>
          </p:spPr>
          <p:txBody>
            <a:bodyPr wrap="square" rtlCol="0">
              <a:spAutoFit/>
            </a:bodyPr>
            <a:lstStyle/>
            <a:p>
              <a:pPr algn="ctr">
                <a:spcBef>
                  <a:spcPts val="600"/>
                </a:spcBef>
              </a:pPr>
              <a:r>
                <a:rPr lang="zh-CN" altLang="en-US" dirty="0">
                  <a:cs typeface="+mn-ea"/>
                  <a:sym typeface="+mn-lt"/>
                </a:rPr>
                <a:t>点击此处输入与此小标题或图形相关的文字描述内容或数据分析。</a:t>
              </a:r>
            </a:p>
          </p:txBody>
        </p:sp>
      </p:grpSp>
      <p:sp>
        <p:nvSpPr>
          <p:cNvPr id="26" name="矩形 25"/>
          <p:cNvSpPr/>
          <p:nvPr/>
        </p:nvSpPr>
        <p:spPr>
          <a:xfrm>
            <a:off x="6182442" y="1938138"/>
            <a:ext cx="2306472" cy="81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smtClean="0">
              <a:cs typeface="+mn-ea"/>
              <a:sym typeface="+mn-lt"/>
            </a:endParaRPr>
          </a:p>
        </p:txBody>
      </p:sp>
      <p:sp>
        <p:nvSpPr>
          <p:cNvPr id="27" name="矩形 26"/>
          <p:cNvSpPr/>
          <p:nvPr/>
        </p:nvSpPr>
        <p:spPr>
          <a:xfrm>
            <a:off x="6305272" y="4435679"/>
            <a:ext cx="2074460" cy="4094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分类或关键词</a:t>
            </a:r>
          </a:p>
        </p:txBody>
      </p:sp>
      <p:grpSp>
        <p:nvGrpSpPr>
          <p:cNvPr id="28" name="组合 27"/>
          <p:cNvGrpSpPr/>
          <p:nvPr/>
        </p:nvGrpSpPr>
        <p:grpSpPr>
          <a:xfrm>
            <a:off x="9178129" y="2006791"/>
            <a:ext cx="2306472" cy="2961150"/>
            <a:chOff x="668740" y="2006635"/>
            <a:chExt cx="2306472" cy="2961150"/>
          </a:xfrm>
        </p:grpSpPr>
        <p:sp>
          <p:nvSpPr>
            <p:cNvPr id="29" name="矩形 28"/>
            <p:cNvSpPr/>
            <p:nvPr/>
          </p:nvSpPr>
          <p:spPr>
            <a:xfrm>
              <a:off x="668740" y="2006635"/>
              <a:ext cx="2306472" cy="29611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smtClean="0">
                <a:cs typeface="+mn-ea"/>
                <a:sym typeface="+mn-lt"/>
              </a:endParaRPr>
            </a:p>
          </p:txBody>
        </p:sp>
        <p:cxnSp>
          <p:nvCxnSpPr>
            <p:cNvPr id="30" name="直接连接符 29"/>
            <p:cNvCxnSpPr/>
            <p:nvPr/>
          </p:nvCxnSpPr>
          <p:spPr>
            <a:xfrm>
              <a:off x="791570" y="2701190"/>
              <a:ext cx="1979765" cy="0"/>
            </a:xfrm>
            <a:prstGeom prst="line">
              <a:avLst/>
            </a:prstGeom>
            <a:ln>
              <a:solidFill>
                <a:srgbClr val="363737"/>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91570" y="4080681"/>
              <a:ext cx="1979765" cy="0"/>
            </a:xfrm>
            <a:prstGeom prst="line">
              <a:avLst/>
            </a:prstGeom>
            <a:ln>
              <a:solidFill>
                <a:srgbClr val="363737"/>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668740" y="2197654"/>
              <a:ext cx="2306472" cy="400110"/>
            </a:xfrm>
            <a:prstGeom prst="rect">
              <a:avLst/>
            </a:prstGeom>
            <a:noFill/>
          </p:spPr>
          <p:txBody>
            <a:bodyPr wrap="square" rtlCol="0">
              <a:spAutoFit/>
            </a:bodyPr>
            <a:lstStyle/>
            <a:p>
              <a:pPr algn="ctr">
                <a:spcBef>
                  <a:spcPts val="600"/>
                </a:spcBef>
              </a:pPr>
              <a:r>
                <a:rPr lang="zh-CN" altLang="en-US" sz="2000" b="1" dirty="0">
                  <a:cs typeface="+mn-ea"/>
                  <a:sym typeface="+mn-lt"/>
                </a:rPr>
                <a:t>输入小标题</a:t>
              </a:r>
              <a:endParaRPr lang="en-US" altLang="zh-CN" sz="2000" b="1" dirty="0">
                <a:cs typeface="+mn-ea"/>
                <a:sym typeface="+mn-lt"/>
              </a:endParaRPr>
            </a:p>
          </p:txBody>
        </p:sp>
        <p:sp>
          <p:nvSpPr>
            <p:cNvPr id="33" name="文本框 32"/>
            <p:cNvSpPr txBox="1"/>
            <p:nvPr/>
          </p:nvSpPr>
          <p:spPr>
            <a:xfrm>
              <a:off x="668740" y="2881762"/>
              <a:ext cx="2306472" cy="1200329"/>
            </a:xfrm>
            <a:prstGeom prst="rect">
              <a:avLst/>
            </a:prstGeom>
            <a:noFill/>
          </p:spPr>
          <p:txBody>
            <a:bodyPr wrap="square" rtlCol="0">
              <a:spAutoFit/>
            </a:bodyPr>
            <a:lstStyle/>
            <a:p>
              <a:pPr algn="ctr">
                <a:spcBef>
                  <a:spcPts val="600"/>
                </a:spcBef>
              </a:pPr>
              <a:r>
                <a:rPr lang="zh-CN" altLang="en-US" dirty="0">
                  <a:cs typeface="+mn-ea"/>
                  <a:sym typeface="+mn-lt"/>
                </a:rPr>
                <a:t>点击此处输入与此小标题或图形相关的文字描述内容或数据分析。</a:t>
              </a:r>
            </a:p>
          </p:txBody>
        </p:sp>
      </p:grpSp>
      <p:sp>
        <p:nvSpPr>
          <p:cNvPr id="34" name="矩形 33"/>
          <p:cNvSpPr/>
          <p:nvPr/>
        </p:nvSpPr>
        <p:spPr>
          <a:xfrm>
            <a:off x="9178129" y="1938138"/>
            <a:ext cx="2306472" cy="81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smtClean="0">
              <a:cs typeface="+mn-ea"/>
              <a:sym typeface="+mn-lt"/>
            </a:endParaRPr>
          </a:p>
        </p:txBody>
      </p:sp>
      <p:sp>
        <p:nvSpPr>
          <p:cNvPr id="35" name="矩形 34"/>
          <p:cNvSpPr/>
          <p:nvPr/>
        </p:nvSpPr>
        <p:spPr>
          <a:xfrm>
            <a:off x="9300959" y="4435679"/>
            <a:ext cx="2074460" cy="4094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分类或关键词</a:t>
            </a:r>
          </a:p>
        </p:txBody>
      </p:sp>
      <p:sp>
        <p:nvSpPr>
          <p:cNvPr id="36" name="文本框 35"/>
          <p:cNvSpPr txBox="1"/>
          <p:nvPr/>
        </p:nvSpPr>
        <p:spPr>
          <a:xfrm>
            <a:off x="613390" y="5392854"/>
            <a:ext cx="11320225" cy="369332"/>
          </a:xfrm>
          <a:prstGeom prst="rect">
            <a:avLst/>
          </a:prstGeom>
          <a:noFill/>
        </p:spPr>
        <p:txBody>
          <a:bodyPr wrap="square" rtlCol="0">
            <a:spAutoFit/>
          </a:bodyPr>
          <a:lstStyle/>
          <a:p>
            <a:r>
              <a:rPr lang="zh-CN" altLang="en-US" dirty="0">
                <a:solidFill>
                  <a:srgbClr val="333333"/>
                </a:solidFill>
                <a:cs typeface="+mn-ea"/>
                <a:sym typeface="+mn-lt"/>
              </a:rPr>
              <a:t>点击此处输入与此小标题或者与此图形相关的内容介绍、数据统计、事件分析、总结概述等文字描述内容。</a:t>
            </a:r>
          </a:p>
        </p:txBody>
      </p:sp>
      <p:sp>
        <p:nvSpPr>
          <p:cNvPr id="37" name="矩形 36"/>
          <p:cNvSpPr/>
          <p:nvPr/>
        </p:nvSpPr>
        <p:spPr>
          <a:xfrm>
            <a:off x="531505" y="5456961"/>
            <a:ext cx="95534" cy="2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0631404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750"/>
                                        <p:tgtEl>
                                          <p:spTgt spid="10"/>
                                        </p:tgtEl>
                                      </p:cBhvr>
                                    </p:animEffect>
                                  </p:childTnLst>
                                </p:cTn>
                              </p:par>
                            </p:childTnLst>
                          </p:cTn>
                        </p:par>
                        <p:par>
                          <p:cTn id="8" fill="hold">
                            <p:stCondLst>
                              <p:cond delay="75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1000"/>
                                        <p:tgtEl>
                                          <p:spTgt spid="3"/>
                                        </p:tgtEl>
                                      </p:cBhvr>
                                    </p:animEffect>
                                  </p:childTnLst>
                                </p:cTn>
                              </p:par>
                            </p:childTnLst>
                          </p:cTn>
                        </p:par>
                        <p:par>
                          <p:cTn id="12" fill="hold">
                            <p:stCondLst>
                              <p:cond delay="175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2750"/>
                            </p:stCondLst>
                            <p:childTnLst>
                              <p:par>
                                <p:cTn id="17" presetID="16" presetClass="entr" presetSubtype="2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750"/>
                                        <p:tgtEl>
                                          <p:spTgt spid="18"/>
                                        </p:tgtEl>
                                      </p:cBhvr>
                                    </p:animEffect>
                                  </p:childTnLst>
                                </p:cTn>
                              </p:par>
                            </p:childTnLst>
                          </p:cTn>
                        </p:par>
                        <p:par>
                          <p:cTn id="20" fill="hold">
                            <p:stCondLst>
                              <p:cond delay="3500"/>
                            </p:stCondLst>
                            <p:childTnLst>
                              <p:par>
                                <p:cTn id="21" presetID="22" presetClass="entr" presetSubtype="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1000"/>
                                        <p:tgtEl>
                                          <p:spTgt spid="12"/>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5500"/>
                            </p:stCondLst>
                            <p:childTnLst>
                              <p:par>
                                <p:cTn id="29" presetID="16" presetClass="entr" presetSubtype="21"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barn(inVertical)">
                                      <p:cBhvr>
                                        <p:cTn id="31" dur="750"/>
                                        <p:tgtEl>
                                          <p:spTgt spid="26"/>
                                        </p:tgtEl>
                                      </p:cBhvr>
                                    </p:animEffect>
                                  </p:childTnLst>
                                </p:cTn>
                              </p:par>
                            </p:childTnLst>
                          </p:cTn>
                        </p:par>
                        <p:par>
                          <p:cTn id="32" fill="hold">
                            <p:stCondLst>
                              <p:cond delay="6250"/>
                            </p:stCondLst>
                            <p:childTnLst>
                              <p:par>
                                <p:cTn id="33" presetID="22" presetClass="entr" presetSubtype="1"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1000"/>
                                        <p:tgtEl>
                                          <p:spTgt spid="20"/>
                                        </p:tgtEl>
                                      </p:cBhvr>
                                    </p:animEffect>
                                  </p:childTnLst>
                                </p:cTn>
                              </p:par>
                            </p:childTnLst>
                          </p:cTn>
                        </p:par>
                        <p:par>
                          <p:cTn id="36" fill="hold">
                            <p:stCondLst>
                              <p:cond delay="725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childTnLst>
                                </p:cTn>
                              </p:par>
                            </p:childTnLst>
                          </p:cTn>
                        </p:par>
                        <p:par>
                          <p:cTn id="40" fill="hold">
                            <p:stCondLst>
                              <p:cond delay="8250"/>
                            </p:stCondLst>
                            <p:childTnLst>
                              <p:par>
                                <p:cTn id="41" presetID="16" presetClass="entr" presetSubtype="21"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barn(inVertical)">
                                      <p:cBhvr>
                                        <p:cTn id="43" dur="750"/>
                                        <p:tgtEl>
                                          <p:spTgt spid="34"/>
                                        </p:tgtEl>
                                      </p:cBhvr>
                                    </p:animEffect>
                                  </p:childTnLst>
                                </p:cTn>
                              </p:par>
                            </p:childTnLst>
                          </p:cTn>
                        </p:par>
                        <p:par>
                          <p:cTn id="44" fill="hold">
                            <p:stCondLst>
                              <p:cond delay="9000"/>
                            </p:stCondLst>
                            <p:childTnLst>
                              <p:par>
                                <p:cTn id="45" presetID="22" presetClass="entr" presetSubtype="1"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up)">
                                      <p:cBhvr>
                                        <p:cTn id="47" dur="1000"/>
                                        <p:tgtEl>
                                          <p:spTgt spid="28"/>
                                        </p:tgtEl>
                                      </p:cBhvr>
                                    </p:animEffect>
                                  </p:childTnLst>
                                </p:cTn>
                              </p:par>
                            </p:childTnLst>
                          </p:cTn>
                        </p:par>
                        <p:par>
                          <p:cTn id="48" fill="hold">
                            <p:stCondLst>
                              <p:cond delay="10000"/>
                            </p:stCondLst>
                            <p:childTnLst>
                              <p:par>
                                <p:cTn id="49" presetID="10"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childTnLst>
                                </p:cTn>
                              </p:par>
                            </p:childTnLst>
                          </p:cTn>
                        </p:par>
                        <p:par>
                          <p:cTn id="52" fill="hold">
                            <p:stCondLst>
                              <p:cond delay="11000"/>
                            </p:stCondLst>
                            <p:childTnLst>
                              <p:par>
                                <p:cTn id="53" presetID="35"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style.rotation</p:attrName>
                                        </p:attrNameLst>
                                      </p:cBhvr>
                                      <p:tavLst>
                                        <p:tav tm="0">
                                          <p:val>
                                            <p:fltVal val="720"/>
                                          </p:val>
                                        </p:tav>
                                        <p:tav tm="100000">
                                          <p:val>
                                            <p:fltVal val="0"/>
                                          </p:val>
                                        </p:tav>
                                      </p:tavLst>
                                    </p:anim>
                                    <p:anim calcmode="lin" valueType="num">
                                      <p:cBhvr>
                                        <p:cTn id="57" dur="1000" fill="hold"/>
                                        <p:tgtEl>
                                          <p:spTgt spid="37"/>
                                        </p:tgtEl>
                                        <p:attrNameLst>
                                          <p:attrName>ppt_h</p:attrName>
                                        </p:attrNameLst>
                                      </p:cBhvr>
                                      <p:tavLst>
                                        <p:tav tm="0">
                                          <p:val>
                                            <p:fltVal val="0"/>
                                          </p:val>
                                        </p:tav>
                                        <p:tav tm="100000">
                                          <p:val>
                                            <p:strVal val="#ppt_h"/>
                                          </p:val>
                                        </p:tav>
                                      </p:tavLst>
                                    </p:anim>
                                    <p:anim calcmode="lin" valueType="num">
                                      <p:cBhvr>
                                        <p:cTn id="58" dur="1000" fill="hold"/>
                                        <p:tgtEl>
                                          <p:spTgt spid="37"/>
                                        </p:tgtEl>
                                        <p:attrNameLst>
                                          <p:attrName>ppt_w</p:attrName>
                                        </p:attrNameLst>
                                      </p:cBhvr>
                                      <p:tavLst>
                                        <p:tav tm="0">
                                          <p:val>
                                            <p:fltVal val="0"/>
                                          </p:val>
                                        </p:tav>
                                        <p:tav tm="100000">
                                          <p:val>
                                            <p:strVal val="#ppt_w"/>
                                          </p:val>
                                        </p:tav>
                                      </p:tavLst>
                                    </p:anim>
                                  </p:childTnLst>
                                </p:cTn>
                              </p:par>
                            </p:childTnLst>
                          </p:cTn>
                        </p:par>
                        <p:par>
                          <p:cTn id="59" fill="hold">
                            <p:stCondLst>
                              <p:cond delay="12000"/>
                            </p:stCondLst>
                            <p:childTnLst>
                              <p:par>
                                <p:cTn id="60" presetID="22" presetClass="entr" presetSubtype="8"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wipe(left)">
                                      <p:cBhvr>
                                        <p:cTn id="62"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8" grpId="0" animBg="1"/>
      <p:bldP spid="19" grpId="0" animBg="1"/>
      <p:bldP spid="26" grpId="0" animBg="1"/>
      <p:bldP spid="27" grpId="0" animBg="1"/>
      <p:bldP spid="34" grpId="0" animBg="1"/>
      <p:bldP spid="35" grpId="0" animBg="1"/>
      <p:bldP spid="36" grpId="0"/>
      <p:bldP spid="3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3"/>
          </p:nvPr>
        </p:nvSpPr>
        <p:spPr/>
        <p:txBody>
          <a:bodyPr/>
          <a:lstStyle/>
          <a:p>
            <a:r>
              <a:rPr lang="zh-CN" altLang="en-US" dirty="0" smtClean="0"/>
              <a:t>调研结论</a:t>
            </a:r>
            <a:endParaRPr lang="zh-CN" altLang="en-US" dirty="0"/>
          </a:p>
        </p:txBody>
      </p:sp>
      <p:sp>
        <p:nvSpPr>
          <p:cNvPr id="15" name="文本占位符 14"/>
          <p:cNvSpPr>
            <a:spLocks noGrp="1"/>
          </p:cNvSpPr>
          <p:nvPr>
            <p:ph type="body" sz="quarter" idx="15"/>
          </p:nvPr>
        </p:nvSpPr>
        <p:spPr/>
        <p:txBody>
          <a:bodyPr/>
          <a:lstStyle/>
          <a:p>
            <a:pPr marL="0" indent="0" algn="ctr">
              <a:buNone/>
            </a:pPr>
            <a:r>
              <a:rPr lang="zh-CN" altLang="en-US" dirty="0" smtClean="0"/>
              <a:t>关键要素</a:t>
            </a:r>
            <a:endParaRPr lang="zh-CN" altLang="en-US" dirty="0"/>
          </a:p>
        </p:txBody>
      </p:sp>
      <p:sp>
        <p:nvSpPr>
          <p:cNvPr id="16" name="文本占位符 15"/>
          <p:cNvSpPr>
            <a:spLocks noGrp="1"/>
          </p:cNvSpPr>
          <p:nvPr>
            <p:ph type="body" sz="quarter" idx="17"/>
          </p:nvPr>
        </p:nvSpPr>
        <p:spPr/>
        <p:txBody>
          <a:bodyPr/>
          <a:lstStyle/>
          <a:p>
            <a:pPr marL="0" indent="0" algn="ctr">
              <a:buNone/>
            </a:pPr>
            <a:r>
              <a:rPr lang="zh-CN" altLang="en-US" dirty="0" smtClean="0"/>
              <a:t>存在问题</a:t>
            </a:r>
            <a:endParaRPr lang="zh-CN" altLang="en-US" dirty="0"/>
          </a:p>
        </p:txBody>
      </p:sp>
      <p:sp>
        <p:nvSpPr>
          <p:cNvPr id="17" name="文本占位符 16"/>
          <p:cNvSpPr>
            <a:spLocks noGrp="1"/>
          </p:cNvSpPr>
          <p:nvPr>
            <p:ph type="body" sz="quarter" idx="19"/>
          </p:nvPr>
        </p:nvSpPr>
        <p:spPr/>
        <p:txBody>
          <a:bodyPr/>
          <a:lstStyle/>
          <a:p>
            <a:pPr marL="0" indent="0" algn="ctr">
              <a:buNone/>
            </a:pPr>
            <a:r>
              <a:rPr lang="zh-CN" altLang="en-US" dirty="0" smtClean="0"/>
              <a:t>未来发展</a:t>
            </a:r>
            <a:endParaRPr lang="zh-CN" altLang="en-US" dirty="0"/>
          </a:p>
        </p:txBody>
      </p:sp>
      <p:sp>
        <p:nvSpPr>
          <p:cNvPr id="18" name="文本占位符 17"/>
          <p:cNvSpPr>
            <a:spLocks noGrp="1"/>
          </p:cNvSpPr>
          <p:nvPr>
            <p:ph type="body" sz="quarter" idx="20"/>
          </p:nvPr>
        </p:nvSpPr>
        <p:spPr/>
        <p:txBody>
          <a:bodyPr>
            <a:normAutofit/>
          </a:bodyPr>
          <a:lstStyle/>
          <a:p>
            <a:r>
              <a:rPr lang="zh-CN" altLang="en-US" dirty="0" smtClean="0"/>
              <a:t>调研结论</a:t>
            </a:r>
            <a:endParaRPr lang="zh-CN" altLang="en-US" dirty="0"/>
          </a:p>
        </p:txBody>
      </p:sp>
      <p:sp>
        <p:nvSpPr>
          <p:cNvPr id="14" name="文本占位符 13"/>
          <p:cNvSpPr>
            <a:spLocks noGrp="1"/>
          </p:cNvSpPr>
          <p:nvPr>
            <p:ph type="body" sz="quarter" idx="14"/>
          </p:nvPr>
        </p:nvSpPr>
        <p:spPr/>
        <p:txBody>
          <a:bodyPr/>
          <a:lstStyle/>
          <a:p>
            <a:r>
              <a:rPr lang="en-US" altLang="zh-CN" dirty="0" smtClean="0"/>
              <a:t>CONCLUSION</a:t>
            </a:r>
            <a:endParaRPr lang="zh-CN" altLang="en-US" dirty="0"/>
          </a:p>
        </p:txBody>
      </p:sp>
    </p:spTree>
    <p:extLst>
      <p:ext uri="{BB962C8B-B14F-4D97-AF65-F5344CB8AC3E}">
        <p14:creationId xmlns:p14="http://schemas.microsoft.com/office/powerpoint/2010/main" val="3247883981"/>
      </p:ext>
    </p:extLst>
  </p:cSld>
  <p:clrMapOvr>
    <a:masterClrMapping/>
  </p:clrMapOvr>
  <p:transition spd="slow" advTm="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调研结论</a:t>
            </a:r>
            <a:endParaRPr lang="zh-CN" altLang="en-US" dirty="0"/>
          </a:p>
        </p:txBody>
      </p:sp>
      <p:cxnSp>
        <p:nvCxnSpPr>
          <p:cNvPr id="3" name="直接箭头连接符 2"/>
          <p:cNvCxnSpPr/>
          <p:nvPr/>
        </p:nvCxnSpPr>
        <p:spPr>
          <a:xfrm flipH="1">
            <a:off x="9107634" y="2142809"/>
            <a:ext cx="1" cy="3330075"/>
          </a:xfrm>
          <a:prstGeom prst="straightConnector1">
            <a:avLst/>
          </a:prstGeom>
          <a:ln w="1905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弧形 3"/>
          <p:cNvSpPr/>
          <p:nvPr/>
        </p:nvSpPr>
        <p:spPr>
          <a:xfrm>
            <a:off x="7416788" y="1999639"/>
            <a:ext cx="3476564" cy="3476562"/>
          </a:xfrm>
          <a:prstGeom prst="arc">
            <a:avLst>
              <a:gd name="adj1" fmla="val 6472010"/>
              <a:gd name="adj2" fmla="val 14922249"/>
            </a:avLst>
          </a:prstGeom>
          <a:ln w="19050">
            <a:solidFill>
              <a:schemeClr val="accent1"/>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5" name="弧形 4"/>
          <p:cNvSpPr/>
          <p:nvPr/>
        </p:nvSpPr>
        <p:spPr>
          <a:xfrm>
            <a:off x="7416791" y="1993005"/>
            <a:ext cx="3476564" cy="3476562"/>
          </a:xfrm>
          <a:prstGeom prst="arc">
            <a:avLst>
              <a:gd name="adj1" fmla="val 17424657"/>
              <a:gd name="adj2" fmla="val 4403424"/>
            </a:avLst>
          </a:prstGeom>
          <a:ln w="19050">
            <a:solidFill>
              <a:schemeClr val="accent1"/>
            </a:solidFill>
            <a:prstDash val="dash"/>
            <a:headEnd type="none"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6" name="矩形 5"/>
          <p:cNvSpPr/>
          <p:nvPr/>
        </p:nvSpPr>
        <p:spPr>
          <a:xfrm>
            <a:off x="8284407" y="1604384"/>
            <a:ext cx="1688268" cy="369332"/>
          </a:xfrm>
          <a:prstGeom prst="rect">
            <a:avLst/>
          </a:prstGeom>
        </p:spPr>
        <p:txBody>
          <a:bodyPr wrap="square">
            <a:spAutoFit/>
          </a:bodyPr>
          <a:lstStyle/>
          <a:p>
            <a:pPr algn="ctr">
              <a:spcBef>
                <a:spcPct val="50000"/>
              </a:spcBef>
            </a:pPr>
            <a:r>
              <a:rPr lang="zh-CN" altLang="en-US" b="1" dirty="0" smtClean="0">
                <a:solidFill>
                  <a:schemeClr val="tx1">
                    <a:lumMod val="75000"/>
                    <a:lumOff val="25000"/>
                  </a:schemeClr>
                </a:solidFill>
                <a:cs typeface="+mn-ea"/>
                <a:sym typeface="+mn-lt"/>
              </a:rPr>
              <a:t>输入内容</a:t>
            </a:r>
            <a:endParaRPr lang="en-US" altLang="zh-CN" b="1" dirty="0">
              <a:solidFill>
                <a:schemeClr val="tx1">
                  <a:lumMod val="75000"/>
                  <a:lumOff val="25000"/>
                </a:schemeClr>
              </a:solidFill>
              <a:cs typeface="+mn-ea"/>
              <a:sym typeface="+mn-lt"/>
            </a:endParaRPr>
          </a:p>
        </p:txBody>
      </p:sp>
      <p:sp>
        <p:nvSpPr>
          <p:cNvPr id="7" name="矩形 6"/>
          <p:cNvSpPr/>
          <p:nvPr/>
        </p:nvSpPr>
        <p:spPr>
          <a:xfrm>
            <a:off x="8284407" y="5637073"/>
            <a:ext cx="1688268" cy="369332"/>
          </a:xfrm>
          <a:prstGeom prst="rect">
            <a:avLst/>
          </a:prstGeom>
        </p:spPr>
        <p:txBody>
          <a:bodyPr wrap="square">
            <a:spAutoFit/>
          </a:bodyPr>
          <a:lstStyle/>
          <a:p>
            <a:pPr algn="ctr">
              <a:spcBef>
                <a:spcPct val="50000"/>
              </a:spcBef>
            </a:pPr>
            <a:r>
              <a:rPr lang="zh-CN" altLang="en-US" b="1" dirty="0" smtClean="0">
                <a:solidFill>
                  <a:schemeClr val="tx1">
                    <a:lumMod val="75000"/>
                    <a:lumOff val="25000"/>
                  </a:schemeClr>
                </a:solidFill>
                <a:cs typeface="+mn-ea"/>
                <a:sym typeface="+mn-lt"/>
              </a:rPr>
              <a:t>输入内容</a:t>
            </a:r>
            <a:endParaRPr lang="en-US" altLang="zh-CN" b="1" dirty="0">
              <a:solidFill>
                <a:schemeClr val="tx1">
                  <a:lumMod val="75000"/>
                  <a:lumOff val="25000"/>
                </a:schemeClr>
              </a:solidFill>
              <a:cs typeface="+mn-ea"/>
              <a:sym typeface="+mn-lt"/>
            </a:endParaRPr>
          </a:p>
        </p:txBody>
      </p:sp>
      <p:sp>
        <p:nvSpPr>
          <p:cNvPr id="9" name="椭圆 8"/>
          <p:cNvSpPr/>
          <p:nvPr/>
        </p:nvSpPr>
        <p:spPr>
          <a:xfrm>
            <a:off x="8635016" y="3252234"/>
            <a:ext cx="971372" cy="971370"/>
          </a:xfrm>
          <a:prstGeom prst="ellipse">
            <a:avLst/>
          </a:prstGeom>
          <a:solidFill>
            <a:schemeClr val="accent1"/>
          </a:solidFill>
        </p:spPr>
        <p:txBody>
          <a:bodyPr wrap="none" anchor="ctr" anchorCtr="1">
            <a:noAutofit/>
          </a:bodyPr>
          <a:lstStyle/>
          <a:p>
            <a:pPr algn="ctr">
              <a:spcBef>
                <a:spcPct val="50000"/>
              </a:spcBef>
            </a:pPr>
            <a:r>
              <a:rPr lang="zh-CN" altLang="en-US" b="1" dirty="0" smtClean="0">
                <a:solidFill>
                  <a:schemeClr val="bg1"/>
                </a:solidFill>
                <a:cs typeface="+mn-ea"/>
                <a:sym typeface="+mn-lt"/>
              </a:rPr>
              <a:t>标题</a:t>
            </a:r>
            <a:endParaRPr lang="en-US" altLang="zh-CN" b="1" dirty="0">
              <a:solidFill>
                <a:schemeClr val="bg1"/>
              </a:solidFill>
              <a:cs typeface="+mn-ea"/>
              <a:sym typeface="+mn-lt"/>
            </a:endParaRPr>
          </a:p>
        </p:txBody>
      </p:sp>
      <p:sp>
        <p:nvSpPr>
          <p:cNvPr id="10" name="Rectangle 19"/>
          <p:cNvSpPr>
            <a:spLocks noChangeArrowheads="1"/>
          </p:cNvSpPr>
          <p:nvPr/>
        </p:nvSpPr>
        <p:spPr bwMode="auto">
          <a:xfrm>
            <a:off x="7588419" y="3357086"/>
            <a:ext cx="996258" cy="777457"/>
          </a:xfrm>
          <a:prstGeom prst="rect">
            <a:avLst/>
          </a:prstGeom>
          <a:noFill/>
          <a:ln w="9525" algn="ctr">
            <a:noFill/>
            <a:miter lim="800000"/>
            <a:headEnd/>
            <a:tailEnd/>
          </a:ln>
        </p:spPr>
        <p:txBody>
          <a:bodyPr wrap="square">
            <a:spAutoFit/>
          </a:bodyPr>
          <a:lstStyle/>
          <a:p>
            <a:pPr algn="ctr">
              <a:lnSpc>
                <a:spcPct val="130000"/>
              </a:lnSpc>
            </a:pPr>
            <a:r>
              <a:rPr lang="zh-CN" altLang="en-US" dirty="0" smtClean="0">
                <a:solidFill>
                  <a:schemeClr val="tx1">
                    <a:lumMod val="75000"/>
                    <a:lumOff val="25000"/>
                  </a:schemeClr>
                </a:solidFill>
                <a:cs typeface="+mn-ea"/>
                <a:sym typeface="+mn-lt"/>
              </a:rPr>
              <a:t>文字</a:t>
            </a:r>
            <a:endParaRPr lang="en-US" altLang="zh-CN" dirty="0" smtClean="0">
              <a:solidFill>
                <a:schemeClr val="tx1">
                  <a:lumMod val="75000"/>
                  <a:lumOff val="25000"/>
                </a:schemeClr>
              </a:solidFill>
              <a:cs typeface="+mn-ea"/>
              <a:sym typeface="+mn-lt"/>
            </a:endParaRPr>
          </a:p>
          <a:p>
            <a:pPr algn="ctr">
              <a:lnSpc>
                <a:spcPct val="130000"/>
              </a:lnSpc>
            </a:pPr>
            <a:r>
              <a:rPr lang="zh-CN" altLang="en-US" dirty="0" smtClean="0">
                <a:solidFill>
                  <a:schemeClr val="tx1">
                    <a:lumMod val="75000"/>
                    <a:lumOff val="25000"/>
                  </a:schemeClr>
                </a:solidFill>
                <a:cs typeface="+mn-ea"/>
                <a:sym typeface="+mn-lt"/>
              </a:rPr>
              <a:t>描述</a:t>
            </a:r>
            <a:endParaRPr lang="en-US" altLang="zh-CN" dirty="0">
              <a:solidFill>
                <a:schemeClr val="tx1">
                  <a:lumMod val="75000"/>
                  <a:lumOff val="25000"/>
                </a:schemeClr>
              </a:solidFill>
              <a:cs typeface="+mn-ea"/>
              <a:sym typeface="+mn-lt"/>
            </a:endParaRPr>
          </a:p>
        </p:txBody>
      </p:sp>
      <p:sp>
        <p:nvSpPr>
          <p:cNvPr id="11" name="Rectangle 19"/>
          <p:cNvSpPr>
            <a:spLocks noChangeArrowheads="1"/>
          </p:cNvSpPr>
          <p:nvPr/>
        </p:nvSpPr>
        <p:spPr bwMode="auto">
          <a:xfrm>
            <a:off x="9656044" y="3336585"/>
            <a:ext cx="996258" cy="777457"/>
          </a:xfrm>
          <a:prstGeom prst="rect">
            <a:avLst/>
          </a:prstGeom>
          <a:noFill/>
          <a:ln w="9525" algn="ctr">
            <a:noFill/>
            <a:miter lim="800000"/>
            <a:headEnd/>
            <a:tailEnd/>
          </a:ln>
        </p:spPr>
        <p:txBody>
          <a:bodyPr wrap="square">
            <a:spAutoFit/>
          </a:bodyPr>
          <a:lstStyle/>
          <a:p>
            <a:pPr algn="ctr">
              <a:lnSpc>
                <a:spcPct val="130000"/>
              </a:lnSpc>
            </a:pPr>
            <a:r>
              <a:rPr lang="zh-CN" altLang="en-US" dirty="0">
                <a:solidFill>
                  <a:schemeClr val="tx1">
                    <a:lumMod val="75000"/>
                    <a:lumOff val="25000"/>
                  </a:schemeClr>
                </a:solidFill>
                <a:cs typeface="+mn-ea"/>
                <a:sym typeface="+mn-lt"/>
              </a:rPr>
              <a:t>文字</a:t>
            </a:r>
            <a:endParaRPr lang="en-US" altLang="zh-CN" dirty="0">
              <a:solidFill>
                <a:schemeClr val="tx1">
                  <a:lumMod val="75000"/>
                  <a:lumOff val="25000"/>
                </a:schemeClr>
              </a:solidFill>
              <a:cs typeface="+mn-ea"/>
              <a:sym typeface="+mn-lt"/>
            </a:endParaRPr>
          </a:p>
          <a:p>
            <a:pPr algn="ctr">
              <a:lnSpc>
                <a:spcPct val="130000"/>
              </a:lnSpc>
            </a:pPr>
            <a:r>
              <a:rPr lang="zh-CN" altLang="en-US" dirty="0">
                <a:solidFill>
                  <a:schemeClr val="tx1">
                    <a:lumMod val="75000"/>
                    <a:lumOff val="25000"/>
                  </a:schemeClr>
                </a:solidFill>
                <a:cs typeface="+mn-ea"/>
                <a:sym typeface="+mn-lt"/>
              </a:rPr>
              <a:t>描述</a:t>
            </a:r>
            <a:endParaRPr lang="en-US" altLang="zh-CN" dirty="0">
              <a:solidFill>
                <a:schemeClr val="tx1">
                  <a:lumMod val="75000"/>
                  <a:lumOff val="25000"/>
                </a:schemeClr>
              </a:solidFill>
              <a:cs typeface="+mn-ea"/>
              <a:sym typeface="+mn-lt"/>
            </a:endParaRPr>
          </a:p>
        </p:txBody>
      </p:sp>
      <p:sp>
        <p:nvSpPr>
          <p:cNvPr id="12" name="Text Box 31"/>
          <p:cNvSpPr txBox="1">
            <a:spLocks noChangeArrowheads="1"/>
          </p:cNvSpPr>
          <p:nvPr/>
        </p:nvSpPr>
        <p:spPr bwMode="auto">
          <a:xfrm>
            <a:off x="1088288" y="2882902"/>
            <a:ext cx="37721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latinLnBrk="1" hangingPunct="1"/>
            <a:r>
              <a:rPr lang="zh-CN" altLang="en-US" sz="2000" b="1" dirty="0" smtClean="0">
                <a:solidFill>
                  <a:schemeClr val="accent1"/>
                </a:solidFill>
                <a:latin typeface="+mn-lt"/>
                <a:ea typeface="+mn-ea"/>
                <a:cs typeface="+mn-ea"/>
                <a:sym typeface="+mn-lt"/>
              </a:rPr>
              <a:t>在此输入小标题</a:t>
            </a:r>
            <a:endParaRPr lang="en-US" altLang="zh-CN" sz="2000" b="1" dirty="0">
              <a:solidFill>
                <a:schemeClr val="accent1"/>
              </a:solidFill>
              <a:latin typeface="+mn-lt"/>
              <a:ea typeface="+mn-ea"/>
              <a:cs typeface="+mn-ea"/>
              <a:sym typeface="+mn-lt"/>
            </a:endParaRPr>
          </a:p>
        </p:txBody>
      </p:sp>
      <p:sp>
        <p:nvSpPr>
          <p:cNvPr id="13" name="Text Box 31"/>
          <p:cNvSpPr txBox="1">
            <a:spLocks noChangeArrowheads="1"/>
          </p:cNvSpPr>
          <p:nvPr/>
        </p:nvSpPr>
        <p:spPr bwMode="auto">
          <a:xfrm>
            <a:off x="1088288" y="3346441"/>
            <a:ext cx="576101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nchor="ctr" anchorCtr="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lnSpc>
                <a:spcPct val="150000"/>
              </a:lnSpc>
            </a:pPr>
            <a:r>
              <a:rPr lang="zh-CN" altLang="en-US" dirty="0">
                <a:latin typeface="+mn-lt"/>
                <a:ea typeface="+mn-ea"/>
                <a:cs typeface="+mn-ea"/>
                <a:sym typeface="+mn-lt"/>
              </a:rPr>
              <a:t>点击此处输入与此小标题或图形相关的文字描述内容或数据分析</a:t>
            </a:r>
            <a:r>
              <a:rPr lang="zh-CN" altLang="en-US" dirty="0" smtClean="0">
                <a:latin typeface="+mn-lt"/>
                <a:ea typeface="+mn-ea"/>
                <a:cs typeface="+mn-ea"/>
                <a:sym typeface="+mn-lt"/>
              </a:rPr>
              <a:t>。</a:t>
            </a:r>
            <a:endParaRPr lang="zh-CN" altLang="en-US" dirty="0">
              <a:latin typeface="+mn-lt"/>
              <a:ea typeface="+mn-ea"/>
              <a:cs typeface="+mn-ea"/>
              <a:sym typeface="+mn-lt"/>
            </a:endParaRPr>
          </a:p>
          <a:p>
            <a:pPr eaLnBrk="1" hangingPunct="1">
              <a:lnSpc>
                <a:spcPct val="150000"/>
              </a:lnSpc>
            </a:pPr>
            <a:r>
              <a:rPr lang="zh-CN" altLang="en-US" dirty="0">
                <a:latin typeface="+mn-lt"/>
                <a:ea typeface="+mn-ea"/>
                <a:cs typeface="+mn-ea"/>
                <a:sym typeface="+mn-lt"/>
              </a:rPr>
              <a:t>点击此处输入与此小标题或者与此图形相关的内容介绍、数据统计、事件分析、总结概述等文字描述内容。</a:t>
            </a:r>
            <a:endParaRPr lang="en-US" altLang="zh-CN" dirty="0">
              <a:latin typeface="+mn-lt"/>
              <a:ea typeface="+mn-ea"/>
              <a:cs typeface="+mn-ea"/>
              <a:sym typeface="+mn-lt"/>
            </a:endParaRPr>
          </a:p>
        </p:txBody>
      </p:sp>
    </p:spTree>
    <p:extLst>
      <p:ext uri="{BB962C8B-B14F-4D97-AF65-F5344CB8AC3E}">
        <p14:creationId xmlns:p14="http://schemas.microsoft.com/office/powerpoint/2010/main" val="115917940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8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505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childTnLst>
                                </p:cTn>
                              </p:par>
                            </p:childTnLst>
                          </p:cTn>
                        </p:par>
                        <p:par>
                          <p:cTn id="16" fill="hold">
                            <p:stCondLst>
                              <p:cond delay="605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1000"/>
                                        <p:tgtEl>
                                          <p:spTgt spid="3"/>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705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childTnLst>
                          </p:cTn>
                        </p:par>
                        <p:par>
                          <p:cTn id="27" fill="hold">
                            <p:stCondLst>
                              <p:cond delay="8050"/>
                            </p:stCondLst>
                            <p:childTnLst>
                              <p:par>
                                <p:cTn id="28" presetID="12" presetClass="entr" presetSubtype="2"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p:tgtEl>
                                          <p:spTgt spid="11"/>
                                        </p:tgtEl>
                                        <p:attrNameLst>
                                          <p:attrName>ppt_x</p:attrName>
                                        </p:attrNameLst>
                                      </p:cBhvr>
                                      <p:tavLst>
                                        <p:tav tm="0">
                                          <p:val>
                                            <p:strVal val="#ppt_x+#ppt_w*1.125000"/>
                                          </p:val>
                                        </p:tav>
                                        <p:tav tm="100000">
                                          <p:val>
                                            <p:strVal val="#ppt_x"/>
                                          </p:val>
                                        </p:tav>
                                      </p:tavLst>
                                    </p:anim>
                                    <p:animEffect transition="in" filter="wipe(left)">
                                      <p:cBhvr>
                                        <p:cTn id="31" dur="500"/>
                                        <p:tgtEl>
                                          <p:spTgt spid="11"/>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p:tgtEl>
                                          <p:spTgt spid="10"/>
                                        </p:tgtEl>
                                        <p:attrNameLst>
                                          <p:attrName>ppt_x</p:attrName>
                                        </p:attrNameLst>
                                      </p:cBhvr>
                                      <p:tavLst>
                                        <p:tav tm="0">
                                          <p:val>
                                            <p:strVal val="#ppt_x-#ppt_w*1.125000"/>
                                          </p:val>
                                        </p:tav>
                                        <p:tav tm="100000">
                                          <p:val>
                                            <p:strVal val="#ppt_x"/>
                                          </p:val>
                                        </p:tav>
                                      </p:tavLst>
                                    </p:anim>
                                    <p:animEffect transition="in" filter="wipe(right)">
                                      <p:cBhvr>
                                        <p:cTn id="35" dur="500"/>
                                        <p:tgtEl>
                                          <p:spTgt spid="10"/>
                                        </p:tgtEl>
                                      </p:cBhvr>
                                    </p:animEffect>
                                  </p:childTnLst>
                                </p:cTn>
                              </p:par>
                            </p:childTnLst>
                          </p:cTn>
                        </p:par>
                        <p:par>
                          <p:cTn id="36" fill="hold">
                            <p:stCondLst>
                              <p:cond delay="8550"/>
                            </p:stCondLst>
                            <p:childTnLst>
                              <p:par>
                                <p:cTn id="37" presetID="22" presetClass="entr" presetSubtype="1"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par>
                          <p:cTn id="40" fill="hold">
                            <p:stCondLst>
                              <p:cond delay="9050"/>
                            </p:stCondLst>
                            <p:childTnLst>
                              <p:par>
                                <p:cTn id="41" presetID="22" presetClass="entr" presetSubtype="4"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9" grpId="0" animBg="1"/>
      <p:bldP spid="10" grpId="0"/>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关键要素</a:t>
            </a:r>
            <a:endParaRPr lang="zh-CN" altLang="en-US" dirty="0"/>
          </a:p>
        </p:txBody>
      </p:sp>
      <p:sp>
        <p:nvSpPr>
          <p:cNvPr id="3" name="AutoShape 29"/>
          <p:cNvSpPr>
            <a:spLocks noChangeArrowheads="1"/>
          </p:cNvSpPr>
          <p:nvPr/>
        </p:nvSpPr>
        <p:spPr bwMode="gray">
          <a:xfrm>
            <a:off x="2012163" y="1868089"/>
            <a:ext cx="8400799" cy="557054"/>
          </a:xfrm>
          <a:prstGeom prst="roundRect">
            <a:avLst>
              <a:gd name="adj" fmla="val 50000"/>
            </a:avLst>
          </a:prstGeom>
          <a:noFill/>
          <a:ln w="9525"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vert="horz" wrap="none" anchor="ctr"/>
          <a:lstStyle/>
          <a:p>
            <a:pPr algn="ctr"/>
            <a:r>
              <a:rPr lang="zh-CN" altLang="en-US" dirty="0">
                <a:cs typeface="+mn-ea"/>
                <a:sym typeface="+mn-lt"/>
              </a:rPr>
              <a:t>点击此处输入与此小标题或图形相关的文字描述内容或数据分析。</a:t>
            </a:r>
          </a:p>
        </p:txBody>
      </p:sp>
      <p:sp>
        <p:nvSpPr>
          <p:cNvPr id="4" name="Oval 31"/>
          <p:cNvSpPr>
            <a:spLocks noChangeArrowheads="1"/>
          </p:cNvSpPr>
          <p:nvPr/>
        </p:nvSpPr>
        <p:spPr bwMode="gray">
          <a:xfrm>
            <a:off x="1513257" y="1799651"/>
            <a:ext cx="693975" cy="693930"/>
          </a:xfrm>
          <a:prstGeom prst="ellipse">
            <a:avLst/>
          </a:prstGeom>
          <a:solidFill>
            <a:schemeClr val="accent1"/>
          </a:solidFill>
          <a:ln w="9525">
            <a:noFill/>
            <a:round/>
            <a:headEnd/>
            <a:tailEnd/>
          </a:ln>
          <a:effectLst/>
        </p:spPr>
        <p:txBody>
          <a:bodyPr wrap="none" anchor="ctr" anchorCtr="1"/>
          <a:lstStyle/>
          <a:p>
            <a:pPr>
              <a:defRPr/>
            </a:pPr>
            <a:r>
              <a:rPr lang="en-US" altLang="zh-CN" sz="2000" dirty="0" smtClean="0">
                <a:solidFill>
                  <a:schemeClr val="bg1"/>
                </a:solidFill>
                <a:cs typeface="+mn-ea"/>
                <a:sym typeface="+mn-lt"/>
              </a:rPr>
              <a:t>A</a:t>
            </a:r>
            <a:endParaRPr lang="zh-CN" altLang="en-US" sz="2000" dirty="0">
              <a:solidFill>
                <a:schemeClr val="bg1"/>
              </a:solidFill>
              <a:cs typeface="+mn-ea"/>
              <a:sym typeface="+mn-lt"/>
            </a:endParaRPr>
          </a:p>
        </p:txBody>
      </p:sp>
      <p:sp>
        <p:nvSpPr>
          <p:cNvPr id="5" name="AutoShape 29"/>
          <p:cNvSpPr>
            <a:spLocks noChangeArrowheads="1"/>
          </p:cNvSpPr>
          <p:nvPr/>
        </p:nvSpPr>
        <p:spPr bwMode="gray">
          <a:xfrm>
            <a:off x="2012163" y="2968226"/>
            <a:ext cx="8400799" cy="557054"/>
          </a:xfrm>
          <a:prstGeom prst="roundRect">
            <a:avLst>
              <a:gd name="adj" fmla="val 50000"/>
            </a:avLst>
          </a:prstGeom>
          <a:noFill/>
          <a:ln w="9525" algn="ctr">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vert="horz" wrap="none" anchor="ctr"/>
          <a:lstStyle/>
          <a:p>
            <a:pPr algn="ctr"/>
            <a:r>
              <a:rPr lang="zh-CN" altLang="en-US" dirty="0">
                <a:cs typeface="+mn-ea"/>
                <a:sym typeface="+mn-lt"/>
              </a:rPr>
              <a:t>点击此处输入与此小标题或图形相关的文字描述内容或数据分析。</a:t>
            </a:r>
          </a:p>
        </p:txBody>
      </p:sp>
      <p:sp>
        <p:nvSpPr>
          <p:cNvPr id="6" name="Oval 31"/>
          <p:cNvSpPr>
            <a:spLocks noChangeArrowheads="1"/>
          </p:cNvSpPr>
          <p:nvPr/>
        </p:nvSpPr>
        <p:spPr bwMode="gray">
          <a:xfrm>
            <a:off x="1513257" y="2899788"/>
            <a:ext cx="693975" cy="693930"/>
          </a:xfrm>
          <a:prstGeom prst="ellipse">
            <a:avLst/>
          </a:prstGeom>
          <a:solidFill>
            <a:schemeClr val="accent2"/>
          </a:solidFill>
          <a:ln w="9525">
            <a:noFill/>
            <a:round/>
            <a:headEnd/>
            <a:tailEnd/>
          </a:ln>
          <a:effectLst/>
        </p:spPr>
        <p:txBody>
          <a:bodyPr wrap="none" anchor="ctr" anchorCtr="1"/>
          <a:lstStyle/>
          <a:p>
            <a:pPr>
              <a:defRPr/>
            </a:pPr>
            <a:r>
              <a:rPr lang="en-US" altLang="zh-CN" sz="2000" dirty="0" smtClean="0">
                <a:solidFill>
                  <a:schemeClr val="bg1"/>
                </a:solidFill>
                <a:cs typeface="+mn-ea"/>
                <a:sym typeface="+mn-lt"/>
              </a:rPr>
              <a:t>B</a:t>
            </a:r>
            <a:endParaRPr lang="zh-CN" altLang="en-US" sz="2000" dirty="0">
              <a:solidFill>
                <a:schemeClr val="bg1"/>
              </a:solidFill>
              <a:cs typeface="+mn-ea"/>
              <a:sym typeface="+mn-lt"/>
            </a:endParaRPr>
          </a:p>
        </p:txBody>
      </p:sp>
      <p:sp>
        <p:nvSpPr>
          <p:cNvPr id="7" name="AutoShape 29"/>
          <p:cNvSpPr>
            <a:spLocks noChangeArrowheads="1"/>
          </p:cNvSpPr>
          <p:nvPr/>
        </p:nvSpPr>
        <p:spPr bwMode="gray">
          <a:xfrm>
            <a:off x="2012163" y="3999925"/>
            <a:ext cx="8400799" cy="557054"/>
          </a:xfrm>
          <a:prstGeom prst="roundRect">
            <a:avLst>
              <a:gd name="adj" fmla="val 50000"/>
            </a:avLst>
          </a:prstGeom>
          <a:noFill/>
          <a:ln w="9525"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vert="horz" wrap="none" anchor="ctr"/>
          <a:lstStyle/>
          <a:p>
            <a:pPr algn="ctr"/>
            <a:r>
              <a:rPr lang="zh-CN" altLang="en-US" dirty="0">
                <a:cs typeface="+mn-ea"/>
                <a:sym typeface="+mn-lt"/>
              </a:rPr>
              <a:t>点击此处输入与此小标题或图形相关的文字描述内容或数据分析。</a:t>
            </a:r>
          </a:p>
        </p:txBody>
      </p:sp>
      <p:sp>
        <p:nvSpPr>
          <p:cNvPr id="9" name="Oval 31"/>
          <p:cNvSpPr>
            <a:spLocks noChangeArrowheads="1"/>
          </p:cNvSpPr>
          <p:nvPr/>
        </p:nvSpPr>
        <p:spPr bwMode="gray">
          <a:xfrm>
            <a:off x="1513257" y="3931487"/>
            <a:ext cx="693975" cy="693930"/>
          </a:xfrm>
          <a:prstGeom prst="ellipse">
            <a:avLst/>
          </a:prstGeom>
          <a:solidFill>
            <a:schemeClr val="accent1"/>
          </a:solidFill>
          <a:ln w="9525">
            <a:noFill/>
            <a:round/>
            <a:headEnd/>
            <a:tailEnd/>
          </a:ln>
          <a:effectLst/>
        </p:spPr>
        <p:txBody>
          <a:bodyPr wrap="none" anchor="ctr" anchorCtr="1"/>
          <a:lstStyle/>
          <a:p>
            <a:pPr>
              <a:defRPr/>
            </a:pPr>
            <a:r>
              <a:rPr lang="en-US" altLang="zh-CN" sz="2000" dirty="0">
                <a:solidFill>
                  <a:schemeClr val="bg1"/>
                </a:solidFill>
                <a:cs typeface="+mn-ea"/>
                <a:sym typeface="+mn-lt"/>
              </a:rPr>
              <a:t>C</a:t>
            </a:r>
            <a:endParaRPr lang="zh-CN" altLang="en-US" sz="2000" dirty="0">
              <a:solidFill>
                <a:schemeClr val="bg1"/>
              </a:solidFill>
              <a:cs typeface="+mn-ea"/>
              <a:sym typeface="+mn-lt"/>
            </a:endParaRPr>
          </a:p>
        </p:txBody>
      </p:sp>
      <p:sp>
        <p:nvSpPr>
          <p:cNvPr id="10" name="AutoShape 29"/>
          <p:cNvSpPr>
            <a:spLocks noChangeArrowheads="1"/>
          </p:cNvSpPr>
          <p:nvPr/>
        </p:nvSpPr>
        <p:spPr bwMode="gray">
          <a:xfrm>
            <a:off x="2012163" y="5082042"/>
            <a:ext cx="8400799" cy="557054"/>
          </a:xfrm>
          <a:prstGeom prst="roundRect">
            <a:avLst>
              <a:gd name="adj" fmla="val 50000"/>
            </a:avLst>
          </a:prstGeom>
          <a:noFill/>
          <a:ln w="9525" algn="ctr">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vert="horz" wrap="none" anchor="ctr"/>
          <a:lstStyle/>
          <a:p>
            <a:pPr algn="ctr"/>
            <a:r>
              <a:rPr lang="zh-CN" altLang="en-US" dirty="0">
                <a:cs typeface="+mn-ea"/>
                <a:sym typeface="+mn-lt"/>
              </a:rPr>
              <a:t>点击此处输入与此小标题或图形相关的文字描述内容或数据分析。</a:t>
            </a:r>
          </a:p>
        </p:txBody>
      </p:sp>
      <p:sp>
        <p:nvSpPr>
          <p:cNvPr id="11" name="Oval 31"/>
          <p:cNvSpPr>
            <a:spLocks noChangeArrowheads="1"/>
          </p:cNvSpPr>
          <p:nvPr/>
        </p:nvSpPr>
        <p:spPr bwMode="gray">
          <a:xfrm>
            <a:off x="1513257" y="5013604"/>
            <a:ext cx="693975" cy="693930"/>
          </a:xfrm>
          <a:prstGeom prst="ellipse">
            <a:avLst/>
          </a:prstGeom>
          <a:solidFill>
            <a:schemeClr val="accent2"/>
          </a:solidFill>
          <a:ln w="9525">
            <a:noFill/>
            <a:round/>
            <a:headEnd/>
            <a:tailEnd/>
          </a:ln>
          <a:effectLst/>
        </p:spPr>
        <p:txBody>
          <a:bodyPr wrap="none" anchor="ctr" anchorCtr="1"/>
          <a:lstStyle/>
          <a:p>
            <a:pPr>
              <a:defRPr/>
            </a:pPr>
            <a:r>
              <a:rPr lang="en-US" altLang="zh-CN" sz="2000" dirty="0" smtClean="0">
                <a:solidFill>
                  <a:schemeClr val="bg1"/>
                </a:solidFill>
                <a:cs typeface="+mn-ea"/>
                <a:sym typeface="+mn-lt"/>
              </a:rPr>
              <a:t>D</a:t>
            </a:r>
            <a:endParaRPr lang="zh-CN" altLang="en-US" sz="2000" dirty="0">
              <a:solidFill>
                <a:schemeClr val="bg1"/>
              </a:solidFill>
              <a:cs typeface="+mn-ea"/>
              <a:sym typeface="+mn-lt"/>
            </a:endParaRPr>
          </a:p>
        </p:txBody>
      </p:sp>
    </p:spTree>
    <p:extLst>
      <p:ext uri="{BB962C8B-B14F-4D97-AF65-F5344CB8AC3E}">
        <p14:creationId xmlns:p14="http://schemas.microsoft.com/office/powerpoint/2010/main" val="400536103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1+#ppt_w/2"/>
                                          </p:val>
                                        </p:tav>
                                        <p:tav tm="100000">
                                          <p:val>
                                            <p:strVal val="#ppt_x"/>
                                          </p:val>
                                        </p:tav>
                                      </p:tavLst>
                                    </p:anim>
                                    <p:anim calcmode="lin" valueType="num">
                                      <p:cBhvr additive="base">
                                        <p:cTn id="8" dur="12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0-#ppt_w/2"/>
                                          </p:val>
                                        </p:tav>
                                        <p:tav tm="100000">
                                          <p:val>
                                            <p:strVal val="#ppt_x"/>
                                          </p:val>
                                        </p:tav>
                                      </p:tavLst>
                                    </p:anim>
                                    <p:anim calcmode="lin" valueType="num">
                                      <p:cBhvr additive="base">
                                        <p:cTn id="12" dur="125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8" fill="hold" grpId="0" nodeType="afterEffect">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0-#ppt_w/2"/>
                                          </p:val>
                                        </p:tav>
                                        <p:tav tm="100000">
                                          <p:val>
                                            <p:strVal val="#ppt_x"/>
                                          </p:val>
                                        </p:tav>
                                      </p:tavLst>
                                    </p:anim>
                                    <p:anim calcmode="lin" valueType="num">
                                      <p:cBhvr additive="base">
                                        <p:cTn id="17" dur="75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750" fill="hold"/>
                                        <p:tgtEl>
                                          <p:spTgt spid="5"/>
                                        </p:tgtEl>
                                        <p:attrNameLst>
                                          <p:attrName>ppt_x</p:attrName>
                                        </p:attrNameLst>
                                      </p:cBhvr>
                                      <p:tavLst>
                                        <p:tav tm="0">
                                          <p:val>
                                            <p:strVal val="1+#ppt_w/2"/>
                                          </p:val>
                                        </p:tav>
                                        <p:tav tm="100000">
                                          <p:val>
                                            <p:strVal val="#ppt_x"/>
                                          </p:val>
                                        </p:tav>
                                      </p:tavLst>
                                    </p:anim>
                                    <p:anim calcmode="lin" valueType="num">
                                      <p:cBhvr additive="base">
                                        <p:cTn id="21" dur="75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750" fill="hold"/>
                                        <p:tgtEl>
                                          <p:spTgt spid="9"/>
                                        </p:tgtEl>
                                        <p:attrNameLst>
                                          <p:attrName>ppt_x</p:attrName>
                                        </p:attrNameLst>
                                      </p:cBhvr>
                                      <p:tavLst>
                                        <p:tav tm="0">
                                          <p:val>
                                            <p:strVal val="0-#ppt_w/2"/>
                                          </p:val>
                                        </p:tav>
                                        <p:tav tm="100000">
                                          <p:val>
                                            <p:strVal val="#ppt_x"/>
                                          </p:val>
                                        </p:tav>
                                      </p:tavLst>
                                    </p:anim>
                                    <p:anim calcmode="lin" valueType="num">
                                      <p:cBhvr additive="base">
                                        <p:cTn id="25" dur="75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75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750" fill="hold"/>
                                        <p:tgtEl>
                                          <p:spTgt spid="7"/>
                                        </p:tgtEl>
                                        <p:attrNameLst>
                                          <p:attrName>ppt_x</p:attrName>
                                        </p:attrNameLst>
                                      </p:cBhvr>
                                      <p:tavLst>
                                        <p:tav tm="0">
                                          <p:val>
                                            <p:strVal val="1+#ppt_w/2"/>
                                          </p:val>
                                        </p:tav>
                                        <p:tav tm="100000">
                                          <p:val>
                                            <p:strVal val="#ppt_x"/>
                                          </p:val>
                                        </p:tav>
                                      </p:tavLst>
                                    </p:anim>
                                    <p:anim calcmode="lin" valueType="num">
                                      <p:cBhvr additive="base">
                                        <p:cTn id="29" dur="75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100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750" fill="hold"/>
                                        <p:tgtEl>
                                          <p:spTgt spid="11"/>
                                        </p:tgtEl>
                                        <p:attrNameLst>
                                          <p:attrName>ppt_x</p:attrName>
                                        </p:attrNameLst>
                                      </p:cBhvr>
                                      <p:tavLst>
                                        <p:tav tm="0">
                                          <p:val>
                                            <p:strVal val="0-#ppt_w/2"/>
                                          </p:val>
                                        </p:tav>
                                        <p:tav tm="100000">
                                          <p:val>
                                            <p:strVal val="#ppt_x"/>
                                          </p:val>
                                        </p:tav>
                                      </p:tavLst>
                                    </p:anim>
                                    <p:anim calcmode="lin" valueType="num">
                                      <p:cBhvr additive="base">
                                        <p:cTn id="33" dur="75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750" fill="hold"/>
                                        <p:tgtEl>
                                          <p:spTgt spid="10"/>
                                        </p:tgtEl>
                                        <p:attrNameLst>
                                          <p:attrName>ppt_x</p:attrName>
                                        </p:attrNameLst>
                                      </p:cBhvr>
                                      <p:tavLst>
                                        <p:tav tm="0">
                                          <p:val>
                                            <p:strVal val="1+#ppt_w/2"/>
                                          </p:val>
                                        </p:tav>
                                        <p:tav tm="100000">
                                          <p:val>
                                            <p:strVal val="#ppt_x"/>
                                          </p:val>
                                        </p:tav>
                                      </p:tavLst>
                                    </p:anim>
                                    <p:anim calcmode="lin" valueType="num">
                                      <p:cBhvr additive="base">
                                        <p:cTn id="37"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dirty="0" smtClean="0"/>
              <a:t>存在问题</a:t>
            </a:r>
            <a:endParaRPr lang="zh-CN" altLang="en-US" dirty="0"/>
          </a:p>
        </p:txBody>
      </p:sp>
      <p:sp>
        <p:nvSpPr>
          <p:cNvPr id="3" name="矩形 2"/>
          <p:cNvSpPr/>
          <p:nvPr/>
        </p:nvSpPr>
        <p:spPr>
          <a:xfrm>
            <a:off x="0" y="1596055"/>
            <a:ext cx="221672" cy="1798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5637347" y="1596055"/>
            <a:ext cx="6554653" cy="1798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smtClean="0">
                <a:cs typeface="+mn-ea"/>
                <a:sym typeface="+mn-lt"/>
              </a:rPr>
              <a:t>点击此处输入与此小标题或者与此图形相关的内容介绍、数据统计、事件分析、总结概述等文字描述内容。</a:t>
            </a:r>
            <a:endParaRPr lang="zh-CN" altLang="en-US" dirty="0">
              <a:cs typeface="+mn-ea"/>
              <a:sym typeface="+mn-lt"/>
            </a:endParaRPr>
          </a:p>
        </p:txBody>
      </p:sp>
      <p:sp>
        <p:nvSpPr>
          <p:cNvPr id="5" name="矩形 4"/>
          <p:cNvSpPr/>
          <p:nvPr/>
        </p:nvSpPr>
        <p:spPr>
          <a:xfrm>
            <a:off x="221672" y="3571367"/>
            <a:ext cx="5415675" cy="1554272"/>
          </a:xfrm>
          <a:prstGeom prst="rect">
            <a:avLst/>
          </a:prstGeom>
        </p:spPr>
        <p:txBody>
          <a:bodyPr wrap="square">
            <a:spAutoFit/>
          </a:bodyPr>
          <a:lstStyle/>
          <a:p>
            <a:pPr marL="285750" indent="-285750">
              <a:lnSpc>
                <a:spcPct val="150000"/>
              </a:lnSpc>
              <a:spcBef>
                <a:spcPts val="600"/>
              </a:spcBef>
              <a:buFont typeface="Wingdings" panose="05000000000000000000" pitchFamily="2" charset="2"/>
              <a:buChar char="n"/>
            </a:pPr>
            <a:r>
              <a:rPr lang="zh-CN" altLang="en-US" sz="2400" b="1" dirty="0" smtClean="0">
                <a:cs typeface="+mn-ea"/>
                <a:sym typeface="+mn-lt"/>
              </a:rPr>
              <a:t>在此输入小标题</a:t>
            </a:r>
            <a:endParaRPr lang="en-US" altLang="zh-CN" sz="2400" b="1" dirty="0" smtClean="0">
              <a:cs typeface="+mn-ea"/>
              <a:sym typeface="+mn-lt"/>
            </a:endParaRPr>
          </a:p>
          <a:p>
            <a:pPr>
              <a:lnSpc>
                <a:spcPct val="150000"/>
              </a:lnSpc>
              <a:spcBef>
                <a:spcPts val="600"/>
              </a:spcBef>
            </a:pPr>
            <a:r>
              <a:rPr lang="zh-CN" altLang="en-US" dirty="0" smtClean="0">
                <a:solidFill>
                  <a:schemeClr val="tx1">
                    <a:lumMod val="75000"/>
                    <a:lumOff val="25000"/>
                  </a:schemeClr>
                </a:solidFill>
                <a:cs typeface="+mn-ea"/>
                <a:sym typeface="+mn-lt"/>
              </a:rPr>
              <a:t>点击此处输入与此小标题或图形相关的文字描述内容或数据分析。</a:t>
            </a:r>
            <a:endParaRPr lang="en-US" altLang="zh-CN" dirty="0" smtClean="0">
              <a:solidFill>
                <a:schemeClr val="tx1">
                  <a:lumMod val="75000"/>
                  <a:lumOff val="25000"/>
                </a:schemeClr>
              </a:solidFill>
              <a:cs typeface="+mn-ea"/>
              <a:sym typeface="+mn-lt"/>
            </a:endParaRPr>
          </a:p>
        </p:txBody>
      </p:sp>
      <p:sp>
        <p:nvSpPr>
          <p:cNvPr id="6" name="矩形 5"/>
          <p:cNvSpPr/>
          <p:nvPr/>
        </p:nvSpPr>
        <p:spPr>
          <a:xfrm>
            <a:off x="221672" y="5118830"/>
            <a:ext cx="5415675" cy="1461939"/>
          </a:xfrm>
          <a:prstGeom prst="rect">
            <a:avLst/>
          </a:prstGeom>
        </p:spPr>
        <p:txBody>
          <a:bodyPr wrap="square">
            <a:spAutoFit/>
          </a:bodyPr>
          <a:lstStyle/>
          <a:p>
            <a:pPr marL="285750" indent="-285750">
              <a:lnSpc>
                <a:spcPct val="150000"/>
              </a:lnSpc>
              <a:spcBef>
                <a:spcPts val="600"/>
              </a:spcBef>
              <a:buFont typeface="Wingdings" panose="05000000000000000000" pitchFamily="2" charset="2"/>
              <a:buChar char="n"/>
            </a:pPr>
            <a:r>
              <a:rPr lang="zh-CN" altLang="en-US" sz="2000" b="1" dirty="0" smtClean="0">
                <a:cs typeface="+mn-ea"/>
                <a:sym typeface="+mn-lt"/>
              </a:rPr>
              <a:t>在此输入小标题</a:t>
            </a:r>
            <a:endParaRPr lang="en-US" altLang="zh-CN" sz="2000" b="1" dirty="0" smtClean="0">
              <a:cs typeface="+mn-ea"/>
              <a:sym typeface="+mn-lt"/>
            </a:endParaRPr>
          </a:p>
          <a:p>
            <a:pPr>
              <a:lnSpc>
                <a:spcPct val="150000"/>
              </a:lnSpc>
              <a:spcBef>
                <a:spcPts val="600"/>
              </a:spcBef>
            </a:pPr>
            <a:r>
              <a:rPr lang="zh-CN" altLang="en-US" dirty="0" smtClean="0">
                <a:solidFill>
                  <a:schemeClr val="tx1">
                    <a:lumMod val="75000"/>
                    <a:lumOff val="25000"/>
                  </a:schemeClr>
                </a:solidFill>
                <a:cs typeface="+mn-ea"/>
                <a:sym typeface="+mn-lt"/>
              </a:rPr>
              <a:t>点击此处输入与此小标题或图形相关的文字描述内容或数据分析。</a:t>
            </a:r>
            <a:endParaRPr lang="en-US" altLang="zh-CN" dirty="0" smtClean="0">
              <a:solidFill>
                <a:schemeClr val="tx1">
                  <a:lumMod val="75000"/>
                  <a:lumOff val="25000"/>
                </a:schemeClr>
              </a:solidFill>
              <a:cs typeface="+mn-ea"/>
              <a:sym typeface="+mn-lt"/>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21672" y="1592768"/>
            <a:ext cx="5415675" cy="1804872"/>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637346" y="3394353"/>
            <a:ext cx="6554653" cy="2213812"/>
          </a:xfrm>
          <a:prstGeom prst="rect">
            <a:avLst/>
          </a:prstGeom>
        </p:spPr>
      </p:pic>
    </p:spTree>
    <p:extLst>
      <p:ext uri="{BB962C8B-B14F-4D97-AF65-F5344CB8AC3E}">
        <p14:creationId xmlns:p14="http://schemas.microsoft.com/office/powerpoint/2010/main" val="98900244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0-#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1+#ppt_w/2"/>
                                          </p:val>
                                        </p:tav>
                                        <p:tav tm="100000">
                                          <p:val>
                                            <p:strVal val="#ppt_x"/>
                                          </p:val>
                                        </p:tav>
                                      </p:tavLst>
                                    </p:anim>
                                    <p:anim calcmode="lin" valueType="num">
                                      <p:cBhvr additive="base">
                                        <p:cTn id="18" dur="10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par>
                          <p:cTn id="29" fill="hold">
                            <p:stCondLst>
                              <p:cond delay="525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r>
              <a:rPr lang="zh-CN" altLang="en-US" smtClean="0"/>
              <a:t>未来发展</a:t>
            </a:r>
            <a:endParaRPr lang="zh-CN" altLang="en-US" dirty="0"/>
          </a:p>
        </p:txBody>
      </p:sp>
      <p:sp>
        <p:nvSpPr>
          <p:cNvPr id="3" name="矩形 2"/>
          <p:cNvSpPr/>
          <p:nvPr/>
        </p:nvSpPr>
        <p:spPr>
          <a:xfrm>
            <a:off x="0" y="1378153"/>
            <a:ext cx="12192000" cy="1971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656002" y="1879242"/>
            <a:ext cx="11083309" cy="969496"/>
          </a:xfrm>
          <a:prstGeom prst="rect">
            <a:avLst/>
          </a:prstGeom>
          <a:noFill/>
        </p:spPr>
        <p:txBody>
          <a:bodyPr wrap="square" rtlCol="0">
            <a:spAutoFit/>
          </a:bodyPr>
          <a:lstStyle/>
          <a:p>
            <a:pPr>
              <a:spcBef>
                <a:spcPts val="600"/>
              </a:spcBef>
            </a:pPr>
            <a:r>
              <a:rPr lang="zh-CN" altLang="en-US" sz="3200" dirty="0" smtClean="0">
                <a:solidFill>
                  <a:schemeClr val="bg1"/>
                </a:solidFill>
                <a:cs typeface="+mn-ea"/>
                <a:sym typeface="+mn-lt"/>
              </a:rPr>
              <a:t>在此输入小标题</a:t>
            </a:r>
            <a:endParaRPr lang="en-US" altLang="zh-CN" sz="3200" dirty="0" smtClean="0">
              <a:solidFill>
                <a:schemeClr val="bg1"/>
              </a:solidFill>
              <a:cs typeface="+mn-ea"/>
              <a:sym typeface="+mn-lt"/>
            </a:endParaRPr>
          </a:p>
          <a:p>
            <a:pPr>
              <a:spcBef>
                <a:spcPts val="600"/>
              </a:spcBef>
            </a:pPr>
            <a:r>
              <a:rPr lang="zh-CN" altLang="en-US" sz="2000" dirty="0" smtClean="0">
                <a:solidFill>
                  <a:schemeClr val="bg1"/>
                </a:solidFill>
                <a:cs typeface="+mn-ea"/>
                <a:sym typeface="+mn-lt"/>
              </a:rPr>
              <a:t>在此</a:t>
            </a:r>
            <a:r>
              <a:rPr lang="zh-CN" altLang="en-US" sz="2000" dirty="0">
                <a:solidFill>
                  <a:schemeClr val="bg1"/>
                </a:solidFill>
                <a:cs typeface="+mn-ea"/>
                <a:sym typeface="+mn-lt"/>
              </a:rPr>
              <a:t>输入关于此标题或图形的文字描述内容或者相关的数据分析内容。</a:t>
            </a:r>
          </a:p>
        </p:txBody>
      </p:sp>
      <p:sp>
        <p:nvSpPr>
          <p:cNvPr id="5" name="椭圆 4"/>
          <p:cNvSpPr/>
          <p:nvPr/>
        </p:nvSpPr>
        <p:spPr>
          <a:xfrm>
            <a:off x="300038" y="3952549"/>
            <a:ext cx="385763" cy="3857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1</a:t>
            </a:r>
            <a:endParaRPr lang="zh-CN" altLang="en-US" dirty="0">
              <a:cs typeface="+mn-ea"/>
              <a:sym typeface="+mn-lt"/>
            </a:endParaRPr>
          </a:p>
        </p:txBody>
      </p:sp>
      <p:sp>
        <p:nvSpPr>
          <p:cNvPr id="6" name="文本框 5"/>
          <p:cNvSpPr txBox="1"/>
          <p:nvPr/>
        </p:nvSpPr>
        <p:spPr>
          <a:xfrm>
            <a:off x="871537" y="3829959"/>
            <a:ext cx="2807475" cy="923330"/>
          </a:xfrm>
          <a:prstGeom prst="rect">
            <a:avLst/>
          </a:prstGeom>
          <a:noFill/>
        </p:spPr>
        <p:txBody>
          <a:bodyPr wrap="square" lIns="0" rIns="0" rtlCol="0">
            <a:spAutoFit/>
          </a:bodyPr>
          <a:lstStyle/>
          <a:p>
            <a:pPr>
              <a:spcBef>
                <a:spcPts val="600"/>
              </a:spcBef>
            </a:pPr>
            <a:r>
              <a:rPr lang="zh-CN" altLang="en-US" dirty="0">
                <a:cs typeface="+mn-ea"/>
                <a:sym typeface="+mn-lt"/>
              </a:rPr>
              <a:t>在此输入关于此标题或图形的文字描述内容或者相关的数据分析内容。</a:t>
            </a:r>
          </a:p>
        </p:txBody>
      </p:sp>
      <p:sp>
        <p:nvSpPr>
          <p:cNvPr id="7" name="椭圆 6"/>
          <p:cNvSpPr/>
          <p:nvPr/>
        </p:nvSpPr>
        <p:spPr>
          <a:xfrm>
            <a:off x="300038" y="5245649"/>
            <a:ext cx="385763" cy="3857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a:t>
            </a:r>
            <a:endParaRPr lang="zh-CN" altLang="en-US" dirty="0">
              <a:cs typeface="+mn-ea"/>
              <a:sym typeface="+mn-lt"/>
            </a:endParaRPr>
          </a:p>
        </p:txBody>
      </p:sp>
      <p:sp>
        <p:nvSpPr>
          <p:cNvPr id="9" name="文本框 8"/>
          <p:cNvSpPr txBox="1"/>
          <p:nvPr/>
        </p:nvSpPr>
        <p:spPr>
          <a:xfrm>
            <a:off x="871537" y="5123059"/>
            <a:ext cx="2807475" cy="923330"/>
          </a:xfrm>
          <a:prstGeom prst="rect">
            <a:avLst/>
          </a:prstGeom>
          <a:noFill/>
        </p:spPr>
        <p:txBody>
          <a:bodyPr wrap="square" lIns="0" rIns="0" rtlCol="0">
            <a:spAutoFit/>
          </a:bodyPr>
          <a:lstStyle/>
          <a:p>
            <a:pPr>
              <a:spcBef>
                <a:spcPts val="600"/>
              </a:spcBef>
            </a:pPr>
            <a:r>
              <a:rPr lang="zh-CN" altLang="en-US" dirty="0">
                <a:cs typeface="+mn-ea"/>
                <a:sym typeface="+mn-lt"/>
              </a:rPr>
              <a:t>在此输入关于此标题或图形的文字描述内容或者相关的数据分析内容。</a:t>
            </a:r>
          </a:p>
        </p:txBody>
      </p:sp>
      <p:sp>
        <p:nvSpPr>
          <p:cNvPr id="10" name="椭圆 9"/>
          <p:cNvSpPr/>
          <p:nvPr/>
        </p:nvSpPr>
        <p:spPr>
          <a:xfrm>
            <a:off x="4463227" y="3929619"/>
            <a:ext cx="385763" cy="3857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3</a:t>
            </a:r>
            <a:endParaRPr lang="zh-CN" altLang="en-US" dirty="0">
              <a:cs typeface="+mn-ea"/>
              <a:sym typeface="+mn-lt"/>
            </a:endParaRPr>
          </a:p>
        </p:txBody>
      </p:sp>
      <p:sp>
        <p:nvSpPr>
          <p:cNvPr id="11" name="文本框 10"/>
          <p:cNvSpPr txBox="1"/>
          <p:nvPr/>
        </p:nvSpPr>
        <p:spPr>
          <a:xfrm>
            <a:off x="5034726" y="3807029"/>
            <a:ext cx="2807475" cy="923330"/>
          </a:xfrm>
          <a:prstGeom prst="rect">
            <a:avLst/>
          </a:prstGeom>
          <a:noFill/>
        </p:spPr>
        <p:txBody>
          <a:bodyPr wrap="square" lIns="0" rIns="0" rtlCol="0">
            <a:spAutoFit/>
          </a:bodyPr>
          <a:lstStyle/>
          <a:p>
            <a:pPr>
              <a:spcBef>
                <a:spcPts val="600"/>
              </a:spcBef>
            </a:pPr>
            <a:r>
              <a:rPr lang="zh-CN" altLang="en-US" dirty="0">
                <a:cs typeface="+mn-ea"/>
                <a:sym typeface="+mn-lt"/>
              </a:rPr>
              <a:t>在此输入关于此标题或图形的文字描述内容或者相关的数据分析内容。</a:t>
            </a:r>
          </a:p>
        </p:txBody>
      </p:sp>
      <p:sp>
        <p:nvSpPr>
          <p:cNvPr id="12" name="椭圆 11"/>
          <p:cNvSpPr/>
          <p:nvPr/>
        </p:nvSpPr>
        <p:spPr>
          <a:xfrm>
            <a:off x="4463227" y="5205243"/>
            <a:ext cx="385763" cy="3857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4</a:t>
            </a:r>
            <a:endParaRPr lang="zh-CN" altLang="en-US" dirty="0">
              <a:cs typeface="+mn-ea"/>
              <a:sym typeface="+mn-lt"/>
            </a:endParaRPr>
          </a:p>
        </p:txBody>
      </p:sp>
      <p:sp>
        <p:nvSpPr>
          <p:cNvPr id="13" name="文本框 12"/>
          <p:cNvSpPr txBox="1"/>
          <p:nvPr/>
        </p:nvSpPr>
        <p:spPr>
          <a:xfrm>
            <a:off x="5034726" y="5082653"/>
            <a:ext cx="2807475" cy="923330"/>
          </a:xfrm>
          <a:prstGeom prst="rect">
            <a:avLst/>
          </a:prstGeom>
          <a:noFill/>
        </p:spPr>
        <p:txBody>
          <a:bodyPr wrap="square" lIns="0" rIns="0" rtlCol="0">
            <a:spAutoFit/>
          </a:bodyPr>
          <a:lstStyle/>
          <a:p>
            <a:pPr>
              <a:spcBef>
                <a:spcPts val="600"/>
              </a:spcBef>
            </a:pPr>
            <a:r>
              <a:rPr lang="zh-CN" altLang="en-US" dirty="0">
                <a:cs typeface="+mn-ea"/>
                <a:sym typeface="+mn-lt"/>
              </a:rPr>
              <a:t>在此输入关于此标题或图形的文字描述内容或者相关的数据分析内容。</a:t>
            </a:r>
          </a:p>
        </p:txBody>
      </p:sp>
      <p:sp>
        <p:nvSpPr>
          <p:cNvPr id="14" name="椭圆 13"/>
          <p:cNvSpPr/>
          <p:nvPr/>
        </p:nvSpPr>
        <p:spPr>
          <a:xfrm>
            <a:off x="8626416" y="3929619"/>
            <a:ext cx="385763" cy="3857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5</a:t>
            </a:r>
            <a:endParaRPr lang="zh-CN" altLang="en-US" dirty="0">
              <a:cs typeface="+mn-ea"/>
              <a:sym typeface="+mn-lt"/>
            </a:endParaRPr>
          </a:p>
        </p:txBody>
      </p:sp>
      <p:sp>
        <p:nvSpPr>
          <p:cNvPr id="15" name="文本框 14"/>
          <p:cNvSpPr txBox="1"/>
          <p:nvPr/>
        </p:nvSpPr>
        <p:spPr>
          <a:xfrm>
            <a:off x="9197915" y="3807029"/>
            <a:ext cx="2807475" cy="923330"/>
          </a:xfrm>
          <a:prstGeom prst="rect">
            <a:avLst/>
          </a:prstGeom>
          <a:noFill/>
        </p:spPr>
        <p:txBody>
          <a:bodyPr wrap="square" lIns="0" rIns="0" rtlCol="0">
            <a:spAutoFit/>
          </a:bodyPr>
          <a:lstStyle/>
          <a:p>
            <a:pPr>
              <a:spcBef>
                <a:spcPts val="600"/>
              </a:spcBef>
            </a:pPr>
            <a:r>
              <a:rPr lang="zh-CN" altLang="en-US" dirty="0">
                <a:cs typeface="+mn-ea"/>
                <a:sym typeface="+mn-lt"/>
              </a:rPr>
              <a:t>在此输入关于此标题或图形的文字描述内容或者相关的数据分析内容。</a:t>
            </a:r>
          </a:p>
        </p:txBody>
      </p:sp>
      <p:sp>
        <p:nvSpPr>
          <p:cNvPr id="16" name="椭圆 15"/>
          <p:cNvSpPr/>
          <p:nvPr/>
        </p:nvSpPr>
        <p:spPr>
          <a:xfrm>
            <a:off x="8626416" y="5205243"/>
            <a:ext cx="385763" cy="3857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6</a:t>
            </a:r>
            <a:endParaRPr lang="zh-CN" altLang="en-US" dirty="0">
              <a:cs typeface="+mn-ea"/>
              <a:sym typeface="+mn-lt"/>
            </a:endParaRPr>
          </a:p>
        </p:txBody>
      </p:sp>
      <p:sp>
        <p:nvSpPr>
          <p:cNvPr id="17" name="文本框 16"/>
          <p:cNvSpPr txBox="1"/>
          <p:nvPr/>
        </p:nvSpPr>
        <p:spPr>
          <a:xfrm>
            <a:off x="9197915" y="5082653"/>
            <a:ext cx="2807475" cy="923330"/>
          </a:xfrm>
          <a:prstGeom prst="rect">
            <a:avLst/>
          </a:prstGeom>
          <a:noFill/>
        </p:spPr>
        <p:txBody>
          <a:bodyPr wrap="square" lIns="0" rIns="0" rtlCol="0">
            <a:spAutoFit/>
          </a:bodyPr>
          <a:lstStyle/>
          <a:p>
            <a:pPr>
              <a:spcBef>
                <a:spcPts val="600"/>
              </a:spcBef>
            </a:pPr>
            <a:r>
              <a:rPr lang="zh-CN" altLang="en-US" dirty="0">
                <a:cs typeface="+mn-ea"/>
                <a:sym typeface="+mn-lt"/>
              </a:rPr>
              <a:t>在此输入关于此标题或图形的文字描述内容或者相关的数据分析内容。</a:t>
            </a:r>
          </a:p>
        </p:txBody>
      </p:sp>
    </p:spTree>
    <p:extLst>
      <p:ext uri="{BB962C8B-B14F-4D97-AF65-F5344CB8AC3E}">
        <p14:creationId xmlns:p14="http://schemas.microsoft.com/office/powerpoint/2010/main" val="379586124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par>
                          <p:cTn id="12" fill="hold">
                            <p:stCondLst>
                              <p:cond delay="5700"/>
                            </p:stCondLst>
                            <p:childTnLst>
                              <p:par>
                                <p:cTn id="13" presetID="31"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par>
                          <p:cTn id="19" fill="hold">
                            <p:stCondLst>
                              <p:cond delay="6700"/>
                            </p:stCondLst>
                            <p:childTnLst>
                              <p:par>
                                <p:cTn id="20" presetID="10"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childTnLst>
                                </p:cTn>
                              </p:par>
                            </p:childTnLst>
                          </p:cTn>
                        </p:par>
                        <p:par>
                          <p:cTn id="23" fill="hold">
                            <p:stCondLst>
                              <p:cond delay="10700"/>
                            </p:stCondLst>
                            <p:childTnLst>
                              <p:par>
                                <p:cTn id="24" presetID="31"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fltVal val="0"/>
                                          </p:val>
                                        </p:tav>
                                        <p:tav tm="100000">
                                          <p:val>
                                            <p:strVal val="#ppt_w"/>
                                          </p:val>
                                        </p:tav>
                                      </p:tavLst>
                                    </p:anim>
                                    <p:anim calcmode="lin" valueType="num">
                                      <p:cBhvr>
                                        <p:cTn id="27" dur="1000" fill="hold"/>
                                        <p:tgtEl>
                                          <p:spTgt spid="7"/>
                                        </p:tgtEl>
                                        <p:attrNameLst>
                                          <p:attrName>ppt_h</p:attrName>
                                        </p:attrNameLst>
                                      </p:cBhvr>
                                      <p:tavLst>
                                        <p:tav tm="0">
                                          <p:val>
                                            <p:fltVal val="0"/>
                                          </p:val>
                                        </p:tav>
                                        <p:tav tm="100000">
                                          <p:val>
                                            <p:strVal val="#ppt_h"/>
                                          </p:val>
                                        </p:tav>
                                      </p:tavLst>
                                    </p:anim>
                                    <p:anim calcmode="lin" valueType="num">
                                      <p:cBhvr>
                                        <p:cTn id="28" dur="1000" fill="hold"/>
                                        <p:tgtEl>
                                          <p:spTgt spid="7"/>
                                        </p:tgtEl>
                                        <p:attrNameLst>
                                          <p:attrName>style.rotation</p:attrName>
                                        </p:attrNameLst>
                                      </p:cBhvr>
                                      <p:tavLst>
                                        <p:tav tm="0">
                                          <p:val>
                                            <p:fltVal val="90"/>
                                          </p:val>
                                        </p:tav>
                                        <p:tav tm="100000">
                                          <p:val>
                                            <p:fltVal val="0"/>
                                          </p:val>
                                        </p:tav>
                                      </p:tavLst>
                                    </p:anim>
                                    <p:animEffect transition="in" filter="fade">
                                      <p:cBhvr>
                                        <p:cTn id="29" dur="1000"/>
                                        <p:tgtEl>
                                          <p:spTgt spid="7"/>
                                        </p:tgtEl>
                                      </p:cBhvr>
                                    </p:animEffect>
                                  </p:childTnLst>
                                </p:cTn>
                              </p:par>
                            </p:childTnLst>
                          </p:cTn>
                        </p:par>
                        <p:par>
                          <p:cTn id="30" fill="hold">
                            <p:stCondLst>
                              <p:cond delay="117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childTnLst>
                                </p:cTn>
                              </p:par>
                            </p:childTnLst>
                          </p:cTn>
                        </p:par>
                        <p:par>
                          <p:cTn id="34" fill="hold">
                            <p:stCondLst>
                              <p:cond delay="15700"/>
                            </p:stCondLst>
                            <p:childTnLst>
                              <p:par>
                                <p:cTn id="35" presetID="31"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childTnLst>
                          </p:cTn>
                        </p:par>
                        <p:par>
                          <p:cTn id="41" fill="hold">
                            <p:stCondLst>
                              <p:cond delay="16700"/>
                            </p:stCondLst>
                            <p:childTnLst>
                              <p:par>
                                <p:cTn id="42" presetID="10" presetClass="entr" presetSubtype="0" fill="hold" grpId="0" nodeType="afterEffect">
                                  <p:stCondLst>
                                    <p:cond delay="0"/>
                                  </p:stCondLst>
                                  <p:iterate type="lt">
                                    <p:tmPct val="10000"/>
                                  </p:iterate>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childTnLst>
                                </p:cTn>
                              </p:par>
                            </p:childTnLst>
                          </p:cTn>
                        </p:par>
                        <p:par>
                          <p:cTn id="45" fill="hold">
                            <p:stCondLst>
                              <p:cond delay="20700"/>
                            </p:stCondLst>
                            <p:childTnLst>
                              <p:par>
                                <p:cTn id="46" presetID="31"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1000" fill="hold"/>
                                        <p:tgtEl>
                                          <p:spTgt spid="12"/>
                                        </p:tgtEl>
                                        <p:attrNameLst>
                                          <p:attrName>ppt_w</p:attrName>
                                        </p:attrNameLst>
                                      </p:cBhvr>
                                      <p:tavLst>
                                        <p:tav tm="0">
                                          <p:val>
                                            <p:fltVal val="0"/>
                                          </p:val>
                                        </p:tav>
                                        <p:tav tm="100000">
                                          <p:val>
                                            <p:strVal val="#ppt_w"/>
                                          </p:val>
                                        </p:tav>
                                      </p:tavLst>
                                    </p:anim>
                                    <p:anim calcmode="lin" valueType="num">
                                      <p:cBhvr>
                                        <p:cTn id="49" dur="1000" fill="hold"/>
                                        <p:tgtEl>
                                          <p:spTgt spid="12"/>
                                        </p:tgtEl>
                                        <p:attrNameLst>
                                          <p:attrName>ppt_h</p:attrName>
                                        </p:attrNameLst>
                                      </p:cBhvr>
                                      <p:tavLst>
                                        <p:tav tm="0">
                                          <p:val>
                                            <p:fltVal val="0"/>
                                          </p:val>
                                        </p:tav>
                                        <p:tav tm="100000">
                                          <p:val>
                                            <p:strVal val="#ppt_h"/>
                                          </p:val>
                                        </p:tav>
                                      </p:tavLst>
                                    </p:anim>
                                    <p:anim calcmode="lin" valueType="num">
                                      <p:cBhvr>
                                        <p:cTn id="50" dur="1000" fill="hold"/>
                                        <p:tgtEl>
                                          <p:spTgt spid="12"/>
                                        </p:tgtEl>
                                        <p:attrNameLst>
                                          <p:attrName>style.rotation</p:attrName>
                                        </p:attrNameLst>
                                      </p:cBhvr>
                                      <p:tavLst>
                                        <p:tav tm="0">
                                          <p:val>
                                            <p:fltVal val="90"/>
                                          </p:val>
                                        </p:tav>
                                        <p:tav tm="100000">
                                          <p:val>
                                            <p:fltVal val="0"/>
                                          </p:val>
                                        </p:tav>
                                      </p:tavLst>
                                    </p:anim>
                                    <p:animEffect transition="in" filter="fade">
                                      <p:cBhvr>
                                        <p:cTn id="51" dur="1000"/>
                                        <p:tgtEl>
                                          <p:spTgt spid="12"/>
                                        </p:tgtEl>
                                      </p:cBhvr>
                                    </p:animEffect>
                                  </p:childTnLst>
                                </p:cTn>
                              </p:par>
                            </p:childTnLst>
                          </p:cTn>
                        </p:par>
                        <p:par>
                          <p:cTn id="52" fill="hold">
                            <p:stCondLst>
                              <p:cond delay="21700"/>
                            </p:stCondLst>
                            <p:childTnLst>
                              <p:par>
                                <p:cTn id="53" presetID="10" presetClass="entr" presetSubtype="0" fill="hold" grpId="0" nodeType="afterEffect">
                                  <p:stCondLst>
                                    <p:cond delay="0"/>
                                  </p:stCondLst>
                                  <p:iterate type="lt">
                                    <p:tmPct val="10000"/>
                                  </p:iterate>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childTnLst>
                                </p:cTn>
                              </p:par>
                            </p:childTnLst>
                          </p:cTn>
                        </p:par>
                        <p:par>
                          <p:cTn id="56" fill="hold">
                            <p:stCondLst>
                              <p:cond delay="25700"/>
                            </p:stCondLst>
                            <p:childTnLst>
                              <p:par>
                                <p:cTn id="57" presetID="31"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1000" fill="hold"/>
                                        <p:tgtEl>
                                          <p:spTgt spid="14"/>
                                        </p:tgtEl>
                                        <p:attrNameLst>
                                          <p:attrName>ppt_w</p:attrName>
                                        </p:attrNameLst>
                                      </p:cBhvr>
                                      <p:tavLst>
                                        <p:tav tm="0">
                                          <p:val>
                                            <p:fltVal val="0"/>
                                          </p:val>
                                        </p:tav>
                                        <p:tav tm="100000">
                                          <p:val>
                                            <p:strVal val="#ppt_w"/>
                                          </p:val>
                                        </p:tav>
                                      </p:tavLst>
                                    </p:anim>
                                    <p:anim calcmode="lin" valueType="num">
                                      <p:cBhvr>
                                        <p:cTn id="60" dur="1000" fill="hold"/>
                                        <p:tgtEl>
                                          <p:spTgt spid="14"/>
                                        </p:tgtEl>
                                        <p:attrNameLst>
                                          <p:attrName>ppt_h</p:attrName>
                                        </p:attrNameLst>
                                      </p:cBhvr>
                                      <p:tavLst>
                                        <p:tav tm="0">
                                          <p:val>
                                            <p:fltVal val="0"/>
                                          </p:val>
                                        </p:tav>
                                        <p:tav tm="100000">
                                          <p:val>
                                            <p:strVal val="#ppt_h"/>
                                          </p:val>
                                        </p:tav>
                                      </p:tavLst>
                                    </p:anim>
                                    <p:anim calcmode="lin" valueType="num">
                                      <p:cBhvr>
                                        <p:cTn id="61" dur="1000" fill="hold"/>
                                        <p:tgtEl>
                                          <p:spTgt spid="14"/>
                                        </p:tgtEl>
                                        <p:attrNameLst>
                                          <p:attrName>style.rotation</p:attrName>
                                        </p:attrNameLst>
                                      </p:cBhvr>
                                      <p:tavLst>
                                        <p:tav tm="0">
                                          <p:val>
                                            <p:fltVal val="90"/>
                                          </p:val>
                                        </p:tav>
                                        <p:tav tm="100000">
                                          <p:val>
                                            <p:fltVal val="0"/>
                                          </p:val>
                                        </p:tav>
                                      </p:tavLst>
                                    </p:anim>
                                    <p:animEffect transition="in" filter="fade">
                                      <p:cBhvr>
                                        <p:cTn id="62" dur="1000"/>
                                        <p:tgtEl>
                                          <p:spTgt spid="14"/>
                                        </p:tgtEl>
                                      </p:cBhvr>
                                    </p:animEffect>
                                  </p:childTnLst>
                                </p:cTn>
                              </p:par>
                            </p:childTnLst>
                          </p:cTn>
                        </p:par>
                        <p:par>
                          <p:cTn id="63" fill="hold">
                            <p:stCondLst>
                              <p:cond delay="26700"/>
                            </p:stCondLst>
                            <p:childTnLst>
                              <p:par>
                                <p:cTn id="64" presetID="10" presetClass="entr" presetSubtype="0" fill="hold" grpId="0" nodeType="afterEffect">
                                  <p:stCondLst>
                                    <p:cond delay="0"/>
                                  </p:stCondLst>
                                  <p:iterate type="lt">
                                    <p:tmPct val="10000"/>
                                  </p:iterate>
                                  <p:childTnLst>
                                    <p:set>
                                      <p:cBhvr>
                                        <p:cTn id="65" dur="1" fill="hold">
                                          <p:stCondLst>
                                            <p:cond delay="0"/>
                                          </p:stCondLst>
                                        </p:cTn>
                                        <p:tgtEl>
                                          <p:spTgt spid="15"/>
                                        </p:tgtEl>
                                        <p:attrNameLst>
                                          <p:attrName>style.visibility</p:attrName>
                                        </p:attrNameLst>
                                      </p:cBhvr>
                                      <p:to>
                                        <p:strVal val="visible"/>
                                      </p:to>
                                    </p:set>
                                    <p:animEffect transition="in" filter="fade">
                                      <p:cBhvr>
                                        <p:cTn id="66" dur="1000"/>
                                        <p:tgtEl>
                                          <p:spTgt spid="15"/>
                                        </p:tgtEl>
                                      </p:cBhvr>
                                    </p:animEffect>
                                  </p:childTnLst>
                                </p:cTn>
                              </p:par>
                            </p:childTnLst>
                          </p:cTn>
                        </p:par>
                        <p:par>
                          <p:cTn id="67" fill="hold">
                            <p:stCondLst>
                              <p:cond delay="30700"/>
                            </p:stCondLst>
                            <p:childTnLst>
                              <p:par>
                                <p:cTn id="68" presetID="31"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1000" fill="hold"/>
                                        <p:tgtEl>
                                          <p:spTgt spid="16"/>
                                        </p:tgtEl>
                                        <p:attrNameLst>
                                          <p:attrName>ppt_w</p:attrName>
                                        </p:attrNameLst>
                                      </p:cBhvr>
                                      <p:tavLst>
                                        <p:tav tm="0">
                                          <p:val>
                                            <p:fltVal val="0"/>
                                          </p:val>
                                        </p:tav>
                                        <p:tav tm="100000">
                                          <p:val>
                                            <p:strVal val="#ppt_w"/>
                                          </p:val>
                                        </p:tav>
                                      </p:tavLst>
                                    </p:anim>
                                    <p:anim calcmode="lin" valueType="num">
                                      <p:cBhvr>
                                        <p:cTn id="71" dur="1000" fill="hold"/>
                                        <p:tgtEl>
                                          <p:spTgt spid="16"/>
                                        </p:tgtEl>
                                        <p:attrNameLst>
                                          <p:attrName>ppt_h</p:attrName>
                                        </p:attrNameLst>
                                      </p:cBhvr>
                                      <p:tavLst>
                                        <p:tav tm="0">
                                          <p:val>
                                            <p:fltVal val="0"/>
                                          </p:val>
                                        </p:tav>
                                        <p:tav tm="100000">
                                          <p:val>
                                            <p:strVal val="#ppt_h"/>
                                          </p:val>
                                        </p:tav>
                                      </p:tavLst>
                                    </p:anim>
                                    <p:anim calcmode="lin" valueType="num">
                                      <p:cBhvr>
                                        <p:cTn id="72" dur="1000" fill="hold"/>
                                        <p:tgtEl>
                                          <p:spTgt spid="16"/>
                                        </p:tgtEl>
                                        <p:attrNameLst>
                                          <p:attrName>style.rotation</p:attrName>
                                        </p:attrNameLst>
                                      </p:cBhvr>
                                      <p:tavLst>
                                        <p:tav tm="0">
                                          <p:val>
                                            <p:fltVal val="90"/>
                                          </p:val>
                                        </p:tav>
                                        <p:tav tm="100000">
                                          <p:val>
                                            <p:fltVal val="0"/>
                                          </p:val>
                                        </p:tav>
                                      </p:tavLst>
                                    </p:anim>
                                    <p:animEffect transition="in" filter="fade">
                                      <p:cBhvr>
                                        <p:cTn id="73" dur="1000"/>
                                        <p:tgtEl>
                                          <p:spTgt spid="16"/>
                                        </p:tgtEl>
                                      </p:cBhvr>
                                    </p:animEffect>
                                  </p:childTnLst>
                                </p:cTn>
                              </p:par>
                            </p:childTnLst>
                          </p:cTn>
                        </p:par>
                        <p:par>
                          <p:cTn id="74" fill="hold">
                            <p:stCondLst>
                              <p:cond delay="31700"/>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17"/>
                                        </p:tgtEl>
                                        <p:attrNameLst>
                                          <p:attrName>style.visibility</p:attrName>
                                        </p:attrNameLst>
                                      </p:cBhvr>
                                      <p:to>
                                        <p:strVal val="visible"/>
                                      </p:to>
                                    </p:set>
                                    <p:animEffect transition="in" filter="fade">
                                      <p:cBhvr>
                                        <p:cTn id="7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9" grpId="0"/>
      <p:bldP spid="10" grpId="0" animBg="1"/>
      <p:bldP spid="11" grpId="0"/>
      <p:bldP spid="12" grpId="0" animBg="1"/>
      <p:bldP spid="13" grpId="0"/>
      <p:bldP spid="14" grpId="0" animBg="1"/>
      <p:bldP spid="15" grpId="0"/>
      <p:bldP spid="16" grpId="0" animBg="1"/>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959190" y="1"/>
            <a:ext cx="9594181" cy="6868216"/>
          </a:xfrm>
          <a:prstGeom prst="rect">
            <a:avLst/>
          </a:prstGeom>
        </p:spPr>
      </p:pic>
      <p:sp>
        <p:nvSpPr>
          <p:cNvPr id="10" name="文本框 9"/>
          <p:cNvSpPr txBox="1"/>
          <p:nvPr/>
        </p:nvSpPr>
        <p:spPr>
          <a:xfrm rot="19167002">
            <a:off x="3285671" y="2137565"/>
            <a:ext cx="4807858" cy="1015663"/>
          </a:xfrm>
          <a:prstGeom prst="rect">
            <a:avLst/>
          </a:prstGeom>
          <a:noFill/>
        </p:spPr>
        <p:txBody>
          <a:bodyPr wrap="square" rtlCol="0">
            <a:spAutoFit/>
          </a:bodyPr>
          <a:lstStyle/>
          <a:p>
            <a:pPr algn="ctr"/>
            <a:r>
              <a:rPr lang="zh-CN" altLang="en-US" sz="6000" b="1" dirty="0" smtClean="0">
                <a:effectLst>
                  <a:outerShdw blurRad="152400" dist="63500" dir="5400000" algn="tl">
                    <a:srgbClr val="000000">
                      <a:alpha val="43137"/>
                    </a:srgbClr>
                  </a:outerShdw>
                </a:effectLst>
              </a:rPr>
              <a:t>感谢观看</a:t>
            </a:r>
            <a:endParaRPr lang="zh-CN" altLang="en-US" sz="6000" b="1" dirty="0">
              <a:effectLst>
                <a:outerShdw blurRad="152400" dist="63500" dir="5400000" algn="tl">
                  <a:srgbClr val="000000">
                    <a:alpha val="43137"/>
                  </a:srgbClr>
                </a:outerShdw>
              </a:effectLst>
            </a:endParaRPr>
          </a:p>
        </p:txBody>
      </p:sp>
      <p:sp>
        <p:nvSpPr>
          <p:cNvPr id="14" name="文本框 13"/>
          <p:cNvSpPr txBox="1"/>
          <p:nvPr/>
        </p:nvSpPr>
        <p:spPr>
          <a:xfrm rot="19167002">
            <a:off x="3822700" y="3003700"/>
            <a:ext cx="4807858" cy="400110"/>
          </a:xfrm>
          <a:prstGeom prst="rect">
            <a:avLst/>
          </a:prstGeom>
          <a:noFill/>
        </p:spPr>
        <p:txBody>
          <a:bodyPr wrap="square" rtlCol="0">
            <a:spAutoFit/>
          </a:bodyPr>
          <a:lstStyle/>
          <a:p>
            <a:pPr algn="ctr"/>
            <a:r>
              <a:rPr lang="en-US" altLang="zh-CN" sz="2000" dirty="0" smtClean="0">
                <a:effectLst>
                  <a:outerShdw blurRad="152400" dist="63500" dir="5400000" algn="tl">
                    <a:srgbClr val="000000">
                      <a:alpha val="43137"/>
                    </a:srgbClr>
                  </a:outerShdw>
                </a:effectLst>
              </a:rPr>
              <a:t>THANKS FOR YOUR WATCHING</a:t>
            </a:r>
            <a:endParaRPr lang="zh-CN" altLang="en-US" sz="2000" dirty="0">
              <a:effectLst>
                <a:outerShdw blurRad="152400" dist="63500" dir="5400000" algn="tl">
                  <a:srgbClr val="000000">
                    <a:alpha val="43137"/>
                  </a:srgbClr>
                </a:outerShdw>
              </a:effectLst>
            </a:endParaRPr>
          </a:p>
        </p:txBody>
      </p:sp>
      <p:sp>
        <p:nvSpPr>
          <p:cNvPr id="15" name="文本框 14"/>
          <p:cNvSpPr txBox="1"/>
          <p:nvPr/>
        </p:nvSpPr>
        <p:spPr>
          <a:xfrm rot="19167002">
            <a:off x="4098471" y="3400750"/>
            <a:ext cx="4807858" cy="400110"/>
          </a:xfrm>
          <a:prstGeom prst="rect">
            <a:avLst/>
          </a:prstGeom>
          <a:noFill/>
        </p:spPr>
        <p:txBody>
          <a:bodyPr wrap="square" rtlCol="0">
            <a:spAutoFit/>
          </a:bodyPr>
          <a:lstStyle/>
          <a:p>
            <a:pPr algn="ctr"/>
            <a:r>
              <a:rPr lang="zh-CN" altLang="en-US" sz="2000" dirty="0" smtClean="0">
                <a:effectLst>
                  <a:outerShdw blurRad="152400" dist="63500" dir="5400000" algn="tl">
                    <a:srgbClr val="000000">
                      <a:alpha val="43137"/>
                    </a:srgbClr>
                  </a:outerShdw>
                </a:effectLst>
              </a:rPr>
              <a:t>个人姓名</a:t>
            </a:r>
            <a:r>
              <a:rPr lang="en-US" altLang="zh-CN" sz="2000" dirty="0" smtClean="0">
                <a:effectLst>
                  <a:outerShdw blurRad="152400" dist="63500" dir="5400000" algn="tl">
                    <a:srgbClr val="000000">
                      <a:alpha val="43137"/>
                    </a:srgbClr>
                  </a:outerShdw>
                </a:effectLst>
              </a:rPr>
              <a:t>/</a:t>
            </a:r>
            <a:r>
              <a:rPr lang="zh-CN" altLang="en-US" sz="2000" dirty="0" smtClean="0">
                <a:effectLst>
                  <a:outerShdw blurRad="152400" dist="63500" dir="5400000" algn="tl">
                    <a:srgbClr val="000000">
                      <a:alpha val="43137"/>
                    </a:srgbClr>
                  </a:outerShdw>
                </a:effectLst>
              </a:rPr>
              <a:t>部门名称</a:t>
            </a:r>
            <a:endParaRPr lang="zh-CN" altLang="en-US" sz="2000" dirty="0">
              <a:effectLst>
                <a:outerShdw blurRad="152400" dist="63500" dir="5400000" algn="tl">
                  <a:srgbClr val="000000">
                    <a:alpha val="43137"/>
                  </a:srgbClr>
                </a:outerShdw>
              </a:effectLst>
            </a:endParaRPr>
          </a:p>
        </p:txBody>
      </p:sp>
      <p:pic>
        <p:nvPicPr>
          <p:cNvPr id="16" name="商务背景02 正式大气">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7051093"/>
            <a:ext cx="609600" cy="609600"/>
          </a:xfrm>
          <a:prstGeom prst="rect">
            <a:avLst/>
          </a:prstGeom>
        </p:spPr>
      </p:pic>
    </p:spTree>
    <p:extLst>
      <p:ext uri="{BB962C8B-B14F-4D97-AF65-F5344CB8AC3E}">
        <p14:creationId xmlns:p14="http://schemas.microsoft.com/office/powerpoint/2010/main" val="63921968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par>
                                <p:cTn id="7" presetID="10"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7" repeatCount="indefinite" fill="remove" display="0">
                  <p:stCondLst>
                    <p:cond delay="indefinite"/>
                  </p:stCondLst>
                  <p:endCondLst>
                    <p:cond evt="onStopAudio" delay="0">
                      <p:tgtEl>
                        <p:sldTgt/>
                      </p:tgtEl>
                    </p:cond>
                  </p:endCondLst>
                </p:cTn>
                <p:tgtEl>
                  <p:spTgt spid="16"/>
                </p:tgtEl>
              </p:cMediaNode>
            </p:audio>
          </p:childTnLst>
        </p:cTn>
      </p:par>
    </p:tnLst>
    <p:bldLst>
      <p:bldP spid="10"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276"/>
</p:tagLst>
</file>

<file path=ppt/theme/theme1.xml><?xml version="1.0" encoding="utf-8"?>
<a:theme xmlns:a="http://schemas.openxmlformats.org/drawingml/2006/main" name="Office 主题">
  <a:themeElements>
    <a:clrScheme name="DP01">
      <a:dk1>
        <a:srgbClr val="000000"/>
      </a:dk1>
      <a:lt1>
        <a:srgbClr val="FFFFFF"/>
      </a:lt1>
      <a:dk2>
        <a:srgbClr val="44546A"/>
      </a:dk2>
      <a:lt2>
        <a:srgbClr val="E7E6E6"/>
      </a:lt2>
      <a:accent1>
        <a:srgbClr val="3F3F3F"/>
      </a:accent1>
      <a:accent2>
        <a:srgbClr val="7F7F7F"/>
      </a:accent2>
      <a:accent3>
        <a:srgbClr val="A5A5A5"/>
      </a:accent3>
      <a:accent4>
        <a:srgbClr val="D8D8D8"/>
      </a:accent4>
      <a:accent5>
        <a:srgbClr val="F2F2F2"/>
      </a:accent5>
      <a:accent6>
        <a:srgbClr val="FFC000"/>
      </a:accent6>
      <a:hlink>
        <a:srgbClr val="FF0000"/>
      </a:hlink>
      <a:folHlink>
        <a:srgbClr val="954F72"/>
      </a:folHlink>
    </a:clrScheme>
    <a:fontScheme name="Temp">
      <a:majorFont>
        <a:latin typeface="微软雅黑" panose="020F0302020204030204"/>
        <a:ea typeface="微软雅黑"/>
        <a:cs typeface=""/>
      </a:majorFont>
      <a:minorFont>
        <a:latin typeface="微软雅黑"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1872</Words>
  <Application>Microsoft Office PowerPoint</Application>
  <PresentationFormat>宽屏</PresentationFormat>
  <Paragraphs>320</Paragraphs>
  <Slides>28</Slides>
  <Notes>28</Notes>
  <HiddenSlides>0</HiddenSlides>
  <MMClips>2</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Calibri</vt:lpstr>
      <vt:lpstr>Wingdings</vt:lpstr>
      <vt:lpstr>微软雅黑</vt:lpstr>
      <vt:lpstr>Arial</vt:lpstr>
      <vt:lpstr>宋体</vt:lpstr>
      <vt:lpstr>Office 主题</vt:lpstr>
      <vt:lpstr>PowerPoint 演示文稿</vt:lpstr>
      <vt:lpstr>PowerPoint 演示文稿</vt:lpstr>
      <vt:lpstr>PowerPoint 演示文稿</vt:lpstr>
      <vt:lpstr>背景介绍</vt:lpstr>
      <vt:lpstr>定义问题</vt:lpstr>
      <vt:lpstr>理论现状</vt:lpstr>
      <vt:lpstr>调研意义</vt:lpstr>
      <vt:lpstr>PowerPoint 演示文稿</vt:lpstr>
      <vt:lpstr>调研目的</vt:lpstr>
      <vt:lpstr>调研对象</vt:lpstr>
      <vt:lpstr>调研方法</vt:lpstr>
      <vt:lpstr>抽样方式</vt:lpstr>
      <vt:lpstr>PowerPoint 演示文稿</vt:lpstr>
      <vt:lpstr>设计思路</vt:lpstr>
      <vt:lpstr>提问方式</vt:lpstr>
      <vt:lpstr>基本结构</vt:lpstr>
      <vt:lpstr>主要问题</vt:lpstr>
      <vt:lpstr>PowerPoint 演示文稿</vt:lpstr>
      <vt:lpstr>问卷收集</vt:lpstr>
      <vt:lpstr>问题统计</vt:lpstr>
      <vt:lpstr>重点问题</vt:lpstr>
      <vt:lpstr>疑难问题</vt:lpstr>
      <vt:lpstr>PowerPoint 演示文稿</vt:lpstr>
      <vt:lpstr>调研结论</vt:lpstr>
      <vt:lpstr>关键要素</vt:lpstr>
      <vt:lpstr>存在问题</vt:lpstr>
      <vt:lpstr>未来发展</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4276</dc:title>
  <dc:creator/>
  <cp:lastModifiedBy/>
  <cp:revision>1</cp:revision>
  <dcterms:created xsi:type="dcterms:W3CDTF">2017-03-24T10:41:14Z</dcterms:created>
  <dcterms:modified xsi:type="dcterms:W3CDTF">2018-12-04T06:05:27Z</dcterms:modified>
</cp:coreProperties>
</file>