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3" r:id="rId7"/>
    <p:sldId id="267" r:id="rId8"/>
    <p:sldId id="268" r:id="rId9"/>
    <p:sldId id="269" r:id="rId10"/>
    <p:sldId id="270" r:id="rId11"/>
    <p:sldId id="259" r:id="rId12"/>
    <p:sldId id="271" r:id="rId13"/>
    <p:sldId id="264" r:id="rId14"/>
    <p:sldId id="272" r:id="rId15"/>
    <p:sldId id="273" r:id="rId16"/>
    <p:sldId id="274" r:id="rId17"/>
    <p:sldId id="260" r:id="rId18"/>
    <p:sldId id="275" r:id="rId19"/>
    <p:sldId id="276" r:id="rId20"/>
    <p:sldId id="265" r:id="rId21"/>
    <p:sldId id="277" r:id="rId22"/>
    <p:sldId id="278" r:id="rId23"/>
    <p:sldId id="261" r:id="rId24"/>
    <p:sldId id="279" r:id="rId25"/>
    <p:sldId id="280" r:id="rId26"/>
    <p:sldId id="266" r:id="rId27"/>
    <p:sldId id="281" r:id="rId28"/>
    <p:sldId id="262" r:id="rId29"/>
    <p:sldId id="290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  <a:srgbClr val="56B76D"/>
    <a:srgbClr val="A28761"/>
    <a:srgbClr val="81B266"/>
    <a:srgbClr val="F47860"/>
    <a:srgbClr val="7FAF64"/>
    <a:srgbClr val="EEEEEA"/>
    <a:srgbClr val="243D14"/>
    <a:srgbClr val="E39C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0EAE5-86A1-40A4-9FC6-E4FEDA90A6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EC10F-238B-4612-9AF2-665913BEB3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8EC10F-238B-4612-9AF2-665913BEB3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00905-E17C-4B03-9BF4-706A30BB95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4C8EA-0CCE-4D29-964E-D831A05DFA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45" y="3471952"/>
            <a:ext cx="8904849" cy="338604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6976"/>
            <a:ext cx="3440730" cy="38756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397" y="3771467"/>
            <a:ext cx="4004603" cy="29599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73"/>
          <a:stretch>
            <a:fillRect/>
          </a:stretch>
        </p:blipFill>
        <p:spPr>
          <a:xfrm>
            <a:off x="0" y="5945177"/>
            <a:ext cx="12192000" cy="9128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34" y="1899138"/>
            <a:ext cx="4048566" cy="4958862"/>
          </a:xfrm>
          <a:prstGeom prst="rect">
            <a:avLst/>
          </a:prstGeom>
        </p:spPr>
      </p:pic>
      <p:sp>
        <p:nvSpPr>
          <p:cNvPr id="11" name="出自【趣你的PPT】(微信:qunideppt)：最优质的PPT资源库"/>
          <p:cNvSpPr txBox="1"/>
          <p:nvPr/>
        </p:nvSpPr>
        <p:spPr>
          <a:xfrm>
            <a:off x="2935035" y="2515333"/>
            <a:ext cx="5714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7FAF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小清新可爱通用模板</a:t>
            </a:r>
            <a:endParaRPr lang="zh-CN" altLang="en-US" sz="4800" b="1" dirty="0">
              <a:solidFill>
                <a:srgbClr val="7FAF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>
          <a:xfrm>
            <a:off x="3933539" y="3277132"/>
            <a:ext cx="37170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封面和内页所有素材均可自由编辑替换</a:t>
            </a:r>
            <a:endParaRPr lang="zh-CN" altLang="en-US" sz="16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16出自【趣你的PPT】(微信:qunideppt)：最优质的PPT资源库"/>
          <p:cNvGrpSpPr/>
          <p:nvPr/>
        </p:nvGrpSpPr>
        <p:grpSpPr>
          <a:xfrm>
            <a:off x="4271027" y="926511"/>
            <a:ext cx="3042110" cy="1880464"/>
            <a:chOff x="6489994" y="2045153"/>
            <a:chExt cx="3042110" cy="1880464"/>
          </a:xfrm>
        </p:grpSpPr>
        <p:sp>
          <p:nvSpPr>
            <p:cNvPr id="14" name="出自【趣你的PPT】(微信:qunideppt)：最优质的PPT资源库"/>
            <p:cNvSpPr txBox="1"/>
            <p:nvPr/>
          </p:nvSpPr>
          <p:spPr>
            <a:xfrm>
              <a:off x="6489994" y="2045153"/>
              <a:ext cx="7569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solidFill>
                    <a:srgbClr val="81B26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1500" b="1" dirty="0">
                <a:solidFill>
                  <a:srgbClr val="81B26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出自【趣你的PPT】(微信:qunideppt)：最优质的PPT资源库"/>
            <p:cNvSpPr txBox="1"/>
            <p:nvPr/>
          </p:nvSpPr>
          <p:spPr>
            <a:xfrm>
              <a:off x="7294551" y="2063569"/>
              <a:ext cx="7569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solidFill>
                    <a:srgbClr val="81B26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</a:t>
              </a:r>
              <a:endParaRPr lang="zh-CN" altLang="en-US" sz="11500" b="1" dirty="0">
                <a:solidFill>
                  <a:srgbClr val="81B26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出自【趣你的PPT】(微信:qunideppt)：最优质的PPT资源库"/>
            <p:cNvSpPr txBox="1"/>
            <p:nvPr/>
          </p:nvSpPr>
          <p:spPr>
            <a:xfrm>
              <a:off x="8132908" y="2045153"/>
              <a:ext cx="7569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solidFill>
                    <a:srgbClr val="81B26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11500" b="1" dirty="0">
                <a:solidFill>
                  <a:srgbClr val="81B26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出自【趣你的PPT】(微信:qunideppt)：最优质的PPT资源库"/>
            <p:cNvSpPr txBox="1"/>
            <p:nvPr/>
          </p:nvSpPr>
          <p:spPr>
            <a:xfrm>
              <a:off x="8775170" y="2063569"/>
              <a:ext cx="7569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solidFill>
                    <a:srgbClr val="81B26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</a:t>
              </a:r>
              <a:endParaRPr lang="zh-CN" altLang="en-US" sz="11500" b="1" dirty="0">
                <a:solidFill>
                  <a:srgbClr val="81B26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9"/>
          <p:cNvSpPr txBox="1">
            <a:spLocks noChangeArrowheads="1"/>
          </p:cNvSpPr>
          <p:nvPr/>
        </p:nvSpPr>
        <p:spPr bwMode="auto">
          <a:xfrm>
            <a:off x="1919739" y="3985920"/>
            <a:ext cx="88741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 dirty="0">
                <a:solidFill>
                  <a:srgbClr val="81B266"/>
                </a:solidFill>
              </a:rPr>
              <a:t>01</a:t>
            </a:r>
            <a:endParaRPr lang="zh-CN" altLang="en-US" sz="5400" b="1" dirty="0">
              <a:solidFill>
                <a:srgbClr val="81B266"/>
              </a:solidFill>
            </a:endParaRPr>
          </a:p>
        </p:txBody>
      </p:sp>
      <p:sp>
        <p:nvSpPr>
          <p:cNvPr id="5" name="文本框 13"/>
          <p:cNvSpPr txBox="1">
            <a:spLocks noChangeArrowheads="1"/>
          </p:cNvSpPr>
          <p:nvPr/>
        </p:nvSpPr>
        <p:spPr bwMode="auto">
          <a:xfrm>
            <a:off x="2692851" y="4239920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0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41"/>
          <p:cNvSpPr txBox="1">
            <a:spLocks noChangeArrowheads="1"/>
          </p:cNvSpPr>
          <p:nvPr/>
        </p:nvSpPr>
        <p:spPr bwMode="auto">
          <a:xfrm>
            <a:off x="4764539" y="3985920"/>
            <a:ext cx="8858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81B266"/>
                </a:solidFill>
              </a:rPr>
              <a:t>02</a:t>
            </a:r>
            <a:endParaRPr lang="zh-CN" altLang="en-US" sz="5400" b="1">
              <a:solidFill>
                <a:srgbClr val="81B266"/>
              </a:solidFill>
            </a:endParaRPr>
          </a:p>
        </p:txBody>
      </p:sp>
      <p:sp>
        <p:nvSpPr>
          <p:cNvPr id="7" name="文本框 18"/>
          <p:cNvSpPr txBox="1">
            <a:spLocks noChangeArrowheads="1"/>
          </p:cNvSpPr>
          <p:nvPr/>
        </p:nvSpPr>
        <p:spPr bwMode="auto">
          <a:xfrm>
            <a:off x="5542414" y="426214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20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3"/>
          <p:cNvSpPr txBox="1">
            <a:spLocks noChangeArrowheads="1"/>
          </p:cNvSpPr>
          <p:nvPr/>
        </p:nvSpPr>
        <p:spPr bwMode="auto">
          <a:xfrm>
            <a:off x="9993764" y="3985920"/>
            <a:ext cx="88741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81B266"/>
                </a:solidFill>
              </a:rPr>
              <a:t>04</a:t>
            </a:r>
            <a:endParaRPr lang="zh-CN" altLang="en-US" sz="5400" b="1">
              <a:solidFill>
                <a:srgbClr val="81B266"/>
              </a:solidFill>
            </a:endParaRPr>
          </a:p>
        </p:txBody>
      </p:sp>
      <p:sp>
        <p:nvSpPr>
          <p:cNvPr id="9" name="文本框 23"/>
          <p:cNvSpPr txBox="1">
            <a:spLocks noChangeArrowheads="1"/>
          </p:cNvSpPr>
          <p:nvPr/>
        </p:nvSpPr>
        <p:spPr bwMode="auto">
          <a:xfrm>
            <a:off x="10781164" y="4257382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20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45"/>
          <p:cNvSpPr txBox="1">
            <a:spLocks noChangeArrowheads="1"/>
          </p:cNvSpPr>
          <p:nvPr/>
        </p:nvSpPr>
        <p:spPr bwMode="auto">
          <a:xfrm>
            <a:off x="7150551" y="3985920"/>
            <a:ext cx="887413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b="1">
                <a:solidFill>
                  <a:srgbClr val="81B266"/>
                </a:solidFill>
              </a:rPr>
              <a:t>03</a:t>
            </a:r>
            <a:endParaRPr lang="zh-CN" altLang="en-US" sz="5400" b="1">
              <a:solidFill>
                <a:srgbClr val="81B266"/>
              </a:solidFill>
            </a:endParaRPr>
          </a:p>
        </p:txBody>
      </p:sp>
      <p:sp>
        <p:nvSpPr>
          <p:cNvPr id="11" name="文本框 28"/>
          <p:cNvSpPr txBox="1">
            <a:spLocks noChangeArrowheads="1"/>
          </p:cNvSpPr>
          <p:nvPr/>
        </p:nvSpPr>
        <p:spPr bwMode="auto">
          <a:xfrm>
            <a:off x="8000089" y="4247057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20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857951" y="4720932"/>
            <a:ext cx="65088" cy="63500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2923039" y="459869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小标题一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857951" y="4984457"/>
            <a:ext cx="65088" cy="65088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2923039" y="4863807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小标题二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853189" y="5251157"/>
            <a:ext cx="65087" cy="65088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2923039" y="5130507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小标题三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853189" y="5517857"/>
            <a:ext cx="65087" cy="65088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19" name="文本框 13"/>
          <p:cNvSpPr txBox="1">
            <a:spLocks noChangeArrowheads="1"/>
          </p:cNvSpPr>
          <p:nvPr/>
        </p:nvSpPr>
        <p:spPr bwMode="auto">
          <a:xfrm>
            <a:off x="2923039" y="5395620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小标题四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659889" y="4768557"/>
            <a:ext cx="65087" cy="65088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21" name="文本框 13"/>
          <p:cNvSpPr txBox="1">
            <a:spLocks noChangeArrowheads="1"/>
          </p:cNvSpPr>
          <p:nvPr/>
        </p:nvSpPr>
        <p:spPr bwMode="auto">
          <a:xfrm>
            <a:off x="5724976" y="4647907"/>
            <a:ext cx="903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小标题一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659889" y="5033670"/>
            <a:ext cx="65087" cy="65087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23" name="文本框 13"/>
          <p:cNvSpPr txBox="1">
            <a:spLocks noChangeArrowheads="1"/>
          </p:cNvSpPr>
          <p:nvPr/>
        </p:nvSpPr>
        <p:spPr bwMode="auto">
          <a:xfrm>
            <a:off x="5724976" y="4913020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小标题二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655126" y="5300370"/>
            <a:ext cx="65088" cy="65087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25" name="文本框 13"/>
          <p:cNvSpPr txBox="1">
            <a:spLocks noChangeArrowheads="1"/>
          </p:cNvSpPr>
          <p:nvPr/>
        </p:nvSpPr>
        <p:spPr bwMode="auto">
          <a:xfrm>
            <a:off x="5724976" y="5179720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小标题三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655126" y="5565482"/>
            <a:ext cx="65088" cy="65088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27" name="文本框 13"/>
          <p:cNvSpPr txBox="1">
            <a:spLocks noChangeArrowheads="1"/>
          </p:cNvSpPr>
          <p:nvPr/>
        </p:nvSpPr>
        <p:spPr bwMode="auto">
          <a:xfrm>
            <a:off x="5724976" y="5444832"/>
            <a:ext cx="903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小标题四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139564" y="4779670"/>
            <a:ext cx="65087" cy="63500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29" name="文本框 13"/>
          <p:cNvSpPr txBox="1">
            <a:spLocks noChangeArrowheads="1"/>
          </p:cNvSpPr>
          <p:nvPr/>
        </p:nvSpPr>
        <p:spPr bwMode="auto">
          <a:xfrm>
            <a:off x="8204651" y="4657432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小标题一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139564" y="5043195"/>
            <a:ext cx="65087" cy="65087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31" name="文本框 13"/>
          <p:cNvSpPr txBox="1">
            <a:spLocks noChangeArrowheads="1"/>
          </p:cNvSpPr>
          <p:nvPr/>
        </p:nvSpPr>
        <p:spPr bwMode="auto">
          <a:xfrm>
            <a:off x="8204651" y="4922545"/>
            <a:ext cx="9028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小标题二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134801" y="5309895"/>
            <a:ext cx="65088" cy="65087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33" name="文本框 13"/>
          <p:cNvSpPr txBox="1">
            <a:spLocks noChangeArrowheads="1"/>
          </p:cNvSpPr>
          <p:nvPr/>
        </p:nvSpPr>
        <p:spPr bwMode="auto">
          <a:xfrm>
            <a:off x="8204651" y="5189245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小标题三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134801" y="5576595"/>
            <a:ext cx="65088" cy="63500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8204651" y="5454357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小标题四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0954201" y="4747920"/>
            <a:ext cx="65088" cy="65087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37" name="文本框 13"/>
          <p:cNvSpPr txBox="1">
            <a:spLocks noChangeArrowheads="1"/>
          </p:cNvSpPr>
          <p:nvPr/>
        </p:nvSpPr>
        <p:spPr bwMode="auto">
          <a:xfrm>
            <a:off x="11019289" y="4627270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小标题一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0954201" y="5011445"/>
            <a:ext cx="65088" cy="65087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39" name="文本框 13"/>
          <p:cNvSpPr txBox="1">
            <a:spLocks noChangeArrowheads="1"/>
          </p:cNvSpPr>
          <p:nvPr/>
        </p:nvSpPr>
        <p:spPr bwMode="auto">
          <a:xfrm>
            <a:off x="11019289" y="4892382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小标题二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0949439" y="5279732"/>
            <a:ext cx="65087" cy="65088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41" name="文本框 13"/>
          <p:cNvSpPr txBox="1">
            <a:spLocks noChangeArrowheads="1"/>
          </p:cNvSpPr>
          <p:nvPr/>
        </p:nvSpPr>
        <p:spPr bwMode="auto">
          <a:xfrm>
            <a:off x="11019289" y="5157495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小标题三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0949439" y="5544845"/>
            <a:ext cx="65087" cy="65087"/>
          </a:xfrm>
          <a:prstGeom prst="ellipse">
            <a:avLst/>
          </a:prstGeom>
          <a:solidFill>
            <a:srgbClr val="81B266"/>
          </a:solidFill>
          <a:ln>
            <a:solidFill>
              <a:srgbClr val="908B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81B266"/>
              </a:solidFill>
            </a:endParaRPr>
          </a:p>
        </p:txBody>
      </p:sp>
      <p:sp>
        <p:nvSpPr>
          <p:cNvPr id="43" name="文本框 13"/>
          <p:cNvSpPr txBox="1">
            <a:spLocks noChangeArrowheads="1"/>
          </p:cNvSpPr>
          <p:nvPr/>
        </p:nvSpPr>
        <p:spPr bwMode="auto">
          <a:xfrm>
            <a:off x="11019289" y="5424195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14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小标题四</a:t>
            </a:r>
            <a:endParaRPr lang="zh-CN" altLang="en-US" sz="14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338557" y="2472868"/>
            <a:ext cx="36522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>
                <a:solidFill>
                  <a:srgbClr val="81B266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ulimChe" panose="020B0609000101010101" pitchFamily="49" charset="-127"/>
                <a:ea typeface="GulimChe" panose="020B0609000101010101" pitchFamily="49" charset="-127"/>
              </a:rPr>
              <a:t>CONTENT</a:t>
            </a:r>
            <a:endParaRPr lang="zh-CN" altLang="en-US" sz="6000" dirty="0">
              <a:solidFill>
                <a:srgbClr val="81B266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7"/>
          <a:stretch>
            <a:fillRect/>
          </a:stretch>
        </p:blipFill>
        <p:spPr>
          <a:xfrm>
            <a:off x="0" y="0"/>
            <a:ext cx="620361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76"/>
          <p:cNvSpPr/>
          <p:nvPr/>
        </p:nvSpPr>
        <p:spPr>
          <a:xfrm>
            <a:off x="8395607" y="2685015"/>
            <a:ext cx="2081666" cy="1052088"/>
          </a:xfrm>
          <a:prstGeom prst="roundRect">
            <a:avLst/>
          </a:prstGeom>
          <a:solidFill>
            <a:srgbClr val="81B26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7559221" y="4463030"/>
            <a:ext cx="4029075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我们工作室致力于专业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模板的发布，课件及汇报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的美化，并为您提供专业的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个性定制服务</a:t>
            </a:r>
            <a:endParaRPr lang="zh-CN" altLang="en-US" sz="1200" dirty="0">
              <a:solidFill>
                <a:srgbClr val="81B26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11"/>
          <p:cNvSpPr txBox="1">
            <a:spLocks noChangeArrowheads="1"/>
          </p:cNvSpPr>
          <p:nvPr/>
        </p:nvSpPr>
        <p:spPr bwMode="auto">
          <a:xfrm>
            <a:off x="8311199" y="2826338"/>
            <a:ext cx="2159566" cy="7694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 dirty="0">
                <a:solidFill>
                  <a:srgbClr val="FFFFFF"/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PART 01</a:t>
            </a:r>
            <a:endParaRPr lang="zh-CN" altLang="en-US" sz="4400" dirty="0">
              <a:solidFill>
                <a:srgbClr val="FFFFFF"/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7" name="文本框 16"/>
          <p:cNvSpPr txBox="1">
            <a:spLocks noChangeArrowheads="1"/>
          </p:cNvSpPr>
          <p:nvPr/>
        </p:nvSpPr>
        <p:spPr bwMode="auto">
          <a:xfrm>
            <a:off x="7397296" y="3842317"/>
            <a:ext cx="442912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r>
              <a:rPr lang="en-US" altLang="zh-CN" sz="24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/TEXE HERE</a:t>
            </a:r>
            <a:endParaRPr lang="zh-CN" altLang="en-US" sz="2400" b="1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45" y="3471952"/>
            <a:ext cx="8904849" cy="33860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73"/>
          <a:stretch>
            <a:fillRect/>
          </a:stretch>
        </p:blipFill>
        <p:spPr>
          <a:xfrm>
            <a:off x="0" y="5945177"/>
            <a:ext cx="12192000" cy="9128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6976"/>
            <a:ext cx="3440730" cy="38756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Freeform 21"/>
          <p:cNvSpPr>
            <a:spLocks noEditPoints="1"/>
          </p:cNvSpPr>
          <p:nvPr/>
        </p:nvSpPr>
        <p:spPr bwMode="auto">
          <a:xfrm>
            <a:off x="1833917" y="2638668"/>
            <a:ext cx="771557" cy="771557"/>
          </a:xfrm>
          <a:custGeom>
            <a:avLst/>
            <a:gdLst>
              <a:gd name="T0" fmla="*/ 0 w 260"/>
              <a:gd name="T1" fmla="*/ 130 h 259"/>
              <a:gd name="T2" fmla="*/ 260 w 260"/>
              <a:gd name="T3" fmla="*/ 130 h 259"/>
              <a:gd name="T4" fmla="*/ 130 w 260"/>
              <a:gd name="T5" fmla="*/ 32 h 259"/>
              <a:gd name="T6" fmla="*/ 130 w 260"/>
              <a:gd name="T7" fmla="*/ 227 h 259"/>
              <a:gd name="T8" fmla="*/ 130 w 260"/>
              <a:gd name="T9" fmla="*/ 32 h 259"/>
              <a:gd name="T10" fmla="*/ 175 w 260"/>
              <a:gd name="T11" fmla="*/ 190 h 259"/>
              <a:gd name="T12" fmla="*/ 161 w 260"/>
              <a:gd name="T13" fmla="*/ 198 h 259"/>
              <a:gd name="T14" fmla="*/ 150 w 260"/>
              <a:gd name="T15" fmla="*/ 198 h 259"/>
              <a:gd name="T16" fmla="*/ 147 w 260"/>
              <a:gd name="T17" fmla="*/ 179 h 259"/>
              <a:gd name="T18" fmla="*/ 136 w 260"/>
              <a:gd name="T19" fmla="*/ 171 h 259"/>
              <a:gd name="T20" fmla="*/ 128 w 260"/>
              <a:gd name="T21" fmla="*/ 157 h 259"/>
              <a:gd name="T22" fmla="*/ 130 w 260"/>
              <a:gd name="T23" fmla="*/ 129 h 259"/>
              <a:gd name="T24" fmla="*/ 138 w 260"/>
              <a:gd name="T25" fmla="*/ 122 h 259"/>
              <a:gd name="T26" fmla="*/ 152 w 260"/>
              <a:gd name="T27" fmla="*/ 123 h 259"/>
              <a:gd name="T28" fmla="*/ 162 w 260"/>
              <a:gd name="T29" fmla="*/ 129 h 259"/>
              <a:gd name="T30" fmla="*/ 174 w 260"/>
              <a:gd name="T31" fmla="*/ 142 h 259"/>
              <a:gd name="T32" fmla="*/ 186 w 260"/>
              <a:gd name="T33" fmla="*/ 144 h 259"/>
              <a:gd name="T34" fmla="*/ 193 w 260"/>
              <a:gd name="T35" fmla="*/ 155 h 259"/>
              <a:gd name="T36" fmla="*/ 195 w 260"/>
              <a:gd name="T37" fmla="*/ 165 h 259"/>
              <a:gd name="T38" fmla="*/ 177 w 260"/>
              <a:gd name="T39" fmla="*/ 188 h 259"/>
              <a:gd name="T40" fmla="*/ 143 w 260"/>
              <a:gd name="T41" fmla="*/ 77 h 259"/>
              <a:gd name="T42" fmla="*/ 136 w 260"/>
              <a:gd name="T43" fmla="*/ 88 h 259"/>
              <a:gd name="T44" fmla="*/ 114 w 260"/>
              <a:gd name="T45" fmla="*/ 91 h 259"/>
              <a:gd name="T46" fmla="*/ 111 w 260"/>
              <a:gd name="T47" fmla="*/ 101 h 259"/>
              <a:gd name="T48" fmla="*/ 112 w 260"/>
              <a:gd name="T49" fmla="*/ 110 h 259"/>
              <a:gd name="T50" fmla="*/ 114 w 260"/>
              <a:gd name="T51" fmla="*/ 122 h 259"/>
              <a:gd name="T52" fmla="*/ 98 w 260"/>
              <a:gd name="T53" fmla="*/ 112 h 259"/>
              <a:gd name="T54" fmla="*/ 86 w 260"/>
              <a:gd name="T55" fmla="*/ 107 h 259"/>
              <a:gd name="T56" fmla="*/ 81 w 260"/>
              <a:gd name="T57" fmla="*/ 100 h 259"/>
              <a:gd name="T58" fmla="*/ 79 w 260"/>
              <a:gd name="T59" fmla="*/ 90 h 259"/>
              <a:gd name="T60" fmla="*/ 73 w 260"/>
              <a:gd name="T61" fmla="*/ 81 h 259"/>
              <a:gd name="T62" fmla="*/ 128 w 260"/>
              <a:gd name="T63" fmla="*/ 56 h 259"/>
              <a:gd name="T64" fmla="*/ 161 w 260"/>
              <a:gd name="T65" fmla="*/ 66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60" h="259">
                <a:moveTo>
                  <a:pt x="130" y="259"/>
                </a:moveTo>
                <a:cubicBezTo>
                  <a:pt x="58" y="259"/>
                  <a:pt x="0" y="201"/>
                  <a:pt x="0" y="130"/>
                </a:cubicBezTo>
                <a:cubicBezTo>
                  <a:pt x="0" y="58"/>
                  <a:pt x="58" y="0"/>
                  <a:pt x="130" y="0"/>
                </a:cubicBezTo>
                <a:cubicBezTo>
                  <a:pt x="201" y="0"/>
                  <a:pt x="260" y="58"/>
                  <a:pt x="260" y="130"/>
                </a:cubicBezTo>
                <a:cubicBezTo>
                  <a:pt x="260" y="201"/>
                  <a:pt x="201" y="259"/>
                  <a:pt x="130" y="259"/>
                </a:cubicBezTo>
                <a:close/>
                <a:moveTo>
                  <a:pt x="130" y="32"/>
                </a:moveTo>
                <a:cubicBezTo>
                  <a:pt x="76" y="32"/>
                  <a:pt x="32" y="76"/>
                  <a:pt x="32" y="130"/>
                </a:cubicBezTo>
                <a:cubicBezTo>
                  <a:pt x="32" y="183"/>
                  <a:pt x="76" y="227"/>
                  <a:pt x="130" y="227"/>
                </a:cubicBezTo>
                <a:cubicBezTo>
                  <a:pt x="183" y="227"/>
                  <a:pt x="227" y="183"/>
                  <a:pt x="227" y="130"/>
                </a:cubicBezTo>
                <a:cubicBezTo>
                  <a:pt x="227" y="76"/>
                  <a:pt x="183" y="32"/>
                  <a:pt x="130" y="32"/>
                </a:cubicBezTo>
                <a:close/>
                <a:moveTo>
                  <a:pt x="177" y="188"/>
                </a:moveTo>
                <a:cubicBezTo>
                  <a:pt x="175" y="190"/>
                  <a:pt x="175" y="190"/>
                  <a:pt x="175" y="190"/>
                </a:cubicBezTo>
                <a:cubicBezTo>
                  <a:pt x="166" y="195"/>
                  <a:pt x="166" y="195"/>
                  <a:pt x="166" y="195"/>
                </a:cubicBezTo>
                <a:cubicBezTo>
                  <a:pt x="161" y="198"/>
                  <a:pt x="161" y="198"/>
                  <a:pt x="161" y="198"/>
                </a:cubicBezTo>
                <a:cubicBezTo>
                  <a:pt x="158" y="200"/>
                  <a:pt x="154" y="201"/>
                  <a:pt x="150" y="203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49" y="187"/>
                  <a:pt x="149" y="187"/>
                  <a:pt x="149" y="187"/>
                </a:cubicBezTo>
                <a:cubicBezTo>
                  <a:pt x="149" y="187"/>
                  <a:pt x="148" y="180"/>
                  <a:pt x="147" y="179"/>
                </a:cubicBezTo>
                <a:cubicBezTo>
                  <a:pt x="146" y="177"/>
                  <a:pt x="144" y="175"/>
                  <a:pt x="141" y="174"/>
                </a:cubicBezTo>
                <a:cubicBezTo>
                  <a:pt x="139" y="173"/>
                  <a:pt x="137" y="173"/>
                  <a:pt x="136" y="171"/>
                </a:cubicBezTo>
                <a:cubicBezTo>
                  <a:pt x="134" y="169"/>
                  <a:pt x="133" y="166"/>
                  <a:pt x="132" y="164"/>
                </a:cubicBezTo>
                <a:cubicBezTo>
                  <a:pt x="130" y="161"/>
                  <a:pt x="128" y="158"/>
                  <a:pt x="128" y="157"/>
                </a:cubicBezTo>
                <a:cubicBezTo>
                  <a:pt x="128" y="156"/>
                  <a:pt x="128" y="142"/>
                  <a:pt x="128" y="142"/>
                </a:cubicBezTo>
                <a:cubicBezTo>
                  <a:pt x="130" y="129"/>
                  <a:pt x="130" y="129"/>
                  <a:pt x="130" y="129"/>
                </a:cubicBezTo>
                <a:cubicBezTo>
                  <a:pt x="133" y="127"/>
                  <a:pt x="133" y="127"/>
                  <a:pt x="133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1" y="121"/>
                  <a:pt x="141" y="121"/>
                  <a:pt x="141" y="121"/>
                </a:cubicBezTo>
                <a:cubicBezTo>
                  <a:pt x="152" y="123"/>
                  <a:pt x="152" y="123"/>
                  <a:pt x="152" y="123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2" y="129"/>
                  <a:pt x="162" y="129"/>
                  <a:pt x="162" y="129"/>
                </a:cubicBezTo>
                <a:cubicBezTo>
                  <a:pt x="169" y="135"/>
                  <a:pt x="169" y="135"/>
                  <a:pt x="169" y="135"/>
                </a:cubicBezTo>
                <a:cubicBezTo>
                  <a:pt x="174" y="142"/>
                  <a:pt x="174" y="142"/>
                  <a:pt x="174" y="142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6" y="144"/>
                  <a:pt x="186" y="144"/>
                  <a:pt x="186" y="144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3" y="155"/>
                  <a:pt x="193" y="155"/>
                  <a:pt x="193" y="155"/>
                </a:cubicBezTo>
                <a:cubicBezTo>
                  <a:pt x="195" y="159"/>
                  <a:pt x="195" y="159"/>
                  <a:pt x="195" y="159"/>
                </a:cubicBezTo>
                <a:cubicBezTo>
                  <a:pt x="195" y="165"/>
                  <a:pt x="195" y="165"/>
                  <a:pt x="195" y="165"/>
                </a:cubicBezTo>
                <a:cubicBezTo>
                  <a:pt x="194" y="169"/>
                  <a:pt x="194" y="169"/>
                  <a:pt x="194" y="169"/>
                </a:cubicBezTo>
                <a:cubicBezTo>
                  <a:pt x="189" y="176"/>
                  <a:pt x="184" y="183"/>
                  <a:pt x="177" y="188"/>
                </a:cubicBezTo>
                <a:close/>
                <a:moveTo>
                  <a:pt x="151" y="73"/>
                </a:moveTo>
                <a:cubicBezTo>
                  <a:pt x="143" y="77"/>
                  <a:pt x="143" y="77"/>
                  <a:pt x="143" y="77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36" y="88"/>
                  <a:pt x="136" y="88"/>
                  <a:pt x="136" y="88"/>
                </a:cubicBezTo>
                <a:cubicBezTo>
                  <a:pt x="121" y="88"/>
                  <a:pt x="121" y="88"/>
                  <a:pt x="121" y="88"/>
                </a:cubicBezTo>
                <a:cubicBezTo>
                  <a:pt x="114" y="91"/>
                  <a:pt x="114" y="91"/>
                  <a:pt x="114" y="91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11" y="101"/>
                  <a:pt x="111" y="101"/>
                  <a:pt x="111" y="101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112" y="110"/>
                  <a:pt x="112" y="110"/>
                  <a:pt x="112" y="110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14" y="114"/>
                  <a:pt x="118" y="118"/>
                  <a:pt x="114" y="122"/>
                </a:cubicBezTo>
                <a:cubicBezTo>
                  <a:pt x="114" y="122"/>
                  <a:pt x="109" y="122"/>
                  <a:pt x="108" y="120"/>
                </a:cubicBezTo>
                <a:cubicBezTo>
                  <a:pt x="107" y="118"/>
                  <a:pt x="99" y="114"/>
                  <a:pt x="98" y="112"/>
                </a:cubicBezTo>
                <a:cubicBezTo>
                  <a:pt x="96" y="111"/>
                  <a:pt x="92" y="110"/>
                  <a:pt x="92" y="110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1" y="94"/>
                  <a:pt x="81" y="94"/>
                  <a:pt x="81" y="94"/>
                </a:cubicBezTo>
                <a:cubicBezTo>
                  <a:pt x="79" y="90"/>
                  <a:pt x="79" y="90"/>
                  <a:pt x="79" y="90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1"/>
                  <a:pt x="73" y="81"/>
                  <a:pt x="73" y="81"/>
                </a:cubicBezTo>
                <a:cubicBezTo>
                  <a:pt x="74" y="78"/>
                  <a:pt x="74" y="78"/>
                  <a:pt x="74" y="78"/>
                </a:cubicBezTo>
                <a:cubicBezTo>
                  <a:pt x="87" y="65"/>
                  <a:pt x="107" y="56"/>
                  <a:pt x="128" y="56"/>
                </a:cubicBezTo>
                <a:cubicBezTo>
                  <a:pt x="140" y="56"/>
                  <a:pt x="151" y="59"/>
                  <a:pt x="161" y="64"/>
                </a:cubicBezTo>
                <a:cubicBezTo>
                  <a:pt x="161" y="66"/>
                  <a:pt x="161" y="66"/>
                  <a:pt x="161" y="66"/>
                </a:cubicBezTo>
                <a:lnTo>
                  <a:pt x="151" y="73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8"/>
          <p:cNvGrpSpPr/>
          <p:nvPr/>
        </p:nvGrpSpPr>
        <p:grpSpPr>
          <a:xfrm>
            <a:off x="4470373" y="2616379"/>
            <a:ext cx="630342" cy="841138"/>
            <a:chOff x="5410411" y="1735157"/>
            <a:chExt cx="342689" cy="457290"/>
          </a:xfrm>
          <a:solidFill>
            <a:srgbClr val="70AD47"/>
          </a:solidFill>
        </p:grpSpPr>
        <p:sp>
          <p:nvSpPr>
            <p:cNvPr id="8" name="Freeform 23@|5FFC:0|FBC:0|LFC:0|LBC:16777215"/>
            <p:cNvSpPr>
              <a:spLocks noEditPoints="1"/>
            </p:cNvSpPr>
            <p:nvPr/>
          </p:nvSpPr>
          <p:spPr bwMode="auto">
            <a:xfrm>
              <a:off x="5410411" y="1735157"/>
              <a:ext cx="342689" cy="342689"/>
            </a:xfrm>
            <a:custGeom>
              <a:avLst/>
              <a:gdLst>
                <a:gd name="T0" fmla="*/ 115 w 212"/>
                <a:gd name="T1" fmla="*/ 0 h 212"/>
                <a:gd name="T2" fmla="*/ 97 w 212"/>
                <a:gd name="T3" fmla="*/ 0 h 212"/>
                <a:gd name="T4" fmla="*/ 0 w 212"/>
                <a:gd name="T5" fmla="*/ 97 h 212"/>
                <a:gd name="T6" fmla="*/ 53 w 212"/>
                <a:gd name="T7" fmla="*/ 184 h 212"/>
                <a:gd name="T8" fmla="*/ 53 w 212"/>
                <a:gd name="T9" fmla="*/ 195 h 212"/>
                <a:gd name="T10" fmla="*/ 71 w 212"/>
                <a:gd name="T11" fmla="*/ 212 h 212"/>
                <a:gd name="T12" fmla="*/ 142 w 212"/>
                <a:gd name="T13" fmla="*/ 212 h 212"/>
                <a:gd name="T14" fmla="*/ 159 w 212"/>
                <a:gd name="T15" fmla="*/ 195 h 212"/>
                <a:gd name="T16" fmla="*/ 159 w 212"/>
                <a:gd name="T17" fmla="*/ 184 h 212"/>
                <a:gd name="T18" fmla="*/ 212 w 212"/>
                <a:gd name="T19" fmla="*/ 97 h 212"/>
                <a:gd name="T20" fmla="*/ 115 w 212"/>
                <a:gd name="T21" fmla="*/ 0 h 212"/>
                <a:gd name="T22" fmla="*/ 124 w 212"/>
                <a:gd name="T23" fmla="*/ 159 h 212"/>
                <a:gd name="T24" fmla="*/ 124 w 212"/>
                <a:gd name="T25" fmla="*/ 177 h 212"/>
                <a:gd name="T26" fmla="*/ 88 w 212"/>
                <a:gd name="T27" fmla="*/ 177 h 212"/>
                <a:gd name="T28" fmla="*/ 88 w 212"/>
                <a:gd name="T29" fmla="*/ 159 h 212"/>
                <a:gd name="T30" fmla="*/ 35 w 212"/>
                <a:gd name="T31" fmla="*/ 97 h 212"/>
                <a:gd name="T32" fmla="*/ 97 w 212"/>
                <a:gd name="T33" fmla="*/ 36 h 212"/>
                <a:gd name="T34" fmla="*/ 115 w 212"/>
                <a:gd name="T35" fmla="*/ 36 h 212"/>
                <a:gd name="T36" fmla="*/ 177 w 212"/>
                <a:gd name="T37" fmla="*/ 97 h 212"/>
                <a:gd name="T38" fmla="*/ 124 w 212"/>
                <a:gd name="T39" fmla="*/ 15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2" h="212">
                  <a:moveTo>
                    <a:pt x="115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44" y="0"/>
                    <a:pt x="0" y="44"/>
                    <a:pt x="0" y="97"/>
                  </a:cubicBezTo>
                  <a:cubicBezTo>
                    <a:pt x="0" y="135"/>
                    <a:pt x="22" y="168"/>
                    <a:pt x="53" y="184"/>
                  </a:cubicBezTo>
                  <a:cubicBezTo>
                    <a:pt x="53" y="195"/>
                    <a:pt x="53" y="195"/>
                    <a:pt x="53" y="195"/>
                  </a:cubicBezTo>
                  <a:cubicBezTo>
                    <a:pt x="53" y="204"/>
                    <a:pt x="61" y="212"/>
                    <a:pt x="71" y="212"/>
                  </a:cubicBezTo>
                  <a:cubicBezTo>
                    <a:pt x="142" y="212"/>
                    <a:pt x="142" y="212"/>
                    <a:pt x="142" y="212"/>
                  </a:cubicBezTo>
                  <a:cubicBezTo>
                    <a:pt x="151" y="212"/>
                    <a:pt x="159" y="204"/>
                    <a:pt x="159" y="195"/>
                  </a:cubicBezTo>
                  <a:cubicBezTo>
                    <a:pt x="159" y="184"/>
                    <a:pt x="159" y="184"/>
                    <a:pt x="159" y="184"/>
                  </a:cubicBezTo>
                  <a:cubicBezTo>
                    <a:pt x="191" y="168"/>
                    <a:pt x="212" y="135"/>
                    <a:pt x="212" y="97"/>
                  </a:cubicBezTo>
                  <a:cubicBezTo>
                    <a:pt x="212" y="44"/>
                    <a:pt x="169" y="0"/>
                    <a:pt x="115" y="0"/>
                  </a:cubicBezTo>
                  <a:close/>
                  <a:moveTo>
                    <a:pt x="124" y="159"/>
                  </a:moveTo>
                  <a:cubicBezTo>
                    <a:pt x="124" y="177"/>
                    <a:pt x="124" y="177"/>
                    <a:pt x="124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59"/>
                    <a:pt x="88" y="159"/>
                    <a:pt x="88" y="159"/>
                  </a:cubicBezTo>
                  <a:cubicBezTo>
                    <a:pt x="58" y="154"/>
                    <a:pt x="35" y="129"/>
                    <a:pt x="35" y="97"/>
                  </a:cubicBezTo>
                  <a:cubicBezTo>
                    <a:pt x="35" y="63"/>
                    <a:pt x="63" y="36"/>
                    <a:pt x="97" y="3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9" y="36"/>
                    <a:pt x="177" y="63"/>
                    <a:pt x="177" y="97"/>
                  </a:cubicBezTo>
                  <a:cubicBezTo>
                    <a:pt x="177" y="129"/>
                    <a:pt x="154" y="154"/>
                    <a:pt x="12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endParaRPr lang="pl-PL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4@|5FFC:0|FBC:0|LFC:0|LBC:16777215"/>
            <p:cNvSpPr/>
            <p:nvPr/>
          </p:nvSpPr>
          <p:spPr bwMode="auto">
            <a:xfrm>
              <a:off x="5525012" y="2106774"/>
              <a:ext cx="114601" cy="28928"/>
            </a:xfrm>
            <a:custGeom>
              <a:avLst/>
              <a:gdLst>
                <a:gd name="T0" fmla="*/ 9 w 71"/>
                <a:gd name="T1" fmla="*/ 0 h 18"/>
                <a:gd name="T2" fmla="*/ 62 w 71"/>
                <a:gd name="T3" fmla="*/ 0 h 18"/>
                <a:gd name="T4" fmla="*/ 71 w 71"/>
                <a:gd name="T5" fmla="*/ 9 h 18"/>
                <a:gd name="T6" fmla="*/ 62 w 71"/>
                <a:gd name="T7" fmla="*/ 18 h 18"/>
                <a:gd name="T8" fmla="*/ 9 w 71"/>
                <a:gd name="T9" fmla="*/ 18 h 18"/>
                <a:gd name="T10" fmla="*/ 0 w 71"/>
                <a:gd name="T11" fmla="*/ 9 h 18"/>
                <a:gd name="T12" fmla="*/ 9 w 71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8">
                  <a:moveTo>
                    <a:pt x="9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7" y="0"/>
                    <a:pt x="71" y="4"/>
                    <a:pt x="71" y="9"/>
                  </a:cubicBezTo>
                  <a:cubicBezTo>
                    <a:pt x="71" y="14"/>
                    <a:pt x="67" y="18"/>
                    <a:pt x="62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endParaRPr lang="pl-PL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5@|5FFC:0|FBC:0|LFC:0|LBC:16777215"/>
            <p:cNvSpPr/>
            <p:nvPr/>
          </p:nvSpPr>
          <p:spPr bwMode="auto">
            <a:xfrm>
              <a:off x="5551715" y="2163519"/>
              <a:ext cx="58970" cy="28928"/>
            </a:xfrm>
            <a:custGeom>
              <a:avLst/>
              <a:gdLst>
                <a:gd name="T0" fmla="*/ 9 w 36"/>
                <a:gd name="T1" fmla="*/ 0 h 18"/>
                <a:gd name="T2" fmla="*/ 27 w 36"/>
                <a:gd name="T3" fmla="*/ 0 h 18"/>
                <a:gd name="T4" fmla="*/ 36 w 36"/>
                <a:gd name="T5" fmla="*/ 9 h 18"/>
                <a:gd name="T6" fmla="*/ 27 w 36"/>
                <a:gd name="T7" fmla="*/ 18 h 18"/>
                <a:gd name="T8" fmla="*/ 9 w 36"/>
                <a:gd name="T9" fmla="*/ 18 h 18"/>
                <a:gd name="T10" fmla="*/ 0 w 36"/>
                <a:gd name="T11" fmla="*/ 9 h 18"/>
                <a:gd name="T12" fmla="*/ 9 w 3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8">
                  <a:moveTo>
                    <a:pt x="9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32" y="0"/>
                    <a:pt x="36" y="4"/>
                    <a:pt x="36" y="9"/>
                  </a:cubicBezTo>
                  <a:cubicBezTo>
                    <a:pt x="36" y="14"/>
                    <a:pt x="32" y="18"/>
                    <a:pt x="27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endParaRPr lang="pl-PL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Freeform 20"/>
          <p:cNvSpPr>
            <a:spLocks noEditPoints="1"/>
          </p:cNvSpPr>
          <p:nvPr/>
        </p:nvSpPr>
        <p:spPr bwMode="auto">
          <a:xfrm>
            <a:off x="7097035" y="2654017"/>
            <a:ext cx="740857" cy="740857"/>
          </a:xfrm>
          <a:custGeom>
            <a:avLst/>
            <a:gdLst>
              <a:gd name="T0" fmla="*/ 125 w 249"/>
              <a:gd name="T1" fmla="*/ 249 h 249"/>
              <a:gd name="T2" fmla="*/ 0 w 249"/>
              <a:gd name="T3" fmla="*/ 125 h 249"/>
              <a:gd name="T4" fmla="*/ 125 w 249"/>
              <a:gd name="T5" fmla="*/ 0 h 249"/>
              <a:gd name="T6" fmla="*/ 249 w 249"/>
              <a:gd name="T7" fmla="*/ 125 h 249"/>
              <a:gd name="T8" fmla="*/ 125 w 249"/>
              <a:gd name="T9" fmla="*/ 249 h 249"/>
              <a:gd name="T10" fmla="*/ 125 w 249"/>
              <a:gd name="T11" fmla="*/ 31 h 249"/>
              <a:gd name="T12" fmla="*/ 31 w 249"/>
              <a:gd name="T13" fmla="*/ 125 h 249"/>
              <a:gd name="T14" fmla="*/ 125 w 249"/>
              <a:gd name="T15" fmla="*/ 218 h 249"/>
              <a:gd name="T16" fmla="*/ 218 w 249"/>
              <a:gd name="T17" fmla="*/ 125 h 249"/>
              <a:gd name="T18" fmla="*/ 125 w 249"/>
              <a:gd name="T19" fmla="*/ 31 h 249"/>
              <a:gd name="T20" fmla="*/ 93 w 249"/>
              <a:gd name="T21" fmla="*/ 78 h 249"/>
              <a:gd name="T22" fmla="*/ 171 w 249"/>
              <a:gd name="T23" fmla="*/ 125 h 249"/>
              <a:gd name="T24" fmla="*/ 93 w 249"/>
              <a:gd name="T25" fmla="*/ 171 h 249"/>
              <a:gd name="T26" fmla="*/ 93 w 249"/>
              <a:gd name="T27" fmla="*/ 78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9" h="249">
                <a:moveTo>
                  <a:pt x="125" y="249"/>
                </a:moveTo>
                <a:cubicBezTo>
                  <a:pt x="56" y="249"/>
                  <a:pt x="0" y="193"/>
                  <a:pt x="0" y="125"/>
                </a:cubicBezTo>
                <a:cubicBezTo>
                  <a:pt x="0" y="56"/>
                  <a:pt x="56" y="0"/>
                  <a:pt x="125" y="0"/>
                </a:cubicBezTo>
                <a:cubicBezTo>
                  <a:pt x="193" y="0"/>
                  <a:pt x="249" y="56"/>
                  <a:pt x="249" y="125"/>
                </a:cubicBezTo>
                <a:cubicBezTo>
                  <a:pt x="249" y="193"/>
                  <a:pt x="193" y="249"/>
                  <a:pt x="125" y="249"/>
                </a:cubicBezTo>
                <a:close/>
                <a:moveTo>
                  <a:pt x="125" y="31"/>
                </a:moveTo>
                <a:cubicBezTo>
                  <a:pt x="73" y="31"/>
                  <a:pt x="31" y="73"/>
                  <a:pt x="31" y="125"/>
                </a:cubicBezTo>
                <a:cubicBezTo>
                  <a:pt x="31" y="176"/>
                  <a:pt x="73" y="218"/>
                  <a:pt x="125" y="218"/>
                </a:cubicBezTo>
                <a:cubicBezTo>
                  <a:pt x="176" y="218"/>
                  <a:pt x="218" y="176"/>
                  <a:pt x="218" y="125"/>
                </a:cubicBezTo>
                <a:cubicBezTo>
                  <a:pt x="218" y="73"/>
                  <a:pt x="176" y="31"/>
                  <a:pt x="125" y="31"/>
                </a:cubicBezTo>
                <a:close/>
                <a:moveTo>
                  <a:pt x="93" y="78"/>
                </a:moveTo>
                <a:cubicBezTo>
                  <a:pt x="171" y="125"/>
                  <a:pt x="171" y="125"/>
                  <a:pt x="171" y="125"/>
                </a:cubicBezTo>
                <a:cubicBezTo>
                  <a:pt x="93" y="171"/>
                  <a:pt x="93" y="171"/>
                  <a:pt x="93" y="171"/>
                </a:cubicBezTo>
                <a:lnTo>
                  <a:pt x="93" y="78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22"/>
          <p:cNvSpPr>
            <a:spLocks noEditPoints="1"/>
          </p:cNvSpPr>
          <p:nvPr/>
        </p:nvSpPr>
        <p:spPr bwMode="auto">
          <a:xfrm>
            <a:off x="9763856" y="2620471"/>
            <a:ext cx="628296" cy="837046"/>
          </a:xfrm>
          <a:custGeom>
            <a:avLst/>
            <a:gdLst>
              <a:gd name="T0" fmla="*/ 106 w 211"/>
              <a:gd name="T1" fmla="*/ 0 h 281"/>
              <a:gd name="T2" fmla="*/ 0 w 211"/>
              <a:gd name="T3" fmla="*/ 105 h 281"/>
              <a:gd name="T4" fmla="*/ 106 w 211"/>
              <a:gd name="T5" fmla="*/ 281 h 281"/>
              <a:gd name="T6" fmla="*/ 211 w 211"/>
              <a:gd name="T7" fmla="*/ 105 h 281"/>
              <a:gd name="T8" fmla="*/ 106 w 211"/>
              <a:gd name="T9" fmla="*/ 0 h 281"/>
              <a:gd name="T10" fmla="*/ 106 w 211"/>
              <a:gd name="T11" fmla="*/ 176 h 281"/>
              <a:gd name="T12" fmla="*/ 35 w 211"/>
              <a:gd name="T13" fmla="*/ 105 h 281"/>
              <a:gd name="T14" fmla="*/ 106 w 211"/>
              <a:gd name="T15" fmla="*/ 35 h 281"/>
              <a:gd name="T16" fmla="*/ 176 w 211"/>
              <a:gd name="T17" fmla="*/ 105 h 281"/>
              <a:gd name="T18" fmla="*/ 106 w 211"/>
              <a:gd name="T19" fmla="*/ 176 h 281"/>
              <a:gd name="T20" fmla="*/ 106 w 211"/>
              <a:gd name="T21" fmla="*/ 70 h 281"/>
              <a:gd name="T22" fmla="*/ 70 w 211"/>
              <a:gd name="T23" fmla="*/ 105 h 281"/>
              <a:gd name="T24" fmla="*/ 106 w 211"/>
              <a:gd name="T25" fmla="*/ 141 h 281"/>
              <a:gd name="T26" fmla="*/ 141 w 211"/>
              <a:gd name="T27" fmla="*/ 105 h 281"/>
              <a:gd name="T28" fmla="*/ 106 w 211"/>
              <a:gd name="T29" fmla="*/ 7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1" h="281">
                <a:moveTo>
                  <a:pt x="106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4"/>
                  <a:pt x="106" y="281"/>
                  <a:pt x="106" y="281"/>
                </a:cubicBezTo>
                <a:cubicBezTo>
                  <a:pt x="106" y="281"/>
                  <a:pt x="211" y="164"/>
                  <a:pt x="211" y="105"/>
                </a:cubicBezTo>
                <a:cubicBezTo>
                  <a:pt x="211" y="47"/>
                  <a:pt x="164" y="0"/>
                  <a:pt x="106" y="0"/>
                </a:cubicBezTo>
                <a:close/>
                <a:moveTo>
                  <a:pt x="106" y="176"/>
                </a:moveTo>
                <a:cubicBezTo>
                  <a:pt x="67" y="176"/>
                  <a:pt x="35" y="144"/>
                  <a:pt x="35" y="105"/>
                </a:cubicBezTo>
                <a:cubicBezTo>
                  <a:pt x="35" y="67"/>
                  <a:pt x="67" y="35"/>
                  <a:pt x="106" y="35"/>
                </a:cubicBezTo>
                <a:cubicBezTo>
                  <a:pt x="144" y="35"/>
                  <a:pt x="176" y="67"/>
                  <a:pt x="176" y="105"/>
                </a:cubicBezTo>
                <a:cubicBezTo>
                  <a:pt x="176" y="144"/>
                  <a:pt x="144" y="176"/>
                  <a:pt x="106" y="176"/>
                </a:cubicBezTo>
                <a:close/>
                <a:moveTo>
                  <a:pt x="106" y="70"/>
                </a:moveTo>
                <a:cubicBezTo>
                  <a:pt x="86" y="70"/>
                  <a:pt x="70" y="86"/>
                  <a:pt x="70" y="105"/>
                </a:cubicBezTo>
                <a:cubicBezTo>
                  <a:pt x="70" y="125"/>
                  <a:pt x="86" y="141"/>
                  <a:pt x="106" y="141"/>
                </a:cubicBezTo>
                <a:cubicBezTo>
                  <a:pt x="125" y="141"/>
                  <a:pt x="141" y="125"/>
                  <a:pt x="141" y="105"/>
                </a:cubicBezTo>
                <a:cubicBezTo>
                  <a:pt x="141" y="86"/>
                  <a:pt x="125" y="70"/>
                  <a:pt x="106" y="7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86217" y="4000865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77892" y="361950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77685" y="3985792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169360" y="360442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09246" y="4000865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800921" y="361950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127046" y="4000865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9518721" y="361950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环形箭头 1"/>
          <p:cNvSpPr/>
          <p:nvPr/>
        </p:nvSpPr>
        <p:spPr>
          <a:xfrm>
            <a:off x="4506891" y="2216531"/>
            <a:ext cx="2947099" cy="2947099"/>
          </a:xfrm>
          <a:prstGeom prst="circularArrow">
            <a:avLst>
              <a:gd name="adj1" fmla="val 5198"/>
              <a:gd name="adj2" fmla="val 335764"/>
              <a:gd name="adj3" fmla="val 21293849"/>
              <a:gd name="adj4" fmla="val 19765707"/>
              <a:gd name="adj5" fmla="val 6064"/>
            </a:avLst>
          </a:prstGeom>
          <a:solidFill>
            <a:srgbClr val="ADBAC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环形箭头 2"/>
          <p:cNvSpPr/>
          <p:nvPr/>
        </p:nvSpPr>
        <p:spPr>
          <a:xfrm>
            <a:off x="4556933" y="2257790"/>
            <a:ext cx="2947099" cy="2947099"/>
          </a:xfrm>
          <a:prstGeom prst="circularArrow">
            <a:avLst>
              <a:gd name="adj1" fmla="val 5198"/>
              <a:gd name="adj2" fmla="val 335764"/>
              <a:gd name="adj3" fmla="val 4015327"/>
              <a:gd name="adj4" fmla="val 2252855"/>
              <a:gd name="adj5" fmla="val 6064"/>
            </a:avLst>
          </a:prstGeom>
          <a:solidFill>
            <a:srgbClr val="ADBAC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环形箭头 3"/>
          <p:cNvSpPr/>
          <p:nvPr/>
        </p:nvSpPr>
        <p:spPr>
          <a:xfrm>
            <a:off x="4556933" y="2257790"/>
            <a:ext cx="2947099" cy="2947099"/>
          </a:xfrm>
          <a:prstGeom prst="circularArrow">
            <a:avLst>
              <a:gd name="adj1" fmla="val 5198"/>
              <a:gd name="adj2" fmla="val 335764"/>
              <a:gd name="adj3" fmla="val 8211381"/>
              <a:gd name="adj4" fmla="val 6448909"/>
              <a:gd name="adj5" fmla="val 6064"/>
            </a:avLst>
          </a:prstGeom>
          <a:solidFill>
            <a:srgbClr val="ADBAC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4"/>
          <p:cNvSpPr/>
          <p:nvPr/>
        </p:nvSpPr>
        <p:spPr>
          <a:xfrm>
            <a:off x="4556933" y="2257790"/>
            <a:ext cx="2947099" cy="2947099"/>
          </a:xfrm>
          <a:prstGeom prst="circularArrow">
            <a:avLst>
              <a:gd name="adj1" fmla="val 5198"/>
              <a:gd name="adj2" fmla="val 335764"/>
              <a:gd name="adj3" fmla="val 12298529"/>
              <a:gd name="adj4" fmla="val 10770387"/>
              <a:gd name="adj5" fmla="val 6064"/>
            </a:avLst>
          </a:prstGeom>
          <a:solidFill>
            <a:srgbClr val="ADBAC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环形箭头 5"/>
          <p:cNvSpPr/>
          <p:nvPr/>
        </p:nvSpPr>
        <p:spPr>
          <a:xfrm>
            <a:off x="4556933" y="2257790"/>
            <a:ext cx="2947099" cy="2947099"/>
          </a:xfrm>
          <a:prstGeom prst="circularArrow">
            <a:avLst>
              <a:gd name="adj1" fmla="val 5198"/>
              <a:gd name="adj2" fmla="val 335764"/>
              <a:gd name="adj3" fmla="val 16866314"/>
              <a:gd name="adj4" fmla="val 15197922"/>
              <a:gd name="adj5" fmla="val 6064"/>
            </a:avLst>
          </a:prstGeom>
          <a:solidFill>
            <a:srgbClr val="ADBACA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11"/>
          <p:cNvCxnSpPr/>
          <p:nvPr/>
        </p:nvCxnSpPr>
        <p:spPr>
          <a:xfrm rot="5400000" flipH="1" flipV="1">
            <a:off x="7046221" y="2013375"/>
            <a:ext cx="304720" cy="304721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3"/>
          <p:cNvCxnSpPr/>
          <p:nvPr/>
        </p:nvCxnSpPr>
        <p:spPr>
          <a:xfrm>
            <a:off x="7346879" y="2011787"/>
            <a:ext cx="657171" cy="0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7"/>
          <p:cNvCxnSpPr/>
          <p:nvPr/>
        </p:nvCxnSpPr>
        <p:spPr>
          <a:xfrm flipH="1" flipV="1">
            <a:off x="4639874" y="2032324"/>
            <a:ext cx="309874" cy="387343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8"/>
          <p:cNvCxnSpPr/>
          <p:nvPr/>
        </p:nvCxnSpPr>
        <p:spPr>
          <a:xfrm flipV="1">
            <a:off x="3755335" y="2032321"/>
            <a:ext cx="889693" cy="19048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2"/>
          <p:cNvCxnSpPr/>
          <p:nvPr/>
        </p:nvCxnSpPr>
        <p:spPr>
          <a:xfrm>
            <a:off x="7691350" y="4755859"/>
            <a:ext cx="472178" cy="1588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6"/>
          <p:cNvCxnSpPr/>
          <p:nvPr/>
        </p:nvCxnSpPr>
        <p:spPr>
          <a:xfrm rot="16200000" flipH="1">
            <a:off x="7437416" y="4501926"/>
            <a:ext cx="304723" cy="203148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4"/>
          <p:cNvCxnSpPr/>
          <p:nvPr/>
        </p:nvCxnSpPr>
        <p:spPr>
          <a:xfrm>
            <a:off x="3787740" y="4754272"/>
            <a:ext cx="507867" cy="1588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8"/>
          <p:cNvCxnSpPr/>
          <p:nvPr/>
        </p:nvCxnSpPr>
        <p:spPr>
          <a:xfrm rot="5400000">
            <a:off x="4215323" y="4442400"/>
            <a:ext cx="382167" cy="241577"/>
          </a:xfrm>
          <a:prstGeom prst="line">
            <a:avLst/>
          </a:prstGeom>
          <a:ln w="127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99"/>
          <p:cNvSpPr/>
          <p:nvPr/>
        </p:nvSpPr>
        <p:spPr>
          <a:xfrm>
            <a:off x="5750141" y="4654286"/>
            <a:ext cx="609441" cy="609441"/>
          </a:xfrm>
          <a:prstGeom prst="ellipse">
            <a:avLst/>
          </a:prstGeom>
          <a:noFill/>
          <a:ln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9"/>
          <p:cNvSpPr>
            <a:spLocks noEditPoints="1"/>
          </p:cNvSpPr>
          <p:nvPr/>
        </p:nvSpPr>
        <p:spPr bwMode="auto">
          <a:xfrm>
            <a:off x="5980440" y="4812191"/>
            <a:ext cx="191473" cy="351439"/>
          </a:xfrm>
          <a:custGeom>
            <a:avLst/>
            <a:gdLst/>
            <a:ahLst/>
            <a:cxnLst>
              <a:cxn ang="0">
                <a:pos x="39" y="52"/>
              </a:cxn>
              <a:cxn ang="0">
                <a:pos x="23" y="49"/>
              </a:cxn>
              <a:cxn ang="0">
                <a:pos x="28" y="73"/>
              </a:cxn>
              <a:cxn ang="0">
                <a:pos x="30" y="84"/>
              </a:cxn>
              <a:cxn ang="0">
                <a:pos x="39" y="52"/>
              </a:cxn>
              <a:cxn ang="0">
                <a:pos x="32" y="77"/>
              </a:cxn>
              <a:cxn ang="0">
                <a:pos x="25" y="54"/>
              </a:cxn>
              <a:cxn ang="0">
                <a:pos x="37" y="55"/>
              </a:cxn>
              <a:cxn ang="0">
                <a:pos x="32" y="77"/>
              </a:cxn>
              <a:cxn ang="0">
                <a:pos x="46" y="96"/>
              </a:cxn>
              <a:cxn ang="0">
                <a:pos x="18" y="96"/>
              </a:cxn>
              <a:cxn ang="0">
                <a:pos x="16" y="98"/>
              </a:cxn>
              <a:cxn ang="0">
                <a:pos x="18" y="100"/>
              </a:cxn>
              <a:cxn ang="0">
                <a:pos x="46" y="100"/>
              </a:cxn>
              <a:cxn ang="0">
                <a:pos x="48" y="98"/>
              </a:cxn>
              <a:cxn ang="0">
                <a:pos x="46" y="96"/>
              </a:cxn>
              <a:cxn ang="0">
                <a:pos x="48" y="92"/>
              </a:cxn>
              <a:cxn ang="0">
                <a:pos x="64" y="34"/>
              </a:cxn>
              <a:cxn ang="0">
                <a:pos x="32" y="0"/>
              </a:cxn>
              <a:cxn ang="0">
                <a:pos x="0" y="34"/>
              </a:cxn>
              <a:cxn ang="0">
                <a:pos x="16" y="92"/>
              </a:cxn>
              <a:cxn ang="0">
                <a:pos x="32" y="92"/>
              </a:cxn>
              <a:cxn ang="0">
                <a:pos x="48" y="92"/>
              </a:cxn>
              <a:cxn ang="0">
                <a:pos x="19" y="88"/>
              </a:cxn>
              <a:cxn ang="0">
                <a:pos x="4" y="34"/>
              </a:cxn>
              <a:cxn ang="0">
                <a:pos x="32" y="4"/>
              </a:cxn>
              <a:cxn ang="0">
                <a:pos x="60" y="34"/>
              </a:cxn>
              <a:cxn ang="0">
                <a:pos x="45" y="88"/>
              </a:cxn>
              <a:cxn ang="0">
                <a:pos x="32" y="88"/>
              </a:cxn>
              <a:cxn ang="0">
                <a:pos x="19" y="88"/>
              </a:cxn>
              <a:cxn ang="0">
                <a:pos x="20" y="112"/>
              </a:cxn>
              <a:cxn ang="0">
                <a:pos x="20" y="116"/>
              </a:cxn>
              <a:cxn ang="0">
                <a:pos x="24" y="120"/>
              </a:cxn>
              <a:cxn ang="0">
                <a:pos x="40" y="120"/>
              </a:cxn>
              <a:cxn ang="0">
                <a:pos x="44" y="116"/>
              </a:cxn>
              <a:cxn ang="0">
                <a:pos x="44" y="112"/>
              </a:cxn>
              <a:cxn ang="0">
                <a:pos x="20" y="112"/>
              </a:cxn>
              <a:cxn ang="0">
                <a:pos x="46" y="104"/>
              </a:cxn>
              <a:cxn ang="0">
                <a:pos x="18" y="104"/>
              </a:cxn>
              <a:cxn ang="0">
                <a:pos x="16" y="106"/>
              </a:cxn>
              <a:cxn ang="0">
                <a:pos x="18" y="108"/>
              </a:cxn>
              <a:cxn ang="0">
                <a:pos x="46" y="108"/>
              </a:cxn>
              <a:cxn ang="0">
                <a:pos x="48" y="106"/>
              </a:cxn>
              <a:cxn ang="0">
                <a:pos x="46" y="104"/>
              </a:cxn>
            </a:cxnLst>
            <a:rect l="0" t="0" r="r" b="b"/>
            <a:pathLst>
              <a:path w="64" h="120">
                <a:moveTo>
                  <a:pt x="39" y="52"/>
                </a:moveTo>
                <a:cubicBezTo>
                  <a:pt x="34" y="54"/>
                  <a:pt x="23" y="49"/>
                  <a:pt x="23" y="49"/>
                </a:cubicBezTo>
                <a:cubicBezTo>
                  <a:pt x="10" y="41"/>
                  <a:pt x="28" y="73"/>
                  <a:pt x="28" y="73"/>
                </a:cubicBezTo>
                <a:cubicBezTo>
                  <a:pt x="28" y="73"/>
                  <a:pt x="28" y="83"/>
                  <a:pt x="30" y="84"/>
                </a:cubicBezTo>
                <a:cubicBezTo>
                  <a:pt x="49" y="58"/>
                  <a:pt x="44" y="50"/>
                  <a:pt x="39" y="52"/>
                </a:cubicBezTo>
                <a:close/>
                <a:moveTo>
                  <a:pt x="32" y="77"/>
                </a:moveTo>
                <a:cubicBezTo>
                  <a:pt x="31" y="77"/>
                  <a:pt x="24" y="58"/>
                  <a:pt x="25" y="54"/>
                </a:cubicBezTo>
                <a:cubicBezTo>
                  <a:pt x="30" y="54"/>
                  <a:pt x="35" y="56"/>
                  <a:pt x="37" y="55"/>
                </a:cubicBezTo>
                <a:cubicBezTo>
                  <a:pt x="45" y="51"/>
                  <a:pt x="34" y="77"/>
                  <a:pt x="32" y="77"/>
                </a:cubicBezTo>
                <a:close/>
                <a:moveTo>
                  <a:pt x="46" y="96"/>
                </a:moveTo>
                <a:cubicBezTo>
                  <a:pt x="18" y="96"/>
                  <a:pt x="18" y="96"/>
                  <a:pt x="18" y="96"/>
                </a:cubicBezTo>
                <a:cubicBezTo>
                  <a:pt x="17" y="96"/>
                  <a:pt x="16" y="97"/>
                  <a:pt x="16" y="98"/>
                </a:cubicBezTo>
                <a:cubicBezTo>
                  <a:pt x="16" y="99"/>
                  <a:pt x="17" y="100"/>
                  <a:pt x="18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7" y="100"/>
                  <a:pt x="48" y="99"/>
                  <a:pt x="48" y="98"/>
                </a:cubicBezTo>
                <a:cubicBezTo>
                  <a:pt x="48" y="97"/>
                  <a:pt x="47" y="96"/>
                  <a:pt x="46" y="96"/>
                </a:cubicBezTo>
                <a:close/>
                <a:moveTo>
                  <a:pt x="48" y="92"/>
                </a:moveTo>
                <a:cubicBezTo>
                  <a:pt x="48" y="63"/>
                  <a:pt x="64" y="51"/>
                  <a:pt x="64" y="34"/>
                </a:cubicBezTo>
                <a:cubicBezTo>
                  <a:pt x="64" y="19"/>
                  <a:pt x="54" y="0"/>
                  <a:pt x="32" y="0"/>
                </a:cubicBezTo>
                <a:cubicBezTo>
                  <a:pt x="11" y="0"/>
                  <a:pt x="0" y="18"/>
                  <a:pt x="0" y="34"/>
                </a:cubicBezTo>
                <a:cubicBezTo>
                  <a:pt x="0" y="52"/>
                  <a:pt x="16" y="63"/>
                  <a:pt x="16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2" y="92"/>
                  <a:pt x="47" y="92"/>
                  <a:pt x="48" y="92"/>
                </a:cubicBezTo>
                <a:close/>
                <a:moveTo>
                  <a:pt x="19" y="88"/>
                </a:moveTo>
                <a:cubicBezTo>
                  <a:pt x="19" y="61"/>
                  <a:pt x="4" y="51"/>
                  <a:pt x="4" y="34"/>
                </a:cubicBezTo>
                <a:cubicBezTo>
                  <a:pt x="4" y="19"/>
                  <a:pt x="14" y="4"/>
                  <a:pt x="32" y="4"/>
                </a:cubicBezTo>
                <a:cubicBezTo>
                  <a:pt x="51" y="4"/>
                  <a:pt x="60" y="20"/>
                  <a:pt x="60" y="34"/>
                </a:cubicBezTo>
                <a:cubicBezTo>
                  <a:pt x="60" y="50"/>
                  <a:pt x="45" y="61"/>
                  <a:pt x="45" y="88"/>
                </a:cubicBezTo>
                <a:cubicBezTo>
                  <a:pt x="44" y="88"/>
                  <a:pt x="32" y="88"/>
                  <a:pt x="32" y="88"/>
                </a:cubicBezTo>
                <a:lnTo>
                  <a:pt x="19" y="88"/>
                </a:lnTo>
                <a:close/>
                <a:moveTo>
                  <a:pt x="20" y="112"/>
                </a:moveTo>
                <a:cubicBezTo>
                  <a:pt x="20" y="112"/>
                  <a:pt x="20" y="113"/>
                  <a:pt x="20" y="116"/>
                </a:cubicBezTo>
                <a:cubicBezTo>
                  <a:pt x="20" y="118"/>
                  <a:pt x="22" y="120"/>
                  <a:pt x="24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2" y="120"/>
                  <a:pt x="44" y="118"/>
                  <a:pt x="44" y="116"/>
                </a:cubicBezTo>
                <a:cubicBezTo>
                  <a:pt x="44" y="113"/>
                  <a:pt x="44" y="112"/>
                  <a:pt x="44" y="112"/>
                </a:cubicBezTo>
                <a:lnTo>
                  <a:pt x="20" y="112"/>
                </a:lnTo>
                <a:close/>
                <a:moveTo>
                  <a:pt x="46" y="104"/>
                </a:moveTo>
                <a:cubicBezTo>
                  <a:pt x="18" y="104"/>
                  <a:pt x="18" y="104"/>
                  <a:pt x="18" y="104"/>
                </a:cubicBezTo>
                <a:cubicBezTo>
                  <a:pt x="17" y="104"/>
                  <a:pt x="16" y="105"/>
                  <a:pt x="16" y="106"/>
                </a:cubicBezTo>
                <a:cubicBezTo>
                  <a:pt x="16" y="107"/>
                  <a:pt x="17" y="108"/>
                  <a:pt x="18" y="108"/>
                </a:cubicBezTo>
                <a:cubicBezTo>
                  <a:pt x="46" y="108"/>
                  <a:pt x="46" y="108"/>
                  <a:pt x="46" y="108"/>
                </a:cubicBezTo>
                <a:cubicBezTo>
                  <a:pt x="47" y="108"/>
                  <a:pt x="48" y="107"/>
                  <a:pt x="48" y="106"/>
                </a:cubicBezTo>
                <a:cubicBezTo>
                  <a:pt x="48" y="105"/>
                  <a:pt x="47" y="104"/>
                  <a:pt x="46" y="104"/>
                </a:cubicBezTo>
                <a:close/>
              </a:path>
            </a:pathLst>
          </a:custGeom>
          <a:solidFill>
            <a:srgbClr val="70AD47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98"/>
          <p:cNvSpPr/>
          <p:nvPr/>
        </p:nvSpPr>
        <p:spPr>
          <a:xfrm>
            <a:off x="6944645" y="3841697"/>
            <a:ext cx="609441" cy="609441"/>
          </a:xfrm>
          <a:prstGeom prst="ellipse">
            <a:avLst/>
          </a:prstGeom>
          <a:noFill/>
          <a:ln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7127527" y="4023976"/>
            <a:ext cx="292531" cy="292531"/>
          </a:xfrm>
          <a:custGeom>
            <a:avLst/>
            <a:gdLst/>
            <a:ahLst/>
            <a:cxnLst>
              <a:cxn ang="0">
                <a:pos x="100" y="68"/>
              </a:cxn>
              <a:cxn ang="0">
                <a:pos x="46" y="14"/>
              </a:cxn>
              <a:cxn ang="0">
                <a:pos x="46" y="5"/>
              </a:cxn>
              <a:cxn ang="0">
                <a:pos x="55" y="5"/>
              </a:cxn>
              <a:cxn ang="0">
                <a:pos x="68" y="18"/>
              </a:cxn>
              <a:cxn ang="0">
                <a:pos x="83" y="3"/>
              </a:cxn>
              <a:cxn ang="0">
                <a:pos x="92" y="3"/>
              </a:cxn>
              <a:cxn ang="0">
                <a:pos x="92" y="11"/>
              </a:cxn>
              <a:cxn ang="0">
                <a:pos x="76" y="27"/>
              </a:cxn>
              <a:cxn ang="0">
                <a:pos x="87" y="38"/>
              </a:cxn>
              <a:cxn ang="0">
                <a:pos x="103" y="22"/>
              </a:cxn>
              <a:cxn ang="0">
                <a:pos x="111" y="22"/>
              </a:cxn>
              <a:cxn ang="0">
                <a:pos x="111" y="31"/>
              </a:cxn>
              <a:cxn ang="0">
                <a:pos x="96" y="46"/>
              </a:cxn>
              <a:cxn ang="0">
                <a:pos x="109" y="59"/>
              </a:cxn>
              <a:cxn ang="0">
                <a:pos x="109" y="68"/>
              </a:cxn>
              <a:cxn ang="0">
                <a:pos x="100" y="68"/>
              </a:cxn>
              <a:cxn ang="0">
                <a:pos x="76" y="89"/>
              </a:cxn>
              <a:cxn ang="0">
                <a:pos x="48" y="95"/>
              </a:cxn>
              <a:cxn ang="0">
                <a:pos x="19" y="66"/>
              </a:cxn>
              <a:cxn ang="0">
                <a:pos x="25" y="38"/>
              </a:cxn>
              <a:cxn ang="0">
                <a:pos x="45" y="18"/>
              </a:cxn>
              <a:cxn ang="0">
                <a:pos x="96" y="69"/>
              </a:cxn>
              <a:cxn ang="0">
                <a:pos x="76" y="89"/>
              </a:cxn>
              <a:cxn ang="0">
                <a:pos x="19" y="72"/>
              </a:cxn>
              <a:cxn ang="0">
                <a:pos x="42" y="95"/>
              </a:cxn>
              <a:cxn ang="0">
                <a:pos x="42" y="100"/>
              </a:cxn>
              <a:cxn ang="0">
                <a:pos x="36" y="100"/>
              </a:cxn>
              <a:cxn ang="0">
                <a:pos x="14" y="78"/>
              </a:cxn>
              <a:cxn ang="0">
                <a:pos x="14" y="72"/>
              </a:cxn>
              <a:cxn ang="0">
                <a:pos x="19" y="72"/>
              </a:cxn>
              <a:cxn ang="0">
                <a:pos x="31" y="100"/>
              </a:cxn>
              <a:cxn ang="0">
                <a:pos x="27" y="104"/>
              </a:cxn>
              <a:cxn ang="0">
                <a:pos x="18" y="104"/>
              </a:cxn>
              <a:cxn ang="0">
                <a:pos x="17" y="103"/>
              </a:cxn>
              <a:cxn ang="0">
                <a:pos x="5" y="114"/>
              </a:cxn>
              <a:cxn ang="0">
                <a:pos x="0" y="109"/>
              </a:cxn>
              <a:cxn ang="0">
                <a:pos x="11" y="97"/>
              </a:cxn>
              <a:cxn ang="0">
                <a:pos x="10" y="96"/>
              </a:cxn>
              <a:cxn ang="0">
                <a:pos x="10" y="87"/>
              </a:cxn>
              <a:cxn ang="0">
                <a:pos x="14" y="83"/>
              </a:cxn>
              <a:cxn ang="0">
                <a:pos x="31" y="100"/>
              </a:cxn>
            </a:cxnLst>
            <a:rect l="0" t="0" r="r" b="b"/>
            <a:pathLst>
              <a:path w="114" h="114">
                <a:moveTo>
                  <a:pt x="100" y="68"/>
                </a:moveTo>
                <a:cubicBezTo>
                  <a:pt x="46" y="14"/>
                  <a:pt x="46" y="14"/>
                  <a:pt x="46" y="14"/>
                </a:cubicBezTo>
                <a:cubicBezTo>
                  <a:pt x="44" y="12"/>
                  <a:pt x="44" y="8"/>
                  <a:pt x="46" y="5"/>
                </a:cubicBezTo>
                <a:cubicBezTo>
                  <a:pt x="49" y="3"/>
                  <a:pt x="52" y="3"/>
                  <a:pt x="55" y="5"/>
                </a:cubicBezTo>
                <a:cubicBezTo>
                  <a:pt x="68" y="18"/>
                  <a:pt x="68" y="18"/>
                  <a:pt x="68" y="18"/>
                </a:cubicBezTo>
                <a:cubicBezTo>
                  <a:pt x="83" y="3"/>
                  <a:pt x="83" y="3"/>
                  <a:pt x="83" y="3"/>
                </a:cubicBezTo>
                <a:cubicBezTo>
                  <a:pt x="85" y="0"/>
                  <a:pt x="89" y="0"/>
                  <a:pt x="92" y="3"/>
                </a:cubicBezTo>
                <a:cubicBezTo>
                  <a:pt x="94" y="5"/>
                  <a:pt x="94" y="9"/>
                  <a:pt x="92" y="11"/>
                </a:cubicBezTo>
                <a:cubicBezTo>
                  <a:pt x="76" y="27"/>
                  <a:pt x="76" y="27"/>
                  <a:pt x="76" y="27"/>
                </a:cubicBezTo>
                <a:cubicBezTo>
                  <a:pt x="87" y="38"/>
                  <a:pt x="87" y="38"/>
                  <a:pt x="87" y="38"/>
                </a:cubicBezTo>
                <a:cubicBezTo>
                  <a:pt x="103" y="22"/>
                  <a:pt x="103" y="22"/>
                  <a:pt x="103" y="22"/>
                </a:cubicBezTo>
                <a:cubicBezTo>
                  <a:pt x="105" y="20"/>
                  <a:pt x="109" y="20"/>
                  <a:pt x="111" y="22"/>
                </a:cubicBezTo>
                <a:cubicBezTo>
                  <a:pt x="114" y="25"/>
                  <a:pt x="114" y="29"/>
                  <a:pt x="111" y="31"/>
                </a:cubicBezTo>
                <a:cubicBezTo>
                  <a:pt x="96" y="46"/>
                  <a:pt x="96" y="46"/>
                  <a:pt x="96" y="46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11" y="62"/>
                  <a:pt x="111" y="65"/>
                  <a:pt x="109" y="68"/>
                </a:cubicBezTo>
                <a:cubicBezTo>
                  <a:pt x="106" y="70"/>
                  <a:pt x="102" y="70"/>
                  <a:pt x="100" y="68"/>
                </a:cubicBezTo>
                <a:close/>
                <a:moveTo>
                  <a:pt x="76" y="89"/>
                </a:moveTo>
                <a:cubicBezTo>
                  <a:pt x="71" y="94"/>
                  <a:pt x="48" y="95"/>
                  <a:pt x="48" y="95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6"/>
                  <a:pt x="20" y="43"/>
                  <a:pt x="25" y="38"/>
                </a:cubicBezTo>
                <a:cubicBezTo>
                  <a:pt x="30" y="33"/>
                  <a:pt x="45" y="18"/>
                  <a:pt x="45" y="18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81" y="84"/>
                  <a:pt x="76" y="89"/>
                </a:cubicBezTo>
                <a:close/>
                <a:moveTo>
                  <a:pt x="19" y="72"/>
                </a:moveTo>
                <a:cubicBezTo>
                  <a:pt x="42" y="95"/>
                  <a:pt x="42" y="95"/>
                  <a:pt x="42" y="95"/>
                </a:cubicBezTo>
                <a:cubicBezTo>
                  <a:pt x="44" y="96"/>
                  <a:pt x="44" y="99"/>
                  <a:pt x="42" y="100"/>
                </a:cubicBezTo>
                <a:cubicBezTo>
                  <a:pt x="41" y="102"/>
                  <a:pt x="38" y="102"/>
                  <a:pt x="36" y="100"/>
                </a:cubicBezTo>
                <a:cubicBezTo>
                  <a:pt x="14" y="78"/>
                  <a:pt x="14" y="78"/>
                  <a:pt x="14" y="78"/>
                </a:cubicBezTo>
                <a:cubicBezTo>
                  <a:pt x="12" y="76"/>
                  <a:pt x="12" y="73"/>
                  <a:pt x="14" y="72"/>
                </a:cubicBezTo>
                <a:cubicBezTo>
                  <a:pt x="15" y="70"/>
                  <a:pt x="18" y="70"/>
                  <a:pt x="19" y="72"/>
                </a:cubicBezTo>
                <a:close/>
                <a:moveTo>
                  <a:pt x="31" y="100"/>
                </a:moveTo>
                <a:cubicBezTo>
                  <a:pt x="31" y="100"/>
                  <a:pt x="29" y="102"/>
                  <a:pt x="27" y="104"/>
                </a:cubicBezTo>
                <a:cubicBezTo>
                  <a:pt x="24" y="107"/>
                  <a:pt x="20" y="107"/>
                  <a:pt x="18" y="104"/>
                </a:cubicBezTo>
                <a:cubicBezTo>
                  <a:pt x="17" y="103"/>
                  <a:pt x="17" y="103"/>
                  <a:pt x="17" y="103"/>
                </a:cubicBezTo>
                <a:cubicBezTo>
                  <a:pt x="5" y="114"/>
                  <a:pt x="5" y="114"/>
                  <a:pt x="5" y="114"/>
                </a:cubicBezTo>
                <a:cubicBezTo>
                  <a:pt x="0" y="109"/>
                  <a:pt x="0" y="109"/>
                  <a:pt x="0" y="109"/>
                </a:cubicBezTo>
                <a:cubicBezTo>
                  <a:pt x="11" y="97"/>
                  <a:pt x="11" y="97"/>
                  <a:pt x="11" y="97"/>
                </a:cubicBezTo>
                <a:cubicBezTo>
                  <a:pt x="10" y="96"/>
                  <a:pt x="10" y="96"/>
                  <a:pt x="10" y="96"/>
                </a:cubicBezTo>
                <a:cubicBezTo>
                  <a:pt x="7" y="94"/>
                  <a:pt x="7" y="90"/>
                  <a:pt x="10" y="87"/>
                </a:cubicBezTo>
                <a:cubicBezTo>
                  <a:pt x="12" y="85"/>
                  <a:pt x="14" y="83"/>
                  <a:pt x="14" y="83"/>
                </a:cubicBezTo>
                <a:lnTo>
                  <a:pt x="31" y="100"/>
                </a:lnTo>
                <a:close/>
              </a:path>
            </a:pathLst>
          </a:custGeom>
          <a:solidFill>
            <a:srgbClr val="70AD47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100"/>
          <p:cNvSpPr/>
          <p:nvPr/>
        </p:nvSpPr>
        <p:spPr>
          <a:xfrm>
            <a:off x="4506880" y="3841697"/>
            <a:ext cx="609441" cy="609441"/>
          </a:xfrm>
          <a:prstGeom prst="ellipse">
            <a:avLst/>
          </a:prstGeom>
          <a:noFill/>
          <a:ln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15"/>
          <p:cNvSpPr>
            <a:spLocks noChangeAspect="1" noChangeArrowheads="1" noTextEdit="1"/>
          </p:cNvSpPr>
          <p:nvPr/>
        </p:nvSpPr>
        <p:spPr bwMode="auto">
          <a:xfrm>
            <a:off x="4564015" y="3904094"/>
            <a:ext cx="450733" cy="5470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7"/>
          <p:cNvSpPr>
            <a:spLocks noEditPoints="1"/>
          </p:cNvSpPr>
          <p:nvPr/>
        </p:nvSpPr>
        <p:spPr bwMode="auto">
          <a:xfrm>
            <a:off x="4662947" y="3965430"/>
            <a:ext cx="299303" cy="368575"/>
          </a:xfrm>
          <a:custGeom>
            <a:avLst/>
            <a:gdLst/>
            <a:ahLst/>
            <a:cxnLst>
              <a:cxn ang="0">
                <a:pos x="86" y="48"/>
              </a:cxn>
              <a:cxn ang="0">
                <a:pos x="86" y="22"/>
              </a:cxn>
              <a:cxn ang="0">
                <a:pos x="72" y="8"/>
              </a:cxn>
              <a:cxn ang="0">
                <a:pos x="58" y="22"/>
              </a:cxn>
              <a:cxn ang="0">
                <a:pos x="58" y="46"/>
              </a:cxn>
              <a:cxn ang="0">
                <a:pos x="76" y="78"/>
              </a:cxn>
              <a:cxn ang="0">
                <a:pos x="38" y="116"/>
              </a:cxn>
              <a:cxn ang="0">
                <a:pos x="0" y="78"/>
              </a:cxn>
              <a:cxn ang="0">
                <a:pos x="38" y="40"/>
              </a:cxn>
              <a:cxn ang="0">
                <a:pos x="50" y="42"/>
              </a:cxn>
              <a:cxn ang="0">
                <a:pos x="50" y="22"/>
              </a:cxn>
              <a:cxn ang="0">
                <a:pos x="72" y="0"/>
              </a:cxn>
              <a:cxn ang="0">
                <a:pos x="94" y="22"/>
              </a:cxn>
              <a:cxn ang="0">
                <a:pos x="94" y="48"/>
              </a:cxn>
              <a:cxn ang="0">
                <a:pos x="86" y="48"/>
              </a:cxn>
              <a:cxn ang="0">
                <a:pos x="38" y="46"/>
              </a:cxn>
              <a:cxn ang="0">
                <a:pos x="6" y="78"/>
              </a:cxn>
              <a:cxn ang="0">
                <a:pos x="38" y="110"/>
              </a:cxn>
              <a:cxn ang="0">
                <a:pos x="70" y="78"/>
              </a:cxn>
              <a:cxn ang="0">
                <a:pos x="38" y="46"/>
              </a:cxn>
              <a:cxn ang="0">
                <a:pos x="38" y="108"/>
              </a:cxn>
              <a:cxn ang="0">
                <a:pos x="8" y="78"/>
              </a:cxn>
              <a:cxn ang="0">
                <a:pos x="38" y="48"/>
              </a:cxn>
              <a:cxn ang="0">
                <a:pos x="68" y="78"/>
              </a:cxn>
              <a:cxn ang="0">
                <a:pos x="38" y="108"/>
              </a:cxn>
              <a:cxn ang="0">
                <a:pos x="44" y="70"/>
              </a:cxn>
              <a:cxn ang="0">
                <a:pos x="38" y="64"/>
              </a:cxn>
              <a:cxn ang="0">
                <a:pos x="32" y="70"/>
              </a:cxn>
              <a:cxn ang="0">
                <a:pos x="37" y="76"/>
              </a:cxn>
              <a:cxn ang="0">
                <a:pos x="32" y="94"/>
              </a:cxn>
              <a:cxn ang="0">
                <a:pos x="44" y="94"/>
              </a:cxn>
              <a:cxn ang="0">
                <a:pos x="39" y="76"/>
              </a:cxn>
              <a:cxn ang="0">
                <a:pos x="44" y="70"/>
              </a:cxn>
            </a:cxnLst>
            <a:rect l="0" t="0" r="r" b="b"/>
            <a:pathLst>
              <a:path w="94" h="116">
                <a:moveTo>
                  <a:pt x="86" y="48"/>
                </a:moveTo>
                <a:cubicBezTo>
                  <a:pt x="86" y="22"/>
                  <a:pt x="86" y="22"/>
                  <a:pt x="86" y="22"/>
                </a:cubicBezTo>
                <a:cubicBezTo>
                  <a:pt x="86" y="14"/>
                  <a:pt x="80" y="8"/>
                  <a:pt x="72" y="8"/>
                </a:cubicBezTo>
                <a:cubicBezTo>
                  <a:pt x="64" y="8"/>
                  <a:pt x="58" y="14"/>
                  <a:pt x="58" y="22"/>
                </a:cubicBezTo>
                <a:cubicBezTo>
                  <a:pt x="58" y="46"/>
                  <a:pt x="58" y="46"/>
                  <a:pt x="58" y="46"/>
                </a:cubicBezTo>
                <a:cubicBezTo>
                  <a:pt x="69" y="53"/>
                  <a:pt x="76" y="64"/>
                  <a:pt x="76" y="78"/>
                </a:cubicBezTo>
                <a:cubicBezTo>
                  <a:pt x="76" y="99"/>
                  <a:pt x="59" y="116"/>
                  <a:pt x="38" y="116"/>
                </a:cubicBezTo>
                <a:cubicBezTo>
                  <a:pt x="17" y="116"/>
                  <a:pt x="0" y="99"/>
                  <a:pt x="0" y="78"/>
                </a:cubicBezTo>
                <a:cubicBezTo>
                  <a:pt x="0" y="57"/>
                  <a:pt x="17" y="40"/>
                  <a:pt x="38" y="40"/>
                </a:cubicBezTo>
                <a:cubicBezTo>
                  <a:pt x="42" y="40"/>
                  <a:pt x="46" y="41"/>
                  <a:pt x="50" y="42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10"/>
                  <a:pt x="60" y="0"/>
                  <a:pt x="72" y="0"/>
                </a:cubicBezTo>
                <a:cubicBezTo>
                  <a:pt x="84" y="0"/>
                  <a:pt x="94" y="10"/>
                  <a:pt x="94" y="22"/>
                </a:cubicBezTo>
                <a:cubicBezTo>
                  <a:pt x="94" y="48"/>
                  <a:pt x="94" y="48"/>
                  <a:pt x="94" y="48"/>
                </a:cubicBezTo>
                <a:lnTo>
                  <a:pt x="86" y="48"/>
                </a:lnTo>
                <a:close/>
                <a:moveTo>
                  <a:pt x="38" y="46"/>
                </a:moveTo>
                <a:cubicBezTo>
                  <a:pt x="20" y="46"/>
                  <a:pt x="6" y="60"/>
                  <a:pt x="6" y="78"/>
                </a:cubicBezTo>
                <a:cubicBezTo>
                  <a:pt x="6" y="96"/>
                  <a:pt x="20" y="110"/>
                  <a:pt x="38" y="110"/>
                </a:cubicBezTo>
                <a:cubicBezTo>
                  <a:pt x="56" y="110"/>
                  <a:pt x="70" y="96"/>
                  <a:pt x="70" y="78"/>
                </a:cubicBezTo>
                <a:cubicBezTo>
                  <a:pt x="70" y="60"/>
                  <a:pt x="56" y="46"/>
                  <a:pt x="38" y="46"/>
                </a:cubicBezTo>
                <a:close/>
                <a:moveTo>
                  <a:pt x="38" y="108"/>
                </a:moveTo>
                <a:cubicBezTo>
                  <a:pt x="21" y="108"/>
                  <a:pt x="8" y="95"/>
                  <a:pt x="8" y="78"/>
                </a:cubicBezTo>
                <a:cubicBezTo>
                  <a:pt x="8" y="62"/>
                  <a:pt x="21" y="48"/>
                  <a:pt x="38" y="48"/>
                </a:cubicBezTo>
                <a:cubicBezTo>
                  <a:pt x="55" y="48"/>
                  <a:pt x="68" y="62"/>
                  <a:pt x="68" y="78"/>
                </a:cubicBezTo>
                <a:cubicBezTo>
                  <a:pt x="68" y="95"/>
                  <a:pt x="55" y="108"/>
                  <a:pt x="38" y="108"/>
                </a:cubicBezTo>
                <a:close/>
                <a:moveTo>
                  <a:pt x="44" y="70"/>
                </a:moveTo>
                <a:cubicBezTo>
                  <a:pt x="44" y="67"/>
                  <a:pt x="41" y="64"/>
                  <a:pt x="38" y="64"/>
                </a:cubicBezTo>
                <a:cubicBezTo>
                  <a:pt x="35" y="64"/>
                  <a:pt x="32" y="67"/>
                  <a:pt x="32" y="70"/>
                </a:cubicBezTo>
                <a:cubicBezTo>
                  <a:pt x="32" y="73"/>
                  <a:pt x="34" y="75"/>
                  <a:pt x="37" y="76"/>
                </a:cubicBezTo>
                <a:cubicBezTo>
                  <a:pt x="32" y="94"/>
                  <a:pt x="32" y="94"/>
                  <a:pt x="32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39" y="76"/>
                  <a:pt x="39" y="76"/>
                  <a:pt x="39" y="76"/>
                </a:cubicBezTo>
                <a:cubicBezTo>
                  <a:pt x="42" y="75"/>
                  <a:pt x="44" y="73"/>
                  <a:pt x="44" y="70"/>
                </a:cubicBezTo>
                <a:close/>
              </a:path>
            </a:pathLst>
          </a:custGeom>
          <a:solidFill>
            <a:srgbClr val="70AD47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97"/>
          <p:cNvSpPr/>
          <p:nvPr/>
        </p:nvSpPr>
        <p:spPr>
          <a:xfrm>
            <a:off x="6538351" y="2318094"/>
            <a:ext cx="609441" cy="609441"/>
          </a:xfrm>
          <a:prstGeom prst="ellipse">
            <a:avLst/>
          </a:prstGeom>
          <a:noFill/>
          <a:ln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25"/>
          <p:cNvSpPr>
            <a:spLocks noEditPoints="1"/>
          </p:cNvSpPr>
          <p:nvPr/>
        </p:nvSpPr>
        <p:spPr bwMode="auto">
          <a:xfrm>
            <a:off x="6690519" y="2435006"/>
            <a:ext cx="301780" cy="378598"/>
          </a:xfrm>
          <a:custGeom>
            <a:avLst/>
            <a:gdLst/>
            <a:ahLst/>
            <a:cxnLst>
              <a:cxn ang="0">
                <a:pos x="47" y="70"/>
              </a:cxn>
              <a:cxn ang="0">
                <a:pos x="34" y="50"/>
              </a:cxn>
              <a:cxn ang="0">
                <a:pos x="34" y="36"/>
              </a:cxn>
              <a:cxn ang="0">
                <a:pos x="17" y="7"/>
              </a:cxn>
              <a:cxn ang="0">
                <a:pos x="23" y="70"/>
              </a:cxn>
              <a:cxn ang="0">
                <a:pos x="77" y="109"/>
              </a:cxn>
              <a:cxn ang="0">
                <a:pos x="60" y="80"/>
              </a:cxn>
              <a:cxn ang="0">
                <a:pos x="47" y="70"/>
              </a:cxn>
              <a:cxn ang="0">
                <a:pos x="89" y="98"/>
              </a:cxn>
              <a:cxn ang="0">
                <a:pos x="89" y="98"/>
              </a:cxn>
              <a:cxn ang="0">
                <a:pos x="76" y="76"/>
              </a:cxn>
              <a:cxn ang="0">
                <a:pos x="71" y="74"/>
              </a:cxn>
              <a:cxn ang="0">
                <a:pos x="62" y="79"/>
              </a:cxn>
              <a:cxn ang="0">
                <a:pos x="79" y="108"/>
              </a:cxn>
              <a:cxn ang="0">
                <a:pos x="87" y="103"/>
              </a:cxn>
              <a:cxn ang="0">
                <a:pos x="88" y="103"/>
              </a:cxn>
              <a:cxn ang="0">
                <a:pos x="89" y="98"/>
              </a:cxn>
              <a:cxn ang="0">
                <a:pos x="44" y="30"/>
              </a:cxn>
              <a:cxn ang="0">
                <a:pos x="44" y="30"/>
              </a:cxn>
              <a:cxn ang="0">
                <a:pos x="46" y="25"/>
              </a:cxn>
              <a:cxn ang="0">
                <a:pos x="46" y="25"/>
              </a:cxn>
              <a:cxn ang="0">
                <a:pos x="32" y="2"/>
              </a:cxn>
              <a:cxn ang="0">
                <a:pos x="27" y="1"/>
              </a:cxn>
              <a:cxn ang="0">
                <a:pos x="19" y="6"/>
              </a:cxn>
              <a:cxn ang="0">
                <a:pos x="36" y="35"/>
              </a:cxn>
              <a:cxn ang="0">
                <a:pos x="44" y="30"/>
              </a:cxn>
            </a:cxnLst>
            <a:rect l="0" t="0" r="r" b="b"/>
            <a:pathLst>
              <a:path w="90" h="114">
                <a:moveTo>
                  <a:pt x="47" y="70"/>
                </a:moveTo>
                <a:cubicBezTo>
                  <a:pt x="47" y="70"/>
                  <a:pt x="35" y="50"/>
                  <a:pt x="34" y="50"/>
                </a:cubicBezTo>
                <a:cubicBezTo>
                  <a:pt x="32" y="44"/>
                  <a:pt x="30" y="39"/>
                  <a:pt x="34" y="36"/>
                </a:cubicBezTo>
                <a:cubicBezTo>
                  <a:pt x="17" y="7"/>
                  <a:pt x="17" y="7"/>
                  <a:pt x="17" y="7"/>
                </a:cubicBezTo>
                <a:cubicBezTo>
                  <a:pt x="12" y="10"/>
                  <a:pt x="0" y="29"/>
                  <a:pt x="23" y="70"/>
                </a:cubicBezTo>
                <a:cubicBezTo>
                  <a:pt x="49" y="114"/>
                  <a:pt x="72" y="112"/>
                  <a:pt x="77" y="109"/>
                </a:cubicBezTo>
                <a:cubicBezTo>
                  <a:pt x="60" y="80"/>
                  <a:pt x="60" y="80"/>
                  <a:pt x="60" y="80"/>
                </a:cubicBezTo>
                <a:cubicBezTo>
                  <a:pt x="56" y="83"/>
                  <a:pt x="53" y="79"/>
                  <a:pt x="47" y="70"/>
                </a:cubicBezTo>
                <a:close/>
                <a:moveTo>
                  <a:pt x="89" y="98"/>
                </a:moveTo>
                <a:cubicBezTo>
                  <a:pt x="89" y="98"/>
                  <a:pt x="89" y="98"/>
                  <a:pt x="89" y="98"/>
                </a:cubicBezTo>
                <a:cubicBezTo>
                  <a:pt x="89" y="98"/>
                  <a:pt x="76" y="76"/>
                  <a:pt x="76" y="76"/>
                </a:cubicBezTo>
                <a:cubicBezTo>
                  <a:pt x="75" y="74"/>
                  <a:pt x="72" y="73"/>
                  <a:pt x="71" y="74"/>
                </a:cubicBezTo>
                <a:cubicBezTo>
                  <a:pt x="62" y="79"/>
                  <a:pt x="62" y="79"/>
                  <a:pt x="62" y="79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08"/>
                  <a:pt x="87" y="103"/>
                  <a:pt x="87" y="103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89" y="102"/>
                  <a:pt x="90" y="100"/>
                  <a:pt x="89" y="98"/>
                </a:cubicBezTo>
                <a:close/>
                <a:moveTo>
                  <a:pt x="44" y="30"/>
                </a:moveTo>
                <a:cubicBezTo>
                  <a:pt x="44" y="30"/>
                  <a:pt x="44" y="30"/>
                  <a:pt x="44" y="30"/>
                </a:cubicBezTo>
                <a:cubicBezTo>
                  <a:pt x="46" y="29"/>
                  <a:pt x="47" y="27"/>
                  <a:pt x="46" y="25"/>
                </a:cubicBezTo>
                <a:cubicBezTo>
                  <a:pt x="46" y="25"/>
                  <a:pt x="46" y="25"/>
                  <a:pt x="46" y="25"/>
                </a:cubicBezTo>
                <a:cubicBezTo>
                  <a:pt x="46" y="25"/>
                  <a:pt x="32" y="2"/>
                  <a:pt x="32" y="2"/>
                </a:cubicBezTo>
                <a:cubicBezTo>
                  <a:pt x="31" y="1"/>
                  <a:pt x="29" y="0"/>
                  <a:pt x="27" y="1"/>
                </a:cubicBezTo>
                <a:cubicBezTo>
                  <a:pt x="19" y="6"/>
                  <a:pt x="19" y="6"/>
                  <a:pt x="19" y="6"/>
                </a:cubicBezTo>
                <a:cubicBezTo>
                  <a:pt x="36" y="35"/>
                  <a:pt x="36" y="35"/>
                  <a:pt x="36" y="35"/>
                </a:cubicBezTo>
                <a:cubicBezTo>
                  <a:pt x="36" y="35"/>
                  <a:pt x="44" y="30"/>
                  <a:pt x="44" y="30"/>
                </a:cubicBezTo>
                <a:close/>
              </a:path>
            </a:pathLst>
          </a:custGeom>
          <a:solidFill>
            <a:srgbClr val="70AD47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Oval 101"/>
          <p:cNvSpPr/>
          <p:nvPr/>
        </p:nvSpPr>
        <p:spPr>
          <a:xfrm>
            <a:off x="4913175" y="2318094"/>
            <a:ext cx="609441" cy="609441"/>
          </a:xfrm>
          <a:prstGeom prst="ellipse">
            <a:avLst/>
          </a:prstGeom>
          <a:noFill/>
          <a:ln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AutoShape 27"/>
          <p:cNvSpPr>
            <a:spLocks noChangeAspect="1" noChangeArrowheads="1" noTextEdit="1"/>
          </p:cNvSpPr>
          <p:nvPr/>
        </p:nvSpPr>
        <p:spPr bwMode="auto">
          <a:xfrm>
            <a:off x="4957867" y="2367865"/>
            <a:ext cx="434316" cy="5078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29"/>
          <p:cNvSpPr>
            <a:spLocks noEditPoints="1"/>
          </p:cNvSpPr>
          <p:nvPr/>
        </p:nvSpPr>
        <p:spPr bwMode="auto">
          <a:xfrm>
            <a:off x="5025034" y="2435006"/>
            <a:ext cx="317766" cy="374601"/>
          </a:xfrm>
          <a:custGeom>
            <a:avLst/>
            <a:gdLst/>
            <a:ahLst/>
            <a:cxnLst>
              <a:cxn ang="0">
                <a:pos x="77" y="120"/>
              </a:cxn>
              <a:cxn ang="0">
                <a:pos x="57" y="120"/>
              </a:cxn>
              <a:cxn ang="0">
                <a:pos x="33" y="96"/>
              </a:cxn>
              <a:cxn ang="0">
                <a:pos x="33" y="60"/>
              </a:cxn>
              <a:cxn ang="0">
                <a:pos x="57" y="60"/>
              </a:cxn>
              <a:cxn ang="0">
                <a:pos x="57" y="68"/>
              </a:cxn>
              <a:cxn ang="0">
                <a:pos x="65" y="76"/>
              </a:cxn>
              <a:cxn ang="0">
                <a:pos x="69" y="76"/>
              </a:cxn>
              <a:cxn ang="0">
                <a:pos x="77" y="68"/>
              </a:cxn>
              <a:cxn ang="0">
                <a:pos x="77" y="60"/>
              </a:cxn>
              <a:cxn ang="0">
                <a:pos x="101" y="60"/>
              </a:cxn>
              <a:cxn ang="0">
                <a:pos x="101" y="96"/>
              </a:cxn>
              <a:cxn ang="0">
                <a:pos x="77" y="120"/>
              </a:cxn>
              <a:cxn ang="0">
                <a:pos x="77" y="52"/>
              </a:cxn>
              <a:cxn ang="0">
                <a:pos x="69" y="44"/>
              </a:cxn>
              <a:cxn ang="0">
                <a:pos x="69" y="44"/>
              </a:cxn>
              <a:cxn ang="0">
                <a:pos x="69" y="20"/>
              </a:cxn>
              <a:cxn ang="0">
                <a:pos x="77" y="20"/>
              </a:cxn>
              <a:cxn ang="0">
                <a:pos x="101" y="44"/>
              </a:cxn>
              <a:cxn ang="0">
                <a:pos x="101" y="56"/>
              </a:cxn>
              <a:cxn ang="0">
                <a:pos x="77" y="56"/>
              </a:cxn>
              <a:cxn ang="0">
                <a:pos x="77" y="52"/>
              </a:cxn>
              <a:cxn ang="0">
                <a:pos x="65" y="17"/>
              </a:cxn>
              <a:cxn ang="0">
                <a:pos x="54" y="5"/>
              </a:cxn>
              <a:cxn ang="0">
                <a:pos x="37" y="22"/>
              </a:cxn>
              <a:cxn ang="0">
                <a:pos x="36" y="24"/>
              </a:cxn>
              <a:cxn ang="0">
                <a:pos x="15" y="44"/>
              </a:cxn>
              <a:cxn ang="0">
                <a:pos x="4" y="39"/>
              </a:cxn>
              <a:cxn ang="0">
                <a:pos x="0" y="30"/>
              </a:cxn>
              <a:cxn ang="0">
                <a:pos x="2" y="28"/>
              </a:cxn>
              <a:cxn ang="0">
                <a:pos x="5" y="32"/>
              </a:cxn>
              <a:cxn ang="0">
                <a:pos x="15" y="39"/>
              </a:cxn>
              <a:cxn ang="0">
                <a:pos x="23" y="35"/>
              </a:cxn>
              <a:cxn ang="0">
                <a:pos x="31" y="22"/>
              </a:cxn>
              <a:cxn ang="0">
                <a:pos x="33" y="18"/>
              </a:cxn>
              <a:cxn ang="0">
                <a:pos x="54" y="0"/>
              </a:cxn>
              <a:cxn ang="0">
                <a:pos x="70" y="17"/>
              </a:cxn>
              <a:cxn ang="0">
                <a:pos x="70" y="17"/>
              </a:cxn>
              <a:cxn ang="0">
                <a:pos x="65" y="17"/>
              </a:cxn>
              <a:cxn ang="0">
                <a:pos x="73" y="54"/>
              </a:cxn>
              <a:cxn ang="0">
                <a:pos x="73" y="66"/>
              </a:cxn>
              <a:cxn ang="0">
                <a:pos x="67" y="72"/>
              </a:cxn>
              <a:cxn ang="0">
                <a:pos x="61" y="66"/>
              </a:cxn>
              <a:cxn ang="0">
                <a:pos x="61" y="54"/>
              </a:cxn>
              <a:cxn ang="0">
                <a:pos x="67" y="48"/>
              </a:cxn>
              <a:cxn ang="0">
                <a:pos x="73" y="54"/>
              </a:cxn>
              <a:cxn ang="0">
                <a:pos x="57" y="20"/>
              </a:cxn>
              <a:cxn ang="0">
                <a:pos x="65" y="20"/>
              </a:cxn>
              <a:cxn ang="0">
                <a:pos x="65" y="44"/>
              </a:cxn>
              <a:cxn ang="0">
                <a:pos x="57" y="52"/>
              </a:cxn>
              <a:cxn ang="0">
                <a:pos x="57" y="56"/>
              </a:cxn>
              <a:cxn ang="0">
                <a:pos x="33" y="56"/>
              </a:cxn>
              <a:cxn ang="0">
                <a:pos x="33" y="44"/>
              </a:cxn>
              <a:cxn ang="0">
                <a:pos x="57" y="20"/>
              </a:cxn>
            </a:cxnLst>
            <a:rect l="0" t="0" r="r" b="b"/>
            <a:pathLst>
              <a:path w="101" h="120">
                <a:moveTo>
                  <a:pt x="77" y="120"/>
                </a:moveTo>
                <a:cubicBezTo>
                  <a:pt x="57" y="120"/>
                  <a:pt x="57" y="120"/>
                  <a:pt x="57" y="120"/>
                </a:cubicBezTo>
                <a:cubicBezTo>
                  <a:pt x="44" y="120"/>
                  <a:pt x="33" y="109"/>
                  <a:pt x="33" y="96"/>
                </a:cubicBezTo>
                <a:cubicBezTo>
                  <a:pt x="33" y="60"/>
                  <a:pt x="33" y="60"/>
                  <a:pt x="33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8"/>
                  <a:pt x="57" y="68"/>
                  <a:pt x="57" y="68"/>
                </a:cubicBezTo>
                <a:cubicBezTo>
                  <a:pt x="57" y="72"/>
                  <a:pt x="60" y="76"/>
                  <a:pt x="65" y="76"/>
                </a:cubicBezTo>
                <a:cubicBezTo>
                  <a:pt x="69" y="76"/>
                  <a:pt x="69" y="76"/>
                  <a:pt x="69" y="76"/>
                </a:cubicBezTo>
                <a:cubicBezTo>
                  <a:pt x="73" y="76"/>
                  <a:pt x="77" y="72"/>
                  <a:pt x="77" y="68"/>
                </a:cubicBezTo>
                <a:cubicBezTo>
                  <a:pt x="77" y="60"/>
                  <a:pt x="77" y="60"/>
                  <a:pt x="77" y="60"/>
                </a:cubicBezTo>
                <a:cubicBezTo>
                  <a:pt x="101" y="60"/>
                  <a:pt x="101" y="60"/>
                  <a:pt x="101" y="60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101" y="109"/>
                  <a:pt x="90" y="120"/>
                  <a:pt x="77" y="120"/>
                </a:cubicBezTo>
                <a:close/>
                <a:moveTo>
                  <a:pt x="77" y="52"/>
                </a:moveTo>
                <a:cubicBezTo>
                  <a:pt x="77" y="48"/>
                  <a:pt x="73" y="44"/>
                  <a:pt x="69" y="44"/>
                </a:cubicBezTo>
                <a:cubicBezTo>
                  <a:pt x="69" y="44"/>
                  <a:pt x="69" y="44"/>
                  <a:pt x="69" y="44"/>
                </a:cubicBezTo>
                <a:cubicBezTo>
                  <a:pt x="69" y="20"/>
                  <a:pt x="69" y="20"/>
                  <a:pt x="69" y="20"/>
                </a:cubicBezTo>
                <a:cubicBezTo>
                  <a:pt x="69" y="20"/>
                  <a:pt x="64" y="20"/>
                  <a:pt x="77" y="20"/>
                </a:cubicBezTo>
                <a:cubicBezTo>
                  <a:pt x="90" y="20"/>
                  <a:pt x="101" y="29"/>
                  <a:pt x="101" y="44"/>
                </a:cubicBezTo>
                <a:cubicBezTo>
                  <a:pt x="101" y="52"/>
                  <a:pt x="101" y="55"/>
                  <a:pt x="101" y="56"/>
                </a:cubicBezTo>
                <a:cubicBezTo>
                  <a:pt x="77" y="56"/>
                  <a:pt x="77" y="56"/>
                  <a:pt x="77" y="56"/>
                </a:cubicBezTo>
                <a:lnTo>
                  <a:pt x="77" y="52"/>
                </a:lnTo>
                <a:close/>
                <a:moveTo>
                  <a:pt x="65" y="17"/>
                </a:moveTo>
                <a:cubicBezTo>
                  <a:pt x="65" y="10"/>
                  <a:pt x="62" y="5"/>
                  <a:pt x="54" y="5"/>
                </a:cubicBezTo>
                <a:cubicBezTo>
                  <a:pt x="47" y="5"/>
                  <a:pt x="41" y="11"/>
                  <a:pt x="37" y="22"/>
                </a:cubicBezTo>
                <a:cubicBezTo>
                  <a:pt x="36" y="24"/>
                  <a:pt x="36" y="24"/>
                  <a:pt x="36" y="24"/>
                </a:cubicBezTo>
                <a:cubicBezTo>
                  <a:pt x="31" y="37"/>
                  <a:pt x="24" y="44"/>
                  <a:pt x="15" y="44"/>
                </a:cubicBezTo>
                <a:cubicBezTo>
                  <a:pt x="11" y="44"/>
                  <a:pt x="8" y="42"/>
                  <a:pt x="4" y="39"/>
                </a:cubicBezTo>
                <a:cubicBezTo>
                  <a:pt x="1" y="37"/>
                  <a:pt x="0" y="34"/>
                  <a:pt x="0" y="30"/>
                </a:cubicBezTo>
                <a:cubicBezTo>
                  <a:pt x="0" y="29"/>
                  <a:pt x="0" y="28"/>
                  <a:pt x="2" y="28"/>
                </a:cubicBezTo>
                <a:cubicBezTo>
                  <a:pt x="3" y="28"/>
                  <a:pt x="4" y="29"/>
                  <a:pt x="5" y="32"/>
                </a:cubicBezTo>
                <a:cubicBezTo>
                  <a:pt x="7" y="36"/>
                  <a:pt x="10" y="39"/>
                  <a:pt x="15" y="39"/>
                </a:cubicBezTo>
                <a:cubicBezTo>
                  <a:pt x="18" y="39"/>
                  <a:pt x="21" y="38"/>
                  <a:pt x="23" y="35"/>
                </a:cubicBezTo>
                <a:cubicBezTo>
                  <a:pt x="26" y="33"/>
                  <a:pt x="28" y="29"/>
                  <a:pt x="31" y="22"/>
                </a:cubicBezTo>
                <a:cubicBezTo>
                  <a:pt x="33" y="18"/>
                  <a:pt x="33" y="18"/>
                  <a:pt x="33" y="18"/>
                </a:cubicBezTo>
                <a:cubicBezTo>
                  <a:pt x="38" y="6"/>
                  <a:pt x="45" y="0"/>
                  <a:pt x="54" y="0"/>
                </a:cubicBezTo>
                <a:cubicBezTo>
                  <a:pt x="65" y="0"/>
                  <a:pt x="70" y="6"/>
                  <a:pt x="70" y="17"/>
                </a:cubicBezTo>
                <a:cubicBezTo>
                  <a:pt x="70" y="17"/>
                  <a:pt x="70" y="17"/>
                  <a:pt x="70" y="17"/>
                </a:cubicBezTo>
                <a:lnTo>
                  <a:pt x="65" y="17"/>
                </a:lnTo>
                <a:close/>
                <a:moveTo>
                  <a:pt x="73" y="54"/>
                </a:moveTo>
                <a:cubicBezTo>
                  <a:pt x="73" y="66"/>
                  <a:pt x="73" y="66"/>
                  <a:pt x="73" y="66"/>
                </a:cubicBezTo>
                <a:cubicBezTo>
                  <a:pt x="73" y="69"/>
                  <a:pt x="70" y="72"/>
                  <a:pt x="67" y="72"/>
                </a:cubicBezTo>
                <a:cubicBezTo>
                  <a:pt x="64" y="72"/>
                  <a:pt x="61" y="69"/>
                  <a:pt x="61" y="66"/>
                </a:cubicBezTo>
                <a:cubicBezTo>
                  <a:pt x="61" y="54"/>
                  <a:pt x="61" y="54"/>
                  <a:pt x="61" y="54"/>
                </a:cubicBezTo>
                <a:cubicBezTo>
                  <a:pt x="61" y="51"/>
                  <a:pt x="64" y="48"/>
                  <a:pt x="67" y="48"/>
                </a:cubicBezTo>
                <a:cubicBezTo>
                  <a:pt x="70" y="48"/>
                  <a:pt x="73" y="51"/>
                  <a:pt x="73" y="54"/>
                </a:cubicBezTo>
                <a:close/>
                <a:moveTo>
                  <a:pt x="57" y="20"/>
                </a:moveTo>
                <a:cubicBezTo>
                  <a:pt x="70" y="20"/>
                  <a:pt x="65" y="20"/>
                  <a:pt x="65" y="20"/>
                </a:cubicBezTo>
                <a:cubicBezTo>
                  <a:pt x="65" y="44"/>
                  <a:pt x="65" y="44"/>
                  <a:pt x="65" y="44"/>
                </a:cubicBezTo>
                <a:cubicBezTo>
                  <a:pt x="61" y="44"/>
                  <a:pt x="57" y="48"/>
                  <a:pt x="57" y="52"/>
                </a:cubicBezTo>
                <a:cubicBezTo>
                  <a:pt x="57" y="56"/>
                  <a:pt x="57" y="56"/>
                  <a:pt x="57" y="56"/>
                </a:cubicBezTo>
                <a:cubicBezTo>
                  <a:pt x="33" y="56"/>
                  <a:pt x="33" y="56"/>
                  <a:pt x="33" y="56"/>
                </a:cubicBezTo>
                <a:cubicBezTo>
                  <a:pt x="33" y="55"/>
                  <a:pt x="33" y="52"/>
                  <a:pt x="33" y="44"/>
                </a:cubicBezTo>
                <a:cubicBezTo>
                  <a:pt x="33" y="29"/>
                  <a:pt x="44" y="20"/>
                  <a:pt x="57" y="20"/>
                </a:cubicBezTo>
                <a:close/>
              </a:path>
            </a:pathLst>
          </a:custGeom>
          <a:solidFill>
            <a:srgbClr val="70AD47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2383964" y="1820068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345252" y="214206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383964" y="4472297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345252" y="479429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224451" y="1820068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228532" y="214206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224451" y="444863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228532" y="477063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Oval 5"/>
          <p:cNvSpPr>
            <a:spLocks noChangeAspect="1"/>
          </p:cNvSpPr>
          <p:nvPr/>
        </p:nvSpPr>
        <p:spPr>
          <a:xfrm>
            <a:off x="2088267" y="2081482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183286" y="2176501"/>
            <a:ext cx="1330271" cy="1330271"/>
          </a:xfrm>
          <a:prstGeom prst="ellipse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2595301" y="3087048"/>
            <a:ext cx="493100" cy="89072"/>
          </a:xfrm>
          <a:custGeom>
            <a:avLst/>
            <a:gdLst>
              <a:gd name="T0" fmla="*/ 287 w 292"/>
              <a:gd name="T1" fmla="*/ 0 h 53"/>
              <a:gd name="T2" fmla="*/ 6 w 292"/>
              <a:gd name="T3" fmla="*/ 0 h 53"/>
              <a:gd name="T4" fmla="*/ 0 w 292"/>
              <a:gd name="T5" fmla="*/ 5 h 53"/>
              <a:gd name="T6" fmla="*/ 0 w 292"/>
              <a:gd name="T7" fmla="*/ 48 h 53"/>
              <a:gd name="T8" fmla="*/ 6 w 292"/>
              <a:gd name="T9" fmla="*/ 53 h 53"/>
              <a:gd name="T10" fmla="*/ 287 w 292"/>
              <a:gd name="T11" fmla="*/ 53 h 53"/>
              <a:gd name="T12" fmla="*/ 292 w 292"/>
              <a:gd name="T13" fmla="*/ 48 h 53"/>
              <a:gd name="T14" fmla="*/ 292 w 292"/>
              <a:gd name="T15" fmla="*/ 5 h 53"/>
              <a:gd name="T16" fmla="*/ 287 w 292"/>
              <a:gd name="T17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2" h="53">
                <a:moveTo>
                  <a:pt x="28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1"/>
                  <a:pt x="3" y="53"/>
                  <a:pt x="6" y="53"/>
                </a:cubicBezTo>
                <a:cubicBezTo>
                  <a:pt x="287" y="53"/>
                  <a:pt x="287" y="53"/>
                  <a:pt x="287" y="53"/>
                </a:cubicBezTo>
                <a:cubicBezTo>
                  <a:pt x="290" y="53"/>
                  <a:pt x="292" y="51"/>
                  <a:pt x="292" y="48"/>
                </a:cubicBezTo>
                <a:cubicBezTo>
                  <a:pt x="292" y="5"/>
                  <a:pt x="292" y="5"/>
                  <a:pt x="292" y="5"/>
                </a:cubicBezTo>
                <a:cubicBezTo>
                  <a:pt x="292" y="2"/>
                  <a:pt x="290" y="0"/>
                  <a:pt x="28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2506230" y="2550480"/>
            <a:ext cx="671243" cy="492388"/>
          </a:xfrm>
          <a:custGeom>
            <a:avLst/>
            <a:gdLst>
              <a:gd name="T0" fmla="*/ 398 w 398"/>
              <a:gd name="T1" fmla="*/ 40 h 292"/>
              <a:gd name="T2" fmla="*/ 358 w 398"/>
              <a:gd name="T3" fmla="*/ 0 h 292"/>
              <a:gd name="T4" fmla="*/ 318 w 398"/>
              <a:gd name="T5" fmla="*/ 40 h 292"/>
              <a:gd name="T6" fmla="*/ 335 w 398"/>
              <a:gd name="T7" fmla="*/ 72 h 292"/>
              <a:gd name="T8" fmla="*/ 265 w 398"/>
              <a:gd name="T9" fmla="*/ 212 h 292"/>
              <a:gd name="T10" fmla="*/ 219 w 398"/>
              <a:gd name="T11" fmla="*/ 74 h 292"/>
              <a:gd name="T12" fmla="*/ 239 w 398"/>
              <a:gd name="T13" fmla="*/ 40 h 292"/>
              <a:gd name="T14" fmla="*/ 199 w 398"/>
              <a:gd name="T15" fmla="*/ 0 h 292"/>
              <a:gd name="T16" fmla="*/ 159 w 398"/>
              <a:gd name="T17" fmla="*/ 40 h 292"/>
              <a:gd name="T18" fmla="*/ 179 w 398"/>
              <a:gd name="T19" fmla="*/ 74 h 292"/>
              <a:gd name="T20" fmla="*/ 133 w 398"/>
              <a:gd name="T21" fmla="*/ 212 h 292"/>
              <a:gd name="T22" fmla="*/ 63 w 398"/>
              <a:gd name="T23" fmla="*/ 72 h 292"/>
              <a:gd name="T24" fmla="*/ 80 w 398"/>
              <a:gd name="T25" fmla="*/ 40 h 292"/>
              <a:gd name="T26" fmla="*/ 40 w 398"/>
              <a:gd name="T27" fmla="*/ 0 h 292"/>
              <a:gd name="T28" fmla="*/ 0 w 398"/>
              <a:gd name="T29" fmla="*/ 40 h 292"/>
              <a:gd name="T30" fmla="*/ 29 w 398"/>
              <a:gd name="T31" fmla="*/ 78 h 292"/>
              <a:gd name="T32" fmla="*/ 53 w 398"/>
              <a:gd name="T33" fmla="*/ 292 h 292"/>
              <a:gd name="T34" fmla="*/ 345 w 398"/>
              <a:gd name="T35" fmla="*/ 292 h 292"/>
              <a:gd name="T36" fmla="*/ 369 w 398"/>
              <a:gd name="T37" fmla="*/ 78 h 292"/>
              <a:gd name="T38" fmla="*/ 398 w 398"/>
              <a:gd name="T39" fmla="*/ 4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8" h="292">
                <a:moveTo>
                  <a:pt x="398" y="40"/>
                </a:moveTo>
                <a:cubicBezTo>
                  <a:pt x="398" y="18"/>
                  <a:pt x="380" y="0"/>
                  <a:pt x="358" y="0"/>
                </a:cubicBezTo>
                <a:cubicBezTo>
                  <a:pt x="336" y="0"/>
                  <a:pt x="318" y="18"/>
                  <a:pt x="318" y="40"/>
                </a:cubicBezTo>
                <a:cubicBezTo>
                  <a:pt x="318" y="53"/>
                  <a:pt x="325" y="65"/>
                  <a:pt x="335" y="72"/>
                </a:cubicBezTo>
                <a:cubicBezTo>
                  <a:pt x="265" y="212"/>
                  <a:pt x="265" y="212"/>
                  <a:pt x="265" y="212"/>
                </a:cubicBezTo>
                <a:cubicBezTo>
                  <a:pt x="219" y="74"/>
                  <a:pt x="219" y="74"/>
                  <a:pt x="219" y="74"/>
                </a:cubicBezTo>
                <a:cubicBezTo>
                  <a:pt x="231" y="67"/>
                  <a:pt x="239" y="54"/>
                  <a:pt x="239" y="40"/>
                </a:cubicBezTo>
                <a:cubicBezTo>
                  <a:pt x="239" y="18"/>
                  <a:pt x="221" y="0"/>
                  <a:pt x="199" y="0"/>
                </a:cubicBezTo>
                <a:cubicBezTo>
                  <a:pt x="177" y="0"/>
                  <a:pt x="159" y="18"/>
                  <a:pt x="159" y="40"/>
                </a:cubicBezTo>
                <a:cubicBezTo>
                  <a:pt x="159" y="54"/>
                  <a:pt x="167" y="67"/>
                  <a:pt x="179" y="74"/>
                </a:cubicBezTo>
                <a:cubicBezTo>
                  <a:pt x="133" y="212"/>
                  <a:pt x="133" y="212"/>
                  <a:pt x="133" y="212"/>
                </a:cubicBezTo>
                <a:cubicBezTo>
                  <a:pt x="63" y="72"/>
                  <a:pt x="63" y="72"/>
                  <a:pt x="63" y="72"/>
                </a:cubicBezTo>
                <a:cubicBezTo>
                  <a:pt x="73" y="65"/>
                  <a:pt x="80" y="53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58"/>
                  <a:pt x="13" y="73"/>
                  <a:pt x="29" y="78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345" y="292"/>
                  <a:pt x="345" y="292"/>
                  <a:pt x="345" y="292"/>
                </a:cubicBezTo>
                <a:cubicBezTo>
                  <a:pt x="369" y="78"/>
                  <a:pt x="369" y="78"/>
                  <a:pt x="369" y="78"/>
                </a:cubicBezTo>
                <a:cubicBezTo>
                  <a:pt x="386" y="73"/>
                  <a:pt x="398" y="58"/>
                  <a:pt x="398" y="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12"/>
          <p:cNvSpPr>
            <a:spLocks noChangeAspect="1"/>
          </p:cNvSpPr>
          <p:nvPr/>
        </p:nvSpPr>
        <p:spPr>
          <a:xfrm>
            <a:off x="3374414" y="2570550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3469433" y="2665569"/>
            <a:ext cx="1330271" cy="1330271"/>
          </a:xfrm>
          <a:prstGeom prst="ellipse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9"/>
          <p:cNvSpPr/>
          <p:nvPr/>
        </p:nvSpPr>
        <p:spPr bwMode="auto">
          <a:xfrm>
            <a:off x="3918269" y="3033311"/>
            <a:ext cx="508727" cy="439413"/>
          </a:xfrm>
          <a:custGeom>
            <a:avLst/>
            <a:gdLst>
              <a:gd name="T0" fmla="*/ 312 w 338"/>
              <a:gd name="T1" fmla="*/ 0 h 292"/>
              <a:gd name="T2" fmla="*/ 0 w 338"/>
              <a:gd name="T3" fmla="*/ 0 h 292"/>
              <a:gd name="T4" fmla="*/ 106 w 338"/>
              <a:gd name="T5" fmla="*/ 54 h 292"/>
              <a:gd name="T6" fmla="*/ 285 w 338"/>
              <a:gd name="T7" fmla="*/ 54 h 292"/>
              <a:gd name="T8" fmla="*/ 285 w 338"/>
              <a:gd name="T9" fmla="*/ 80 h 292"/>
              <a:gd name="T10" fmla="*/ 159 w 338"/>
              <a:gd name="T11" fmla="*/ 80 h 292"/>
              <a:gd name="T12" fmla="*/ 194 w 338"/>
              <a:gd name="T13" fmla="*/ 98 h 292"/>
              <a:gd name="T14" fmla="*/ 226 w 338"/>
              <a:gd name="T15" fmla="*/ 133 h 292"/>
              <a:gd name="T16" fmla="*/ 285 w 338"/>
              <a:gd name="T17" fmla="*/ 133 h 292"/>
              <a:gd name="T18" fmla="*/ 285 w 338"/>
              <a:gd name="T19" fmla="*/ 160 h 292"/>
              <a:gd name="T20" fmla="*/ 232 w 338"/>
              <a:gd name="T21" fmla="*/ 160 h 292"/>
              <a:gd name="T22" fmla="*/ 232 w 338"/>
              <a:gd name="T23" fmla="*/ 292 h 292"/>
              <a:gd name="T24" fmla="*/ 312 w 338"/>
              <a:gd name="T25" fmla="*/ 292 h 292"/>
              <a:gd name="T26" fmla="*/ 338 w 338"/>
              <a:gd name="T27" fmla="*/ 266 h 292"/>
              <a:gd name="T28" fmla="*/ 338 w 338"/>
              <a:gd name="T29" fmla="*/ 27 h 292"/>
              <a:gd name="T30" fmla="*/ 312 w 338"/>
              <a:gd name="T31" fmla="*/ 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8" h="292">
                <a:moveTo>
                  <a:pt x="312" y="0"/>
                </a:moveTo>
                <a:cubicBezTo>
                  <a:pt x="0" y="0"/>
                  <a:pt x="0" y="0"/>
                  <a:pt x="0" y="0"/>
                </a:cubicBezTo>
                <a:cubicBezTo>
                  <a:pt x="106" y="54"/>
                  <a:pt x="106" y="54"/>
                  <a:pt x="106" y="54"/>
                </a:cubicBezTo>
                <a:cubicBezTo>
                  <a:pt x="285" y="54"/>
                  <a:pt x="285" y="54"/>
                  <a:pt x="285" y="54"/>
                </a:cubicBezTo>
                <a:cubicBezTo>
                  <a:pt x="285" y="80"/>
                  <a:pt x="285" y="80"/>
                  <a:pt x="285" y="80"/>
                </a:cubicBezTo>
                <a:cubicBezTo>
                  <a:pt x="159" y="80"/>
                  <a:pt x="159" y="80"/>
                  <a:pt x="159" y="80"/>
                </a:cubicBezTo>
                <a:cubicBezTo>
                  <a:pt x="194" y="98"/>
                  <a:pt x="194" y="98"/>
                  <a:pt x="194" y="98"/>
                </a:cubicBezTo>
                <a:cubicBezTo>
                  <a:pt x="208" y="105"/>
                  <a:pt x="220" y="118"/>
                  <a:pt x="226" y="133"/>
                </a:cubicBezTo>
                <a:cubicBezTo>
                  <a:pt x="285" y="133"/>
                  <a:pt x="285" y="133"/>
                  <a:pt x="285" y="133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32" y="160"/>
                  <a:pt x="232" y="160"/>
                  <a:pt x="232" y="160"/>
                </a:cubicBezTo>
                <a:cubicBezTo>
                  <a:pt x="232" y="292"/>
                  <a:pt x="232" y="292"/>
                  <a:pt x="232" y="292"/>
                </a:cubicBezTo>
                <a:cubicBezTo>
                  <a:pt x="312" y="292"/>
                  <a:pt x="312" y="292"/>
                  <a:pt x="312" y="292"/>
                </a:cubicBezTo>
                <a:cubicBezTo>
                  <a:pt x="326" y="292"/>
                  <a:pt x="338" y="280"/>
                  <a:pt x="338" y="266"/>
                </a:cubicBezTo>
                <a:cubicBezTo>
                  <a:pt x="338" y="27"/>
                  <a:pt x="338" y="27"/>
                  <a:pt x="338" y="27"/>
                </a:cubicBezTo>
                <a:cubicBezTo>
                  <a:pt x="338" y="12"/>
                  <a:pt x="326" y="0"/>
                  <a:pt x="31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>
            <a:off x="3829878" y="3047937"/>
            <a:ext cx="398714" cy="611108"/>
          </a:xfrm>
          <a:custGeom>
            <a:avLst/>
            <a:gdLst>
              <a:gd name="T0" fmla="*/ 241 w 265"/>
              <a:gd name="T1" fmla="*/ 111 h 406"/>
              <a:gd name="T2" fmla="*/ 23 w 265"/>
              <a:gd name="T3" fmla="*/ 2 h 406"/>
              <a:gd name="T4" fmla="*/ 14 w 265"/>
              <a:gd name="T5" fmla="*/ 0 h 406"/>
              <a:gd name="T6" fmla="*/ 0 w 265"/>
              <a:gd name="T7" fmla="*/ 17 h 406"/>
              <a:gd name="T8" fmla="*/ 0 w 265"/>
              <a:gd name="T9" fmla="*/ 256 h 406"/>
              <a:gd name="T10" fmla="*/ 23 w 265"/>
              <a:gd name="T11" fmla="*/ 294 h 406"/>
              <a:gd name="T12" fmla="*/ 241 w 265"/>
              <a:gd name="T13" fmla="*/ 403 h 406"/>
              <a:gd name="T14" fmla="*/ 251 w 265"/>
              <a:gd name="T15" fmla="*/ 406 h 406"/>
              <a:gd name="T16" fmla="*/ 265 w 265"/>
              <a:gd name="T17" fmla="*/ 388 h 406"/>
              <a:gd name="T18" fmla="*/ 265 w 265"/>
              <a:gd name="T19" fmla="*/ 150 h 406"/>
              <a:gd name="T20" fmla="*/ 241 w 265"/>
              <a:gd name="T21" fmla="*/ 111 h 406"/>
              <a:gd name="T22" fmla="*/ 185 w 265"/>
              <a:gd name="T23" fmla="*/ 282 h 406"/>
              <a:gd name="T24" fmla="*/ 159 w 265"/>
              <a:gd name="T25" fmla="*/ 242 h 406"/>
              <a:gd name="T26" fmla="*/ 185 w 265"/>
              <a:gd name="T27" fmla="*/ 203 h 406"/>
              <a:gd name="T28" fmla="*/ 212 w 265"/>
              <a:gd name="T29" fmla="*/ 242 h 406"/>
              <a:gd name="T30" fmla="*/ 185 w 265"/>
              <a:gd name="T31" fmla="*/ 282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5" h="406">
                <a:moveTo>
                  <a:pt x="241" y="111"/>
                </a:moveTo>
                <a:cubicBezTo>
                  <a:pt x="23" y="2"/>
                  <a:pt x="23" y="2"/>
                  <a:pt x="23" y="2"/>
                </a:cubicBezTo>
                <a:cubicBezTo>
                  <a:pt x="20" y="1"/>
                  <a:pt x="17" y="0"/>
                  <a:pt x="14" y="0"/>
                </a:cubicBezTo>
                <a:cubicBezTo>
                  <a:pt x="5" y="0"/>
                  <a:pt x="0" y="6"/>
                  <a:pt x="0" y="17"/>
                </a:cubicBezTo>
                <a:cubicBezTo>
                  <a:pt x="0" y="256"/>
                  <a:pt x="0" y="256"/>
                  <a:pt x="0" y="256"/>
                </a:cubicBezTo>
                <a:cubicBezTo>
                  <a:pt x="0" y="270"/>
                  <a:pt x="10" y="288"/>
                  <a:pt x="23" y="294"/>
                </a:cubicBezTo>
                <a:cubicBezTo>
                  <a:pt x="241" y="403"/>
                  <a:pt x="241" y="403"/>
                  <a:pt x="241" y="403"/>
                </a:cubicBezTo>
                <a:cubicBezTo>
                  <a:pt x="244" y="405"/>
                  <a:pt x="248" y="406"/>
                  <a:pt x="251" y="406"/>
                </a:cubicBezTo>
                <a:cubicBezTo>
                  <a:pt x="259" y="406"/>
                  <a:pt x="265" y="399"/>
                  <a:pt x="265" y="388"/>
                </a:cubicBezTo>
                <a:cubicBezTo>
                  <a:pt x="265" y="150"/>
                  <a:pt x="265" y="150"/>
                  <a:pt x="265" y="150"/>
                </a:cubicBezTo>
                <a:cubicBezTo>
                  <a:pt x="265" y="135"/>
                  <a:pt x="254" y="118"/>
                  <a:pt x="241" y="111"/>
                </a:cubicBezTo>
                <a:close/>
                <a:moveTo>
                  <a:pt x="185" y="282"/>
                </a:moveTo>
                <a:cubicBezTo>
                  <a:pt x="171" y="282"/>
                  <a:pt x="159" y="264"/>
                  <a:pt x="159" y="242"/>
                </a:cubicBezTo>
                <a:cubicBezTo>
                  <a:pt x="159" y="220"/>
                  <a:pt x="171" y="203"/>
                  <a:pt x="185" y="203"/>
                </a:cubicBezTo>
                <a:cubicBezTo>
                  <a:pt x="200" y="203"/>
                  <a:pt x="212" y="220"/>
                  <a:pt x="212" y="242"/>
                </a:cubicBezTo>
                <a:cubicBezTo>
                  <a:pt x="212" y="264"/>
                  <a:pt x="200" y="282"/>
                  <a:pt x="185" y="2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22"/>
          <p:cNvSpPr>
            <a:spLocks noChangeAspect="1"/>
          </p:cNvSpPr>
          <p:nvPr/>
        </p:nvSpPr>
        <p:spPr>
          <a:xfrm>
            <a:off x="4652422" y="2081483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23"/>
          <p:cNvSpPr/>
          <p:nvPr/>
        </p:nvSpPr>
        <p:spPr>
          <a:xfrm>
            <a:off x="4747441" y="2176502"/>
            <a:ext cx="1330271" cy="1330271"/>
          </a:xfrm>
          <a:prstGeom prst="ellipse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7"/>
          <p:cNvSpPr/>
          <p:nvPr/>
        </p:nvSpPr>
        <p:spPr bwMode="auto">
          <a:xfrm>
            <a:off x="5158338" y="2469518"/>
            <a:ext cx="508477" cy="629884"/>
          </a:xfrm>
          <a:custGeom>
            <a:avLst/>
            <a:gdLst>
              <a:gd name="T0" fmla="*/ 1 w 329"/>
              <a:gd name="T1" fmla="*/ 248 h 408"/>
              <a:gd name="T2" fmla="*/ 32 w 329"/>
              <a:gd name="T3" fmla="*/ 223 h 408"/>
              <a:gd name="T4" fmla="*/ 75 w 329"/>
              <a:gd name="T5" fmla="*/ 227 h 408"/>
              <a:gd name="T6" fmla="*/ 75 w 329"/>
              <a:gd name="T7" fmla="*/ 226 h 408"/>
              <a:gd name="T8" fmla="*/ 41 w 329"/>
              <a:gd name="T9" fmla="*/ 222 h 408"/>
              <a:gd name="T10" fmla="*/ 19 w 329"/>
              <a:gd name="T11" fmla="*/ 191 h 408"/>
              <a:gd name="T12" fmla="*/ 47 w 329"/>
              <a:gd name="T13" fmla="*/ 166 h 408"/>
              <a:gd name="T14" fmla="*/ 160 w 329"/>
              <a:gd name="T15" fmla="*/ 177 h 408"/>
              <a:gd name="T16" fmla="*/ 176 w 329"/>
              <a:gd name="T17" fmla="*/ 177 h 408"/>
              <a:gd name="T18" fmla="*/ 170 w 329"/>
              <a:gd name="T19" fmla="*/ 83 h 408"/>
              <a:gd name="T20" fmla="*/ 235 w 329"/>
              <a:gd name="T21" fmla="*/ 31 h 408"/>
              <a:gd name="T22" fmla="*/ 238 w 329"/>
              <a:gd name="T23" fmla="*/ 113 h 408"/>
              <a:gd name="T24" fmla="*/ 295 w 329"/>
              <a:gd name="T25" fmla="*/ 230 h 408"/>
              <a:gd name="T26" fmla="*/ 329 w 329"/>
              <a:gd name="T27" fmla="*/ 247 h 408"/>
              <a:gd name="T28" fmla="*/ 329 w 329"/>
              <a:gd name="T29" fmla="*/ 389 h 408"/>
              <a:gd name="T30" fmla="*/ 195 w 329"/>
              <a:gd name="T31" fmla="*/ 408 h 408"/>
              <a:gd name="T32" fmla="*/ 111 w 329"/>
              <a:gd name="T33" fmla="*/ 399 h 408"/>
              <a:gd name="T34" fmla="*/ 41 w 329"/>
              <a:gd name="T35" fmla="*/ 392 h 408"/>
              <a:gd name="T36" fmla="*/ 22 w 329"/>
              <a:gd name="T37" fmla="*/ 361 h 408"/>
              <a:gd name="T38" fmla="*/ 39 w 329"/>
              <a:gd name="T39" fmla="*/ 336 h 408"/>
              <a:gd name="T40" fmla="*/ 30 w 329"/>
              <a:gd name="T41" fmla="*/ 336 h 408"/>
              <a:gd name="T42" fmla="*/ 8 w 329"/>
              <a:gd name="T43" fmla="*/ 305 h 408"/>
              <a:gd name="T44" fmla="*/ 30 w 329"/>
              <a:gd name="T45" fmla="*/ 280 h 408"/>
              <a:gd name="T46" fmla="*/ 27 w 329"/>
              <a:gd name="T47" fmla="*/ 279 h 408"/>
              <a:gd name="T48" fmla="*/ 1 w 329"/>
              <a:gd name="T49" fmla="*/ 248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9" h="408">
                <a:moveTo>
                  <a:pt x="1" y="248"/>
                </a:moveTo>
                <a:cubicBezTo>
                  <a:pt x="3" y="232"/>
                  <a:pt x="17" y="221"/>
                  <a:pt x="32" y="223"/>
                </a:cubicBezTo>
                <a:cubicBezTo>
                  <a:pt x="75" y="227"/>
                  <a:pt x="75" y="227"/>
                  <a:pt x="75" y="227"/>
                </a:cubicBezTo>
                <a:cubicBezTo>
                  <a:pt x="75" y="226"/>
                  <a:pt x="75" y="226"/>
                  <a:pt x="75" y="226"/>
                </a:cubicBezTo>
                <a:cubicBezTo>
                  <a:pt x="41" y="222"/>
                  <a:pt x="41" y="222"/>
                  <a:pt x="41" y="222"/>
                </a:cubicBezTo>
                <a:cubicBezTo>
                  <a:pt x="28" y="221"/>
                  <a:pt x="18" y="207"/>
                  <a:pt x="19" y="191"/>
                </a:cubicBezTo>
                <a:cubicBezTo>
                  <a:pt x="21" y="176"/>
                  <a:pt x="33" y="164"/>
                  <a:pt x="47" y="166"/>
                </a:cubicBezTo>
                <a:cubicBezTo>
                  <a:pt x="160" y="177"/>
                  <a:pt x="160" y="177"/>
                  <a:pt x="160" y="177"/>
                </a:cubicBezTo>
                <a:cubicBezTo>
                  <a:pt x="176" y="177"/>
                  <a:pt x="176" y="177"/>
                  <a:pt x="176" y="177"/>
                </a:cubicBezTo>
                <a:cubicBezTo>
                  <a:pt x="176" y="177"/>
                  <a:pt x="152" y="167"/>
                  <a:pt x="170" y="83"/>
                </a:cubicBezTo>
                <a:cubicBezTo>
                  <a:pt x="188" y="0"/>
                  <a:pt x="235" y="31"/>
                  <a:pt x="235" y="31"/>
                </a:cubicBezTo>
                <a:cubicBezTo>
                  <a:pt x="235" y="31"/>
                  <a:pt x="235" y="102"/>
                  <a:pt x="238" y="113"/>
                </a:cubicBezTo>
                <a:cubicBezTo>
                  <a:pt x="240" y="123"/>
                  <a:pt x="295" y="230"/>
                  <a:pt x="295" y="230"/>
                </a:cubicBezTo>
                <a:cubicBezTo>
                  <a:pt x="295" y="235"/>
                  <a:pt x="329" y="241"/>
                  <a:pt x="329" y="247"/>
                </a:cubicBezTo>
                <a:cubicBezTo>
                  <a:pt x="329" y="296"/>
                  <a:pt x="329" y="338"/>
                  <a:pt x="329" y="389"/>
                </a:cubicBezTo>
                <a:cubicBezTo>
                  <a:pt x="293" y="379"/>
                  <a:pt x="273" y="408"/>
                  <a:pt x="195" y="408"/>
                </a:cubicBezTo>
                <a:cubicBezTo>
                  <a:pt x="170" y="408"/>
                  <a:pt x="138" y="403"/>
                  <a:pt x="111" y="399"/>
                </a:cubicBezTo>
                <a:cubicBezTo>
                  <a:pt x="41" y="392"/>
                  <a:pt x="41" y="392"/>
                  <a:pt x="41" y="392"/>
                </a:cubicBezTo>
                <a:cubicBezTo>
                  <a:pt x="29" y="391"/>
                  <a:pt x="20" y="377"/>
                  <a:pt x="22" y="361"/>
                </a:cubicBezTo>
                <a:cubicBezTo>
                  <a:pt x="23" y="349"/>
                  <a:pt x="30" y="340"/>
                  <a:pt x="39" y="336"/>
                </a:cubicBezTo>
                <a:cubicBezTo>
                  <a:pt x="30" y="336"/>
                  <a:pt x="30" y="336"/>
                  <a:pt x="30" y="336"/>
                </a:cubicBezTo>
                <a:cubicBezTo>
                  <a:pt x="16" y="334"/>
                  <a:pt x="6" y="320"/>
                  <a:pt x="8" y="305"/>
                </a:cubicBezTo>
                <a:cubicBezTo>
                  <a:pt x="9" y="291"/>
                  <a:pt x="19" y="281"/>
                  <a:pt x="30" y="280"/>
                </a:cubicBezTo>
                <a:cubicBezTo>
                  <a:pt x="27" y="279"/>
                  <a:pt x="27" y="279"/>
                  <a:pt x="27" y="279"/>
                </a:cubicBezTo>
                <a:cubicBezTo>
                  <a:pt x="11" y="278"/>
                  <a:pt x="0" y="264"/>
                  <a:pt x="1" y="2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25"/>
          <p:cNvSpPr>
            <a:spLocks noChangeAspect="1"/>
          </p:cNvSpPr>
          <p:nvPr/>
        </p:nvSpPr>
        <p:spPr>
          <a:xfrm>
            <a:off x="5943272" y="2558004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26"/>
          <p:cNvSpPr/>
          <p:nvPr/>
        </p:nvSpPr>
        <p:spPr>
          <a:xfrm>
            <a:off x="6038291" y="2653023"/>
            <a:ext cx="1330271" cy="1330271"/>
          </a:xfrm>
          <a:prstGeom prst="ellipse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1"/>
          <p:cNvSpPr>
            <a:spLocks noEditPoints="1"/>
          </p:cNvSpPr>
          <p:nvPr/>
        </p:nvSpPr>
        <p:spPr bwMode="auto">
          <a:xfrm>
            <a:off x="6552399" y="2990599"/>
            <a:ext cx="303263" cy="151027"/>
          </a:xfrm>
          <a:custGeom>
            <a:avLst/>
            <a:gdLst>
              <a:gd name="T0" fmla="*/ 212 w 212"/>
              <a:gd name="T1" fmla="*/ 53 h 106"/>
              <a:gd name="T2" fmla="*/ 159 w 212"/>
              <a:gd name="T3" fmla="*/ 53 h 106"/>
              <a:gd name="T4" fmla="*/ 106 w 212"/>
              <a:gd name="T5" fmla="*/ 0 h 106"/>
              <a:gd name="T6" fmla="*/ 53 w 212"/>
              <a:gd name="T7" fmla="*/ 53 h 106"/>
              <a:gd name="T8" fmla="*/ 0 w 212"/>
              <a:gd name="T9" fmla="*/ 53 h 106"/>
              <a:gd name="T10" fmla="*/ 0 w 212"/>
              <a:gd name="T11" fmla="*/ 106 h 106"/>
              <a:gd name="T12" fmla="*/ 212 w 212"/>
              <a:gd name="T13" fmla="*/ 106 h 106"/>
              <a:gd name="T14" fmla="*/ 212 w 212"/>
              <a:gd name="T15" fmla="*/ 53 h 106"/>
              <a:gd name="T16" fmla="*/ 106 w 212"/>
              <a:gd name="T17" fmla="*/ 80 h 106"/>
              <a:gd name="T18" fmla="*/ 79 w 212"/>
              <a:gd name="T19" fmla="*/ 53 h 106"/>
              <a:gd name="T20" fmla="*/ 106 w 212"/>
              <a:gd name="T21" fmla="*/ 27 h 106"/>
              <a:gd name="T22" fmla="*/ 132 w 212"/>
              <a:gd name="T23" fmla="*/ 53 h 106"/>
              <a:gd name="T24" fmla="*/ 106 w 212"/>
              <a:gd name="T25" fmla="*/ 8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2" h="106">
                <a:moveTo>
                  <a:pt x="212" y="53"/>
                </a:moveTo>
                <a:cubicBezTo>
                  <a:pt x="159" y="53"/>
                  <a:pt x="159" y="53"/>
                  <a:pt x="159" y="53"/>
                </a:cubicBezTo>
                <a:cubicBezTo>
                  <a:pt x="159" y="24"/>
                  <a:pt x="135" y="0"/>
                  <a:pt x="106" y="0"/>
                </a:cubicBezTo>
                <a:cubicBezTo>
                  <a:pt x="76" y="0"/>
                  <a:pt x="53" y="24"/>
                  <a:pt x="53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106"/>
                  <a:pt x="0" y="106"/>
                  <a:pt x="0" y="106"/>
                </a:cubicBezTo>
                <a:cubicBezTo>
                  <a:pt x="212" y="106"/>
                  <a:pt x="212" y="106"/>
                  <a:pt x="212" y="106"/>
                </a:cubicBezTo>
                <a:lnTo>
                  <a:pt x="212" y="53"/>
                </a:lnTo>
                <a:close/>
                <a:moveTo>
                  <a:pt x="106" y="80"/>
                </a:moveTo>
                <a:cubicBezTo>
                  <a:pt x="91" y="80"/>
                  <a:pt x="79" y="68"/>
                  <a:pt x="79" y="53"/>
                </a:cubicBezTo>
                <a:cubicBezTo>
                  <a:pt x="79" y="39"/>
                  <a:pt x="91" y="27"/>
                  <a:pt x="106" y="27"/>
                </a:cubicBezTo>
                <a:cubicBezTo>
                  <a:pt x="120" y="27"/>
                  <a:pt x="132" y="39"/>
                  <a:pt x="132" y="53"/>
                </a:cubicBezTo>
                <a:cubicBezTo>
                  <a:pt x="132" y="68"/>
                  <a:pt x="120" y="80"/>
                  <a:pt x="106" y="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2"/>
          <p:cNvSpPr>
            <a:spLocks noEditPoints="1"/>
          </p:cNvSpPr>
          <p:nvPr/>
        </p:nvSpPr>
        <p:spPr bwMode="auto">
          <a:xfrm>
            <a:off x="6438223" y="3066113"/>
            <a:ext cx="530406" cy="531615"/>
          </a:xfrm>
          <a:custGeom>
            <a:avLst/>
            <a:gdLst>
              <a:gd name="T0" fmla="*/ 752 w 878"/>
              <a:gd name="T1" fmla="*/ 0 h 880"/>
              <a:gd name="T2" fmla="*/ 752 w 878"/>
              <a:gd name="T3" fmla="*/ 189 h 880"/>
              <a:gd name="T4" fmla="*/ 125 w 878"/>
              <a:gd name="T5" fmla="*/ 189 h 880"/>
              <a:gd name="T6" fmla="*/ 125 w 878"/>
              <a:gd name="T7" fmla="*/ 0 h 880"/>
              <a:gd name="T8" fmla="*/ 0 w 878"/>
              <a:gd name="T9" fmla="*/ 0 h 880"/>
              <a:gd name="T10" fmla="*/ 0 w 878"/>
              <a:gd name="T11" fmla="*/ 880 h 880"/>
              <a:gd name="T12" fmla="*/ 878 w 878"/>
              <a:gd name="T13" fmla="*/ 880 h 880"/>
              <a:gd name="T14" fmla="*/ 878 w 878"/>
              <a:gd name="T15" fmla="*/ 0 h 880"/>
              <a:gd name="T16" fmla="*/ 752 w 878"/>
              <a:gd name="T17" fmla="*/ 0 h 880"/>
              <a:gd name="T18" fmla="*/ 409 w 878"/>
              <a:gd name="T19" fmla="*/ 745 h 880"/>
              <a:gd name="T20" fmla="*/ 366 w 878"/>
              <a:gd name="T21" fmla="*/ 700 h 880"/>
              <a:gd name="T22" fmla="*/ 189 w 878"/>
              <a:gd name="T23" fmla="*/ 523 h 880"/>
              <a:gd name="T24" fmla="*/ 276 w 878"/>
              <a:gd name="T25" fmla="*/ 435 h 880"/>
              <a:gd name="T26" fmla="*/ 409 w 878"/>
              <a:gd name="T27" fmla="*/ 568 h 880"/>
              <a:gd name="T28" fmla="*/ 662 w 878"/>
              <a:gd name="T29" fmla="*/ 315 h 880"/>
              <a:gd name="T30" fmla="*/ 752 w 878"/>
              <a:gd name="T31" fmla="*/ 402 h 880"/>
              <a:gd name="T32" fmla="*/ 409 w 878"/>
              <a:gd name="T33" fmla="*/ 745 h 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78" h="880">
                <a:moveTo>
                  <a:pt x="752" y="0"/>
                </a:moveTo>
                <a:lnTo>
                  <a:pt x="752" y="189"/>
                </a:lnTo>
                <a:lnTo>
                  <a:pt x="125" y="189"/>
                </a:lnTo>
                <a:lnTo>
                  <a:pt x="125" y="0"/>
                </a:lnTo>
                <a:lnTo>
                  <a:pt x="0" y="0"/>
                </a:lnTo>
                <a:lnTo>
                  <a:pt x="0" y="880"/>
                </a:lnTo>
                <a:lnTo>
                  <a:pt x="878" y="880"/>
                </a:lnTo>
                <a:lnTo>
                  <a:pt x="878" y="0"/>
                </a:lnTo>
                <a:lnTo>
                  <a:pt x="752" y="0"/>
                </a:lnTo>
                <a:close/>
                <a:moveTo>
                  <a:pt x="409" y="745"/>
                </a:moveTo>
                <a:lnTo>
                  <a:pt x="366" y="700"/>
                </a:lnTo>
                <a:lnTo>
                  <a:pt x="189" y="523"/>
                </a:lnTo>
                <a:lnTo>
                  <a:pt x="276" y="435"/>
                </a:lnTo>
                <a:lnTo>
                  <a:pt x="409" y="568"/>
                </a:lnTo>
                <a:lnTo>
                  <a:pt x="662" y="315"/>
                </a:lnTo>
                <a:lnTo>
                  <a:pt x="752" y="402"/>
                </a:lnTo>
                <a:lnTo>
                  <a:pt x="409" y="74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28"/>
          <p:cNvSpPr>
            <a:spLocks noChangeAspect="1"/>
          </p:cNvSpPr>
          <p:nvPr/>
        </p:nvSpPr>
        <p:spPr>
          <a:xfrm>
            <a:off x="7210892" y="2081483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Oval 29"/>
          <p:cNvSpPr/>
          <p:nvPr/>
        </p:nvSpPr>
        <p:spPr>
          <a:xfrm>
            <a:off x="7305912" y="2176502"/>
            <a:ext cx="1330271" cy="1330271"/>
          </a:xfrm>
          <a:prstGeom prst="ellipse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5"/>
          <p:cNvSpPr>
            <a:spLocks noEditPoints="1"/>
          </p:cNvSpPr>
          <p:nvPr/>
        </p:nvSpPr>
        <p:spPr bwMode="auto">
          <a:xfrm>
            <a:off x="7747141" y="2599281"/>
            <a:ext cx="453878" cy="484715"/>
          </a:xfrm>
          <a:custGeom>
            <a:avLst/>
            <a:gdLst>
              <a:gd name="T0" fmla="*/ 372 w 398"/>
              <a:gd name="T1" fmla="*/ 0 h 425"/>
              <a:gd name="T2" fmla="*/ 27 w 398"/>
              <a:gd name="T3" fmla="*/ 0 h 425"/>
              <a:gd name="T4" fmla="*/ 0 w 398"/>
              <a:gd name="T5" fmla="*/ 27 h 425"/>
              <a:gd name="T6" fmla="*/ 0 w 398"/>
              <a:gd name="T7" fmla="*/ 372 h 425"/>
              <a:gd name="T8" fmla="*/ 27 w 398"/>
              <a:gd name="T9" fmla="*/ 398 h 425"/>
              <a:gd name="T10" fmla="*/ 53 w 398"/>
              <a:gd name="T11" fmla="*/ 398 h 425"/>
              <a:gd name="T12" fmla="*/ 80 w 398"/>
              <a:gd name="T13" fmla="*/ 425 h 425"/>
              <a:gd name="T14" fmla="*/ 106 w 398"/>
              <a:gd name="T15" fmla="*/ 398 h 425"/>
              <a:gd name="T16" fmla="*/ 292 w 398"/>
              <a:gd name="T17" fmla="*/ 398 h 425"/>
              <a:gd name="T18" fmla="*/ 319 w 398"/>
              <a:gd name="T19" fmla="*/ 425 h 425"/>
              <a:gd name="T20" fmla="*/ 345 w 398"/>
              <a:gd name="T21" fmla="*/ 398 h 425"/>
              <a:gd name="T22" fmla="*/ 372 w 398"/>
              <a:gd name="T23" fmla="*/ 398 h 425"/>
              <a:gd name="T24" fmla="*/ 398 w 398"/>
              <a:gd name="T25" fmla="*/ 372 h 425"/>
              <a:gd name="T26" fmla="*/ 398 w 398"/>
              <a:gd name="T27" fmla="*/ 27 h 425"/>
              <a:gd name="T28" fmla="*/ 372 w 398"/>
              <a:gd name="T29" fmla="*/ 0 h 425"/>
              <a:gd name="T30" fmla="*/ 345 w 398"/>
              <a:gd name="T31" fmla="*/ 345 h 425"/>
              <a:gd name="T32" fmla="*/ 53 w 398"/>
              <a:gd name="T33" fmla="*/ 345 h 425"/>
              <a:gd name="T34" fmla="*/ 53 w 398"/>
              <a:gd name="T35" fmla="*/ 213 h 425"/>
              <a:gd name="T36" fmla="*/ 345 w 398"/>
              <a:gd name="T37" fmla="*/ 213 h 425"/>
              <a:gd name="T38" fmla="*/ 345 w 398"/>
              <a:gd name="T39" fmla="*/ 345 h 425"/>
              <a:gd name="T40" fmla="*/ 345 w 398"/>
              <a:gd name="T41" fmla="*/ 186 h 425"/>
              <a:gd name="T42" fmla="*/ 53 w 398"/>
              <a:gd name="T43" fmla="*/ 186 h 425"/>
              <a:gd name="T44" fmla="*/ 53 w 398"/>
              <a:gd name="T45" fmla="*/ 53 h 425"/>
              <a:gd name="T46" fmla="*/ 345 w 398"/>
              <a:gd name="T47" fmla="*/ 53 h 425"/>
              <a:gd name="T48" fmla="*/ 345 w 398"/>
              <a:gd name="T49" fmla="*/ 186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8" h="425">
                <a:moveTo>
                  <a:pt x="372" y="0"/>
                </a:moveTo>
                <a:cubicBezTo>
                  <a:pt x="27" y="0"/>
                  <a:pt x="27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86"/>
                  <a:pt x="12" y="398"/>
                  <a:pt x="27" y="398"/>
                </a:cubicBezTo>
                <a:cubicBezTo>
                  <a:pt x="53" y="398"/>
                  <a:pt x="53" y="398"/>
                  <a:pt x="53" y="398"/>
                </a:cubicBezTo>
                <a:cubicBezTo>
                  <a:pt x="53" y="413"/>
                  <a:pt x="65" y="425"/>
                  <a:pt x="80" y="425"/>
                </a:cubicBezTo>
                <a:cubicBezTo>
                  <a:pt x="94" y="425"/>
                  <a:pt x="106" y="413"/>
                  <a:pt x="106" y="398"/>
                </a:cubicBezTo>
                <a:cubicBezTo>
                  <a:pt x="292" y="398"/>
                  <a:pt x="292" y="398"/>
                  <a:pt x="292" y="398"/>
                </a:cubicBezTo>
                <a:cubicBezTo>
                  <a:pt x="292" y="413"/>
                  <a:pt x="304" y="425"/>
                  <a:pt x="319" y="425"/>
                </a:cubicBezTo>
                <a:cubicBezTo>
                  <a:pt x="333" y="425"/>
                  <a:pt x="345" y="413"/>
                  <a:pt x="345" y="398"/>
                </a:cubicBezTo>
                <a:cubicBezTo>
                  <a:pt x="372" y="398"/>
                  <a:pt x="372" y="398"/>
                  <a:pt x="372" y="398"/>
                </a:cubicBezTo>
                <a:cubicBezTo>
                  <a:pt x="386" y="398"/>
                  <a:pt x="398" y="386"/>
                  <a:pt x="398" y="372"/>
                </a:cubicBezTo>
                <a:cubicBezTo>
                  <a:pt x="398" y="27"/>
                  <a:pt x="398" y="27"/>
                  <a:pt x="398" y="27"/>
                </a:cubicBezTo>
                <a:cubicBezTo>
                  <a:pt x="398" y="12"/>
                  <a:pt x="386" y="0"/>
                  <a:pt x="372" y="0"/>
                </a:cubicBezTo>
                <a:close/>
                <a:moveTo>
                  <a:pt x="345" y="345"/>
                </a:moveTo>
                <a:cubicBezTo>
                  <a:pt x="53" y="345"/>
                  <a:pt x="53" y="345"/>
                  <a:pt x="53" y="345"/>
                </a:cubicBezTo>
                <a:cubicBezTo>
                  <a:pt x="53" y="213"/>
                  <a:pt x="53" y="213"/>
                  <a:pt x="53" y="213"/>
                </a:cubicBezTo>
                <a:cubicBezTo>
                  <a:pt x="345" y="213"/>
                  <a:pt x="345" y="213"/>
                  <a:pt x="345" y="213"/>
                </a:cubicBezTo>
                <a:lnTo>
                  <a:pt x="345" y="345"/>
                </a:lnTo>
                <a:close/>
                <a:moveTo>
                  <a:pt x="345" y="186"/>
                </a:moveTo>
                <a:cubicBezTo>
                  <a:pt x="53" y="186"/>
                  <a:pt x="53" y="186"/>
                  <a:pt x="53" y="186"/>
                </a:cubicBezTo>
                <a:cubicBezTo>
                  <a:pt x="53" y="53"/>
                  <a:pt x="53" y="53"/>
                  <a:pt x="53" y="53"/>
                </a:cubicBezTo>
                <a:cubicBezTo>
                  <a:pt x="345" y="53"/>
                  <a:pt x="345" y="53"/>
                  <a:pt x="345" y="53"/>
                </a:cubicBezTo>
                <a:lnTo>
                  <a:pt x="345" y="1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6"/>
          <p:cNvSpPr>
            <a:spLocks noEditPoints="1"/>
          </p:cNvSpPr>
          <p:nvPr/>
        </p:nvSpPr>
        <p:spPr bwMode="auto">
          <a:xfrm>
            <a:off x="7838687" y="2871993"/>
            <a:ext cx="272712" cy="91066"/>
          </a:xfrm>
          <a:custGeom>
            <a:avLst/>
            <a:gdLst>
              <a:gd name="T0" fmla="*/ 566 w 566"/>
              <a:gd name="T1" fmla="*/ 0 h 189"/>
              <a:gd name="T2" fmla="*/ 0 w 566"/>
              <a:gd name="T3" fmla="*/ 0 h 189"/>
              <a:gd name="T4" fmla="*/ 0 w 566"/>
              <a:gd name="T5" fmla="*/ 189 h 189"/>
              <a:gd name="T6" fmla="*/ 566 w 566"/>
              <a:gd name="T7" fmla="*/ 189 h 189"/>
              <a:gd name="T8" fmla="*/ 566 w 566"/>
              <a:gd name="T9" fmla="*/ 0 h 189"/>
              <a:gd name="T10" fmla="*/ 376 w 566"/>
              <a:gd name="T11" fmla="*/ 125 h 189"/>
              <a:gd name="T12" fmla="*/ 187 w 566"/>
              <a:gd name="T13" fmla="*/ 125 h 189"/>
              <a:gd name="T14" fmla="*/ 187 w 566"/>
              <a:gd name="T15" fmla="*/ 64 h 189"/>
              <a:gd name="T16" fmla="*/ 376 w 566"/>
              <a:gd name="T17" fmla="*/ 64 h 189"/>
              <a:gd name="T18" fmla="*/ 376 w 566"/>
              <a:gd name="T19" fmla="*/ 12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6" h="189">
                <a:moveTo>
                  <a:pt x="566" y="0"/>
                </a:moveTo>
                <a:lnTo>
                  <a:pt x="0" y="0"/>
                </a:lnTo>
                <a:lnTo>
                  <a:pt x="0" y="189"/>
                </a:lnTo>
                <a:lnTo>
                  <a:pt x="566" y="189"/>
                </a:lnTo>
                <a:lnTo>
                  <a:pt x="566" y="0"/>
                </a:lnTo>
                <a:close/>
                <a:moveTo>
                  <a:pt x="376" y="125"/>
                </a:moveTo>
                <a:lnTo>
                  <a:pt x="187" y="125"/>
                </a:lnTo>
                <a:lnTo>
                  <a:pt x="187" y="64"/>
                </a:lnTo>
                <a:lnTo>
                  <a:pt x="376" y="64"/>
                </a:lnTo>
                <a:lnTo>
                  <a:pt x="376" y="1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7"/>
          <p:cNvSpPr>
            <a:spLocks noEditPoints="1"/>
          </p:cNvSpPr>
          <p:nvPr/>
        </p:nvSpPr>
        <p:spPr bwMode="auto">
          <a:xfrm>
            <a:off x="7838687" y="2690349"/>
            <a:ext cx="272712" cy="91547"/>
          </a:xfrm>
          <a:custGeom>
            <a:avLst/>
            <a:gdLst>
              <a:gd name="T0" fmla="*/ 566 w 566"/>
              <a:gd name="T1" fmla="*/ 0 h 190"/>
              <a:gd name="T2" fmla="*/ 0 w 566"/>
              <a:gd name="T3" fmla="*/ 0 h 190"/>
              <a:gd name="T4" fmla="*/ 0 w 566"/>
              <a:gd name="T5" fmla="*/ 190 h 190"/>
              <a:gd name="T6" fmla="*/ 566 w 566"/>
              <a:gd name="T7" fmla="*/ 190 h 190"/>
              <a:gd name="T8" fmla="*/ 566 w 566"/>
              <a:gd name="T9" fmla="*/ 0 h 190"/>
              <a:gd name="T10" fmla="*/ 376 w 566"/>
              <a:gd name="T11" fmla="*/ 126 h 190"/>
              <a:gd name="T12" fmla="*/ 187 w 566"/>
              <a:gd name="T13" fmla="*/ 126 h 190"/>
              <a:gd name="T14" fmla="*/ 187 w 566"/>
              <a:gd name="T15" fmla="*/ 62 h 190"/>
              <a:gd name="T16" fmla="*/ 376 w 566"/>
              <a:gd name="T17" fmla="*/ 62 h 190"/>
              <a:gd name="T18" fmla="*/ 376 w 566"/>
              <a:gd name="T19" fmla="*/ 126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6" h="190">
                <a:moveTo>
                  <a:pt x="566" y="0"/>
                </a:moveTo>
                <a:lnTo>
                  <a:pt x="0" y="0"/>
                </a:lnTo>
                <a:lnTo>
                  <a:pt x="0" y="190"/>
                </a:lnTo>
                <a:lnTo>
                  <a:pt x="566" y="190"/>
                </a:lnTo>
                <a:lnTo>
                  <a:pt x="566" y="0"/>
                </a:lnTo>
                <a:close/>
                <a:moveTo>
                  <a:pt x="376" y="126"/>
                </a:moveTo>
                <a:lnTo>
                  <a:pt x="187" y="126"/>
                </a:lnTo>
                <a:lnTo>
                  <a:pt x="187" y="62"/>
                </a:lnTo>
                <a:lnTo>
                  <a:pt x="376" y="62"/>
                </a:lnTo>
                <a:lnTo>
                  <a:pt x="376" y="1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36"/>
          <p:cNvSpPr>
            <a:spLocks noChangeAspect="1"/>
          </p:cNvSpPr>
          <p:nvPr/>
        </p:nvSpPr>
        <p:spPr>
          <a:xfrm>
            <a:off x="8506547" y="2556271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Oval 37"/>
          <p:cNvSpPr/>
          <p:nvPr/>
        </p:nvSpPr>
        <p:spPr>
          <a:xfrm>
            <a:off x="8601566" y="2651290"/>
            <a:ext cx="1330271" cy="1330271"/>
          </a:xfrm>
          <a:prstGeom prst="ellipse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4"/>
          <p:cNvSpPr>
            <a:spLocks noEditPoints="1"/>
          </p:cNvSpPr>
          <p:nvPr/>
        </p:nvSpPr>
        <p:spPr bwMode="auto">
          <a:xfrm>
            <a:off x="9020699" y="3054232"/>
            <a:ext cx="492005" cy="524387"/>
          </a:xfrm>
          <a:custGeom>
            <a:avLst/>
            <a:gdLst>
              <a:gd name="T0" fmla="*/ 371 w 398"/>
              <a:gd name="T1" fmla="*/ 0 h 424"/>
              <a:gd name="T2" fmla="*/ 53 w 398"/>
              <a:gd name="T3" fmla="*/ 0 h 424"/>
              <a:gd name="T4" fmla="*/ 26 w 398"/>
              <a:gd name="T5" fmla="*/ 26 h 424"/>
              <a:gd name="T6" fmla="*/ 26 w 398"/>
              <a:gd name="T7" fmla="*/ 79 h 424"/>
              <a:gd name="T8" fmla="*/ 66 w 398"/>
              <a:gd name="T9" fmla="*/ 79 h 424"/>
              <a:gd name="T10" fmla="*/ 79 w 398"/>
              <a:gd name="T11" fmla="*/ 93 h 424"/>
              <a:gd name="T12" fmla="*/ 66 w 398"/>
              <a:gd name="T13" fmla="*/ 106 h 424"/>
              <a:gd name="T14" fmla="*/ 13 w 398"/>
              <a:gd name="T15" fmla="*/ 106 h 424"/>
              <a:gd name="T16" fmla="*/ 0 w 398"/>
              <a:gd name="T17" fmla="*/ 119 h 424"/>
              <a:gd name="T18" fmla="*/ 13 w 398"/>
              <a:gd name="T19" fmla="*/ 133 h 424"/>
              <a:gd name="T20" fmla="*/ 26 w 398"/>
              <a:gd name="T21" fmla="*/ 133 h 424"/>
              <a:gd name="T22" fmla="*/ 26 w 398"/>
              <a:gd name="T23" fmla="*/ 186 h 424"/>
              <a:gd name="T24" fmla="*/ 66 w 398"/>
              <a:gd name="T25" fmla="*/ 186 h 424"/>
              <a:gd name="T26" fmla="*/ 79 w 398"/>
              <a:gd name="T27" fmla="*/ 199 h 424"/>
              <a:gd name="T28" fmla="*/ 66 w 398"/>
              <a:gd name="T29" fmla="*/ 212 h 424"/>
              <a:gd name="T30" fmla="*/ 13 w 398"/>
              <a:gd name="T31" fmla="*/ 212 h 424"/>
              <a:gd name="T32" fmla="*/ 0 w 398"/>
              <a:gd name="T33" fmla="*/ 225 h 424"/>
              <a:gd name="T34" fmla="*/ 13 w 398"/>
              <a:gd name="T35" fmla="*/ 239 h 424"/>
              <a:gd name="T36" fmla="*/ 26 w 398"/>
              <a:gd name="T37" fmla="*/ 239 h 424"/>
              <a:gd name="T38" fmla="*/ 26 w 398"/>
              <a:gd name="T39" fmla="*/ 292 h 424"/>
              <a:gd name="T40" fmla="*/ 66 w 398"/>
              <a:gd name="T41" fmla="*/ 292 h 424"/>
              <a:gd name="T42" fmla="*/ 79 w 398"/>
              <a:gd name="T43" fmla="*/ 305 h 424"/>
              <a:gd name="T44" fmla="*/ 66 w 398"/>
              <a:gd name="T45" fmla="*/ 318 h 424"/>
              <a:gd name="T46" fmla="*/ 13 w 398"/>
              <a:gd name="T47" fmla="*/ 318 h 424"/>
              <a:gd name="T48" fmla="*/ 0 w 398"/>
              <a:gd name="T49" fmla="*/ 331 h 424"/>
              <a:gd name="T50" fmla="*/ 13 w 398"/>
              <a:gd name="T51" fmla="*/ 345 h 424"/>
              <a:gd name="T52" fmla="*/ 26 w 398"/>
              <a:gd name="T53" fmla="*/ 345 h 424"/>
              <a:gd name="T54" fmla="*/ 26 w 398"/>
              <a:gd name="T55" fmla="*/ 398 h 424"/>
              <a:gd name="T56" fmla="*/ 53 w 398"/>
              <a:gd name="T57" fmla="*/ 424 h 424"/>
              <a:gd name="T58" fmla="*/ 371 w 398"/>
              <a:gd name="T59" fmla="*/ 424 h 424"/>
              <a:gd name="T60" fmla="*/ 398 w 398"/>
              <a:gd name="T61" fmla="*/ 398 h 424"/>
              <a:gd name="T62" fmla="*/ 398 w 398"/>
              <a:gd name="T63" fmla="*/ 26 h 424"/>
              <a:gd name="T64" fmla="*/ 371 w 398"/>
              <a:gd name="T65" fmla="*/ 0 h 424"/>
              <a:gd name="T66" fmla="*/ 318 w 398"/>
              <a:gd name="T67" fmla="*/ 186 h 424"/>
              <a:gd name="T68" fmla="*/ 159 w 398"/>
              <a:gd name="T69" fmla="*/ 186 h 424"/>
              <a:gd name="T70" fmla="*/ 159 w 398"/>
              <a:gd name="T71" fmla="*/ 79 h 424"/>
              <a:gd name="T72" fmla="*/ 318 w 398"/>
              <a:gd name="T73" fmla="*/ 79 h 424"/>
              <a:gd name="T74" fmla="*/ 318 w 398"/>
              <a:gd name="T75" fmla="*/ 186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98" h="424">
                <a:moveTo>
                  <a:pt x="371" y="0"/>
                </a:moveTo>
                <a:cubicBezTo>
                  <a:pt x="53" y="0"/>
                  <a:pt x="53" y="0"/>
                  <a:pt x="53" y="0"/>
                </a:cubicBezTo>
                <a:cubicBezTo>
                  <a:pt x="38" y="0"/>
                  <a:pt x="26" y="12"/>
                  <a:pt x="26" y="26"/>
                </a:cubicBezTo>
                <a:cubicBezTo>
                  <a:pt x="26" y="79"/>
                  <a:pt x="26" y="79"/>
                  <a:pt x="26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74" y="79"/>
                  <a:pt x="79" y="85"/>
                  <a:pt x="79" y="93"/>
                </a:cubicBezTo>
                <a:cubicBezTo>
                  <a:pt x="79" y="100"/>
                  <a:pt x="74" y="106"/>
                  <a:pt x="66" y="106"/>
                </a:cubicBezTo>
                <a:cubicBezTo>
                  <a:pt x="13" y="106"/>
                  <a:pt x="13" y="106"/>
                  <a:pt x="13" y="106"/>
                </a:cubicBezTo>
                <a:cubicBezTo>
                  <a:pt x="6" y="106"/>
                  <a:pt x="0" y="112"/>
                  <a:pt x="0" y="119"/>
                </a:cubicBezTo>
                <a:cubicBezTo>
                  <a:pt x="0" y="127"/>
                  <a:pt x="6" y="133"/>
                  <a:pt x="13" y="133"/>
                </a:cubicBezTo>
                <a:cubicBezTo>
                  <a:pt x="26" y="133"/>
                  <a:pt x="26" y="133"/>
                  <a:pt x="26" y="133"/>
                </a:cubicBezTo>
                <a:cubicBezTo>
                  <a:pt x="26" y="186"/>
                  <a:pt x="26" y="186"/>
                  <a:pt x="26" y="186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74" y="186"/>
                  <a:pt x="79" y="192"/>
                  <a:pt x="79" y="199"/>
                </a:cubicBezTo>
                <a:cubicBezTo>
                  <a:pt x="79" y="206"/>
                  <a:pt x="74" y="212"/>
                  <a:pt x="66" y="212"/>
                </a:cubicBezTo>
                <a:cubicBezTo>
                  <a:pt x="13" y="212"/>
                  <a:pt x="13" y="212"/>
                  <a:pt x="13" y="212"/>
                </a:cubicBezTo>
                <a:cubicBezTo>
                  <a:pt x="6" y="212"/>
                  <a:pt x="0" y="218"/>
                  <a:pt x="0" y="225"/>
                </a:cubicBezTo>
                <a:cubicBezTo>
                  <a:pt x="0" y="233"/>
                  <a:pt x="6" y="239"/>
                  <a:pt x="13" y="239"/>
                </a:cubicBezTo>
                <a:cubicBezTo>
                  <a:pt x="26" y="239"/>
                  <a:pt x="26" y="239"/>
                  <a:pt x="26" y="239"/>
                </a:cubicBezTo>
                <a:cubicBezTo>
                  <a:pt x="26" y="292"/>
                  <a:pt x="26" y="292"/>
                  <a:pt x="26" y="292"/>
                </a:cubicBezTo>
                <a:cubicBezTo>
                  <a:pt x="66" y="292"/>
                  <a:pt x="66" y="292"/>
                  <a:pt x="66" y="292"/>
                </a:cubicBezTo>
                <a:cubicBezTo>
                  <a:pt x="74" y="292"/>
                  <a:pt x="79" y="298"/>
                  <a:pt x="79" y="305"/>
                </a:cubicBezTo>
                <a:cubicBezTo>
                  <a:pt x="79" y="312"/>
                  <a:pt x="74" y="318"/>
                  <a:pt x="66" y="318"/>
                </a:cubicBezTo>
                <a:cubicBezTo>
                  <a:pt x="13" y="318"/>
                  <a:pt x="13" y="318"/>
                  <a:pt x="13" y="318"/>
                </a:cubicBezTo>
                <a:cubicBezTo>
                  <a:pt x="6" y="318"/>
                  <a:pt x="0" y="324"/>
                  <a:pt x="0" y="331"/>
                </a:cubicBezTo>
                <a:cubicBezTo>
                  <a:pt x="0" y="339"/>
                  <a:pt x="6" y="345"/>
                  <a:pt x="13" y="345"/>
                </a:cubicBezTo>
                <a:cubicBezTo>
                  <a:pt x="26" y="345"/>
                  <a:pt x="26" y="345"/>
                  <a:pt x="26" y="345"/>
                </a:cubicBezTo>
                <a:cubicBezTo>
                  <a:pt x="26" y="398"/>
                  <a:pt x="26" y="398"/>
                  <a:pt x="26" y="398"/>
                </a:cubicBezTo>
                <a:cubicBezTo>
                  <a:pt x="26" y="412"/>
                  <a:pt x="38" y="424"/>
                  <a:pt x="53" y="424"/>
                </a:cubicBezTo>
                <a:cubicBezTo>
                  <a:pt x="371" y="424"/>
                  <a:pt x="371" y="424"/>
                  <a:pt x="371" y="424"/>
                </a:cubicBezTo>
                <a:cubicBezTo>
                  <a:pt x="386" y="424"/>
                  <a:pt x="398" y="412"/>
                  <a:pt x="398" y="398"/>
                </a:cubicBezTo>
                <a:cubicBezTo>
                  <a:pt x="398" y="26"/>
                  <a:pt x="398" y="26"/>
                  <a:pt x="398" y="26"/>
                </a:cubicBezTo>
                <a:cubicBezTo>
                  <a:pt x="398" y="12"/>
                  <a:pt x="386" y="0"/>
                  <a:pt x="371" y="0"/>
                </a:cubicBezTo>
                <a:close/>
                <a:moveTo>
                  <a:pt x="318" y="186"/>
                </a:moveTo>
                <a:cubicBezTo>
                  <a:pt x="159" y="186"/>
                  <a:pt x="159" y="186"/>
                  <a:pt x="159" y="186"/>
                </a:cubicBezTo>
                <a:cubicBezTo>
                  <a:pt x="159" y="79"/>
                  <a:pt x="159" y="79"/>
                  <a:pt x="159" y="79"/>
                </a:cubicBezTo>
                <a:cubicBezTo>
                  <a:pt x="318" y="79"/>
                  <a:pt x="318" y="79"/>
                  <a:pt x="318" y="79"/>
                </a:cubicBezTo>
                <a:lnTo>
                  <a:pt x="318" y="1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88267" y="4826365"/>
            <a:ext cx="7843570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grpSp>
        <p:nvGrpSpPr>
          <p:cNvPr id="6" name="Group 1"/>
          <p:cNvGrpSpPr/>
          <p:nvPr/>
        </p:nvGrpSpPr>
        <p:grpSpPr>
          <a:xfrm>
            <a:off x="2518471" y="2435380"/>
            <a:ext cx="7174523" cy="1093993"/>
            <a:chOff x="2550494" y="2839198"/>
            <a:chExt cx="7174523" cy="1093993"/>
          </a:xfrm>
        </p:grpSpPr>
        <p:cxnSp>
          <p:nvCxnSpPr>
            <p:cNvPr id="7" name="Straight Connector 12@|9FFC:0|FBC:0|LFC:9868950|LBC:16777215"/>
            <p:cNvCxnSpPr/>
            <p:nvPr/>
          </p:nvCxnSpPr>
          <p:spPr>
            <a:xfrm>
              <a:off x="6137756" y="2839198"/>
              <a:ext cx="0" cy="7272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cxnSp>
          <p:nvCxnSpPr>
            <p:cNvPr id="8" name="Straight Connector 13@|9FFC:0|FBC:0|LFC:9868950|LBC:16777215"/>
            <p:cNvCxnSpPr/>
            <p:nvPr/>
          </p:nvCxnSpPr>
          <p:spPr>
            <a:xfrm>
              <a:off x="2550494" y="3573191"/>
              <a:ext cx="717452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oval" w="med" len="med"/>
              <a:tailEnd type="oval" w="med" len="med"/>
            </a:ln>
            <a:effectLst/>
          </p:spPr>
        </p:cxnSp>
        <p:cxnSp>
          <p:nvCxnSpPr>
            <p:cNvPr id="9" name="Straight Connector 14@|9FFC:0|FBC:0|LFC:9868950|LBC:16777215"/>
            <p:cNvCxnSpPr/>
            <p:nvPr/>
          </p:nvCxnSpPr>
          <p:spPr>
            <a:xfrm>
              <a:off x="2550494" y="3573191"/>
              <a:ext cx="0" cy="360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none"/>
              <a:tailEnd type="oval"/>
            </a:ln>
            <a:effectLst/>
          </p:spPr>
        </p:cxnSp>
        <p:cxnSp>
          <p:nvCxnSpPr>
            <p:cNvPr id="10" name="Straight Connector 15@|9FFC:0|FBC:0|LFC:9868950|LBC:16777215"/>
            <p:cNvCxnSpPr/>
            <p:nvPr/>
          </p:nvCxnSpPr>
          <p:spPr>
            <a:xfrm>
              <a:off x="9725017" y="3558092"/>
              <a:ext cx="0" cy="360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none"/>
              <a:tailEnd type="oval"/>
            </a:ln>
            <a:effectLst/>
          </p:spPr>
        </p:cxnSp>
        <p:cxnSp>
          <p:nvCxnSpPr>
            <p:cNvPr id="11" name="Straight Connector 21@|9FFC:0|FBC:0|LFC:9868950|LBC:16777215"/>
            <p:cNvCxnSpPr/>
            <p:nvPr/>
          </p:nvCxnSpPr>
          <p:spPr>
            <a:xfrm>
              <a:off x="4803228" y="3566932"/>
              <a:ext cx="0" cy="360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none"/>
              <a:tailEnd type="oval"/>
            </a:ln>
            <a:effectLst/>
          </p:spPr>
        </p:cxnSp>
        <p:cxnSp>
          <p:nvCxnSpPr>
            <p:cNvPr id="12" name="Straight Connector 22@|9FFC:0|FBC:0|LFC:9868950|LBC:16777215"/>
            <p:cNvCxnSpPr/>
            <p:nvPr/>
          </p:nvCxnSpPr>
          <p:spPr>
            <a:xfrm>
              <a:off x="7381415" y="3573191"/>
              <a:ext cx="0" cy="360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none"/>
              <a:tailEnd type="oval"/>
            </a:ln>
            <a:effectLst/>
          </p:spPr>
        </p:cxnSp>
      </p:grpSp>
      <p:sp>
        <p:nvSpPr>
          <p:cNvPr id="13" name="Rectangle 9"/>
          <p:cNvSpPr/>
          <p:nvPr/>
        </p:nvSpPr>
        <p:spPr>
          <a:xfrm>
            <a:off x="5472236" y="1563423"/>
            <a:ext cx="1204211" cy="1204212"/>
          </a:xfrm>
          <a:prstGeom prst="rect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24"/>
          <p:cNvSpPr/>
          <p:nvPr/>
        </p:nvSpPr>
        <p:spPr>
          <a:xfrm>
            <a:off x="1941267" y="3472636"/>
            <a:ext cx="1094952" cy="1094953"/>
          </a:xfrm>
          <a:prstGeom prst="rect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27"/>
          <p:cNvSpPr/>
          <p:nvPr/>
        </p:nvSpPr>
        <p:spPr>
          <a:xfrm>
            <a:off x="4181432" y="3472636"/>
            <a:ext cx="1094952" cy="1094953"/>
          </a:xfrm>
          <a:prstGeom prst="rect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30"/>
          <p:cNvSpPr/>
          <p:nvPr/>
        </p:nvSpPr>
        <p:spPr>
          <a:xfrm>
            <a:off x="6770319" y="3478148"/>
            <a:ext cx="1094952" cy="1094953"/>
          </a:xfrm>
          <a:prstGeom prst="rect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33"/>
          <p:cNvSpPr/>
          <p:nvPr/>
        </p:nvSpPr>
        <p:spPr>
          <a:xfrm>
            <a:off x="9111940" y="3475541"/>
            <a:ext cx="1094952" cy="1094953"/>
          </a:xfrm>
          <a:prstGeom prst="rect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615532" y="2013659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ctr"/>
            <a:r>
              <a:rPr lang="zh-CN" altLang="en-US" sz="1600" b="1">
                <a:solidFill>
                  <a:srgbClr val="FFFFFF"/>
                </a:solidFill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47317" y="5210792"/>
            <a:ext cx="913658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17146" y="3920073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ctr"/>
            <a:r>
              <a:rPr lang="zh-CN" altLang="en-US" sz="1600" b="1">
                <a:solidFill>
                  <a:srgbClr val="FFFFFF"/>
                </a:solidFill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70099" y="3920073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ctr"/>
            <a:r>
              <a:rPr lang="zh-CN" altLang="en-US" sz="1600" b="1">
                <a:solidFill>
                  <a:srgbClr val="FFFFFF"/>
                </a:solidFill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58986" y="3920073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ctr"/>
            <a:r>
              <a:rPr lang="zh-CN" altLang="en-US" sz="1600" b="1">
                <a:solidFill>
                  <a:srgbClr val="FFFFFF"/>
                </a:solidFill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234185" y="3920073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ctr"/>
            <a:r>
              <a:rPr lang="zh-CN" altLang="en-US" sz="1600" b="1">
                <a:solidFill>
                  <a:srgbClr val="FFFFFF"/>
                </a:solidFill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Oval 21"/>
          <p:cNvSpPr/>
          <p:nvPr/>
        </p:nvSpPr>
        <p:spPr>
          <a:xfrm>
            <a:off x="1266895" y="1579611"/>
            <a:ext cx="861430" cy="86143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22"/>
          <p:cNvSpPr/>
          <p:nvPr/>
        </p:nvSpPr>
        <p:spPr>
          <a:xfrm>
            <a:off x="4127928" y="1579611"/>
            <a:ext cx="861430" cy="86143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23"/>
          <p:cNvSpPr/>
          <p:nvPr/>
        </p:nvSpPr>
        <p:spPr>
          <a:xfrm>
            <a:off x="6988964" y="1579611"/>
            <a:ext cx="861430" cy="86143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36"/>
          <p:cNvSpPr/>
          <p:nvPr/>
        </p:nvSpPr>
        <p:spPr>
          <a:xfrm>
            <a:off x="9840307" y="1579611"/>
            <a:ext cx="861430" cy="86143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39"/>
          <p:cNvSpPr/>
          <p:nvPr/>
        </p:nvSpPr>
        <p:spPr>
          <a:xfrm>
            <a:off x="1266895" y="3941595"/>
            <a:ext cx="861430" cy="86143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0"/>
          <p:cNvSpPr/>
          <p:nvPr/>
        </p:nvSpPr>
        <p:spPr>
          <a:xfrm>
            <a:off x="4127928" y="3941595"/>
            <a:ext cx="861430" cy="86143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41"/>
          <p:cNvSpPr/>
          <p:nvPr/>
        </p:nvSpPr>
        <p:spPr>
          <a:xfrm>
            <a:off x="6988964" y="3941595"/>
            <a:ext cx="861430" cy="86143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8"/>
          <p:cNvSpPr/>
          <p:nvPr/>
        </p:nvSpPr>
        <p:spPr>
          <a:xfrm>
            <a:off x="9840307" y="3941595"/>
            <a:ext cx="861430" cy="861430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17"/>
          <p:cNvSpPr>
            <a:spLocks noChangeArrowheads="1"/>
          </p:cNvSpPr>
          <p:nvPr/>
        </p:nvSpPr>
        <p:spPr bwMode="auto">
          <a:xfrm>
            <a:off x="1473375" y="4191477"/>
            <a:ext cx="384355" cy="355070"/>
          </a:xfrm>
          <a:custGeom>
            <a:avLst/>
            <a:gdLst>
              <a:gd name="T0" fmla="*/ 266 w 462"/>
              <a:gd name="T1" fmla="*/ 0 h 427"/>
              <a:gd name="T2" fmla="*/ 266 w 462"/>
              <a:gd name="T3" fmla="*/ 0 h 427"/>
              <a:gd name="T4" fmla="*/ 266 w 462"/>
              <a:gd name="T5" fmla="*/ 0 h 427"/>
              <a:gd name="T6" fmla="*/ 71 w 462"/>
              <a:gd name="T7" fmla="*/ 80 h 427"/>
              <a:gd name="T8" fmla="*/ 80 w 462"/>
              <a:gd name="T9" fmla="*/ 143 h 427"/>
              <a:gd name="T10" fmla="*/ 0 w 462"/>
              <a:gd name="T11" fmla="*/ 240 h 427"/>
              <a:gd name="T12" fmla="*/ 115 w 462"/>
              <a:gd name="T13" fmla="*/ 319 h 427"/>
              <a:gd name="T14" fmla="*/ 231 w 462"/>
              <a:gd name="T15" fmla="*/ 266 h 427"/>
              <a:gd name="T16" fmla="*/ 231 w 462"/>
              <a:gd name="T17" fmla="*/ 249 h 427"/>
              <a:gd name="T18" fmla="*/ 266 w 462"/>
              <a:gd name="T19" fmla="*/ 213 h 427"/>
              <a:gd name="T20" fmla="*/ 302 w 462"/>
              <a:gd name="T21" fmla="*/ 249 h 427"/>
              <a:gd name="T22" fmla="*/ 266 w 462"/>
              <a:gd name="T23" fmla="*/ 284 h 427"/>
              <a:gd name="T24" fmla="*/ 115 w 462"/>
              <a:gd name="T25" fmla="*/ 355 h 427"/>
              <a:gd name="T26" fmla="*/ 115 w 462"/>
              <a:gd name="T27" fmla="*/ 372 h 427"/>
              <a:gd name="T28" fmla="*/ 266 w 462"/>
              <a:gd name="T29" fmla="*/ 426 h 427"/>
              <a:gd name="T30" fmla="*/ 266 w 462"/>
              <a:gd name="T31" fmla="*/ 426 h 427"/>
              <a:gd name="T32" fmla="*/ 408 w 462"/>
              <a:gd name="T33" fmla="*/ 372 h 427"/>
              <a:gd name="T34" fmla="*/ 453 w 462"/>
              <a:gd name="T35" fmla="*/ 80 h 427"/>
              <a:gd name="T36" fmla="*/ 266 w 462"/>
              <a:gd name="T37" fmla="*/ 0 h 427"/>
              <a:gd name="T38" fmla="*/ 36 w 462"/>
              <a:gd name="T39" fmla="*/ 231 h 427"/>
              <a:gd name="T40" fmla="*/ 36 w 462"/>
              <a:gd name="T41" fmla="*/ 231 h 427"/>
              <a:gd name="T42" fmla="*/ 89 w 462"/>
              <a:gd name="T43" fmla="*/ 178 h 427"/>
              <a:gd name="T44" fmla="*/ 106 w 462"/>
              <a:gd name="T45" fmla="*/ 284 h 427"/>
              <a:gd name="T46" fmla="*/ 36 w 462"/>
              <a:gd name="T47" fmla="*/ 231 h 427"/>
              <a:gd name="T48" fmla="*/ 266 w 462"/>
              <a:gd name="T49" fmla="*/ 133 h 427"/>
              <a:gd name="T50" fmla="*/ 266 w 462"/>
              <a:gd name="T51" fmla="*/ 133 h 427"/>
              <a:gd name="T52" fmla="*/ 106 w 462"/>
              <a:gd name="T53" fmla="*/ 80 h 427"/>
              <a:gd name="T54" fmla="*/ 266 w 462"/>
              <a:gd name="T55" fmla="*/ 36 h 427"/>
              <a:gd name="T56" fmla="*/ 416 w 462"/>
              <a:gd name="T57" fmla="*/ 80 h 427"/>
              <a:gd name="T58" fmla="*/ 266 w 462"/>
              <a:gd name="T59" fmla="*/ 133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62" h="427">
                <a:moveTo>
                  <a:pt x="266" y="0"/>
                </a:moveTo>
                <a:lnTo>
                  <a:pt x="266" y="0"/>
                </a:lnTo>
                <a:lnTo>
                  <a:pt x="266" y="0"/>
                </a:lnTo>
                <a:cubicBezTo>
                  <a:pt x="142" y="0"/>
                  <a:pt x="62" y="45"/>
                  <a:pt x="71" y="80"/>
                </a:cubicBezTo>
                <a:cubicBezTo>
                  <a:pt x="71" y="89"/>
                  <a:pt x="71" y="116"/>
                  <a:pt x="80" y="143"/>
                </a:cubicBezTo>
                <a:cubicBezTo>
                  <a:pt x="18" y="169"/>
                  <a:pt x="0" y="205"/>
                  <a:pt x="0" y="240"/>
                </a:cubicBezTo>
                <a:cubicBezTo>
                  <a:pt x="9" y="275"/>
                  <a:pt x="36" y="311"/>
                  <a:pt x="115" y="319"/>
                </a:cubicBezTo>
                <a:cubicBezTo>
                  <a:pt x="151" y="319"/>
                  <a:pt x="204" y="302"/>
                  <a:pt x="231" y="266"/>
                </a:cubicBezTo>
                <a:cubicBezTo>
                  <a:pt x="231" y="258"/>
                  <a:pt x="231" y="249"/>
                  <a:pt x="231" y="249"/>
                </a:cubicBezTo>
                <a:cubicBezTo>
                  <a:pt x="231" y="222"/>
                  <a:pt x="249" y="213"/>
                  <a:pt x="266" y="213"/>
                </a:cubicBezTo>
                <a:cubicBezTo>
                  <a:pt x="284" y="213"/>
                  <a:pt x="302" y="222"/>
                  <a:pt x="302" y="249"/>
                </a:cubicBezTo>
                <a:cubicBezTo>
                  <a:pt x="302" y="266"/>
                  <a:pt x="284" y="284"/>
                  <a:pt x="266" y="284"/>
                </a:cubicBezTo>
                <a:cubicBezTo>
                  <a:pt x="222" y="328"/>
                  <a:pt x="169" y="355"/>
                  <a:pt x="115" y="355"/>
                </a:cubicBezTo>
                <a:cubicBezTo>
                  <a:pt x="115" y="364"/>
                  <a:pt x="115" y="364"/>
                  <a:pt x="115" y="372"/>
                </a:cubicBezTo>
                <a:cubicBezTo>
                  <a:pt x="115" y="381"/>
                  <a:pt x="178" y="426"/>
                  <a:pt x="266" y="426"/>
                </a:cubicBezTo>
                <a:lnTo>
                  <a:pt x="266" y="426"/>
                </a:lnTo>
                <a:cubicBezTo>
                  <a:pt x="355" y="426"/>
                  <a:pt x="408" y="381"/>
                  <a:pt x="408" y="372"/>
                </a:cubicBezTo>
                <a:cubicBezTo>
                  <a:pt x="416" y="355"/>
                  <a:pt x="453" y="116"/>
                  <a:pt x="453" y="80"/>
                </a:cubicBezTo>
                <a:cubicBezTo>
                  <a:pt x="461" y="45"/>
                  <a:pt x="381" y="0"/>
                  <a:pt x="266" y="0"/>
                </a:cubicBezTo>
                <a:close/>
                <a:moveTo>
                  <a:pt x="36" y="231"/>
                </a:moveTo>
                <a:lnTo>
                  <a:pt x="36" y="231"/>
                </a:lnTo>
                <a:cubicBezTo>
                  <a:pt x="36" y="222"/>
                  <a:pt x="53" y="196"/>
                  <a:pt x="89" y="178"/>
                </a:cubicBezTo>
                <a:cubicBezTo>
                  <a:pt x="89" y="213"/>
                  <a:pt x="98" y="249"/>
                  <a:pt x="106" y="284"/>
                </a:cubicBezTo>
                <a:cubicBezTo>
                  <a:pt x="62" y="275"/>
                  <a:pt x="44" y="258"/>
                  <a:pt x="36" y="231"/>
                </a:cubicBezTo>
                <a:close/>
                <a:moveTo>
                  <a:pt x="266" y="133"/>
                </a:moveTo>
                <a:lnTo>
                  <a:pt x="266" y="133"/>
                </a:lnTo>
                <a:cubicBezTo>
                  <a:pt x="178" y="133"/>
                  <a:pt x="106" y="98"/>
                  <a:pt x="106" y="80"/>
                </a:cubicBezTo>
                <a:cubicBezTo>
                  <a:pt x="106" y="71"/>
                  <a:pt x="178" y="36"/>
                  <a:pt x="266" y="36"/>
                </a:cubicBezTo>
                <a:cubicBezTo>
                  <a:pt x="355" y="36"/>
                  <a:pt x="416" y="71"/>
                  <a:pt x="416" y="80"/>
                </a:cubicBezTo>
                <a:cubicBezTo>
                  <a:pt x="416" y="98"/>
                  <a:pt x="355" y="133"/>
                  <a:pt x="266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18"/>
          <p:cNvSpPr>
            <a:spLocks noChangeArrowheads="1"/>
          </p:cNvSpPr>
          <p:nvPr/>
        </p:nvSpPr>
        <p:spPr bwMode="auto">
          <a:xfrm>
            <a:off x="1527392" y="1825797"/>
            <a:ext cx="340431" cy="362392"/>
          </a:xfrm>
          <a:custGeom>
            <a:avLst/>
            <a:gdLst>
              <a:gd name="T0" fmla="*/ 257 w 409"/>
              <a:gd name="T1" fmla="*/ 408 h 436"/>
              <a:gd name="T2" fmla="*/ 257 w 409"/>
              <a:gd name="T3" fmla="*/ 408 h 436"/>
              <a:gd name="T4" fmla="*/ 275 w 409"/>
              <a:gd name="T5" fmla="*/ 426 h 436"/>
              <a:gd name="T6" fmla="*/ 372 w 409"/>
              <a:gd name="T7" fmla="*/ 435 h 436"/>
              <a:gd name="T8" fmla="*/ 391 w 409"/>
              <a:gd name="T9" fmla="*/ 417 h 436"/>
              <a:gd name="T10" fmla="*/ 391 w 409"/>
              <a:gd name="T11" fmla="*/ 337 h 436"/>
              <a:gd name="T12" fmla="*/ 266 w 409"/>
              <a:gd name="T13" fmla="*/ 328 h 436"/>
              <a:gd name="T14" fmla="*/ 257 w 409"/>
              <a:gd name="T15" fmla="*/ 408 h 436"/>
              <a:gd name="T16" fmla="*/ 18 w 409"/>
              <a:gd name="T17" fmla="*/ 337 h 436"/>
              <a:gd name="T18" fmla="*/ 18 w 409"/>
              <a:gd name="T19" fmla="*/ 337 h 436"/>
              <a:gd name="T20" fmla="*/ 18 w 409"/>
              <a:gd name="T21" fmla="*/ 417 h 436"/>
              <a:gd name="T22" fmla="*/ 35 w 409"/>
              <a:gd name="T23" fmla="*/ 435 h 436"/>
              <a:gd name="T24" fmla="*/ 133 w 409"/>
              <a:gd name="T25" fmla="*/ 426 h 436"/>
              <a:gd name="T26" fmla="*/ 151 w 409"/>
              <a:gd name="T27" fmla="*/ 408 h 436"/>
              <a:gd name="T28" fmla="*/ 142 w 409"/>
              <a:gd name="T29" fmla="*/ 328 h 436"/>
              <a:gd name="T30" fmla="*/ 18 w 409"/>
              <a:gd name="T31" fmla="*/ 337 h 436"/>
              <a:gd name="T32" fmla="*/ 0 w 409"/>
              <a:gd name="T33" fmla="*/ 205 h 436"/>
              <a:gd name="T34" fmla="*/ 0 w 409"/>
              <a:gd name="T35" fmla="*/ 205 h 436"/>
              <a:gd name="T36" fmla="*/ 9 w 409"/>
              <a:gd name="T37" fmla="*/ 293 h 436"/>
              <a:gd name="T38" fmla="*/ 133 w 409"/>
              <a:gd name="T39" fmla="*/ 275 h 436"/>
              <a:gd name="T40" fmla="*/ 133 w 409"/>
              <a:gd name="T41" fmla="*/ 196 h 436"/>
              <a:gd name="T42" fmla="*/ 133 w 409"/>
              <a:gd name="T43" fmla="*/ 187 h 436"/>
              <a:gd name="T44" fmla="*/ 204 w 409"/>
              <a:gd name="T45" fmla="*/ 116 h 436"/>
              <a:gd name="T46" fmla="*/ 275 w 409"/>
              <a:gd name="T47" fmla="*/ 187 h 436"/>
              <a:gd name="T48" fmla="*/ 275 w 409"/>
              <a:gd name="T49" fmla="*/ 196 h 436"/>
              <a:gd name="T50" fmla="*/ 266 w 409"/>
              <a:gd name="T51" fmla="*/ 275 h 436"/>
              <a:gd name="T52" fmla="*/ 399 w 409"/>
              <a:gd name="T53" fmla="*/ 293 h 436"/>
              <a:gd name="T54" fmla="*/ 408 w 409"/>
              <a:gd name="T55" fmla="*/ 205 h 436"/>
              <a:gd name="T56" fmla="*/ 408 w 409"/>
              <a:gd name="T57" fmla="*/ 187 h 436"/>
              <a:gd name="T58" fmla="*/ 204 w 409"/>
              <a:gd name="T59" fmla="*/ 0 h 436"/>
              <a:gd name="T60" fmla="*/ 0 w 409"/>
              <a:gd name="T61" fmla="*/ 187 h 436"/>
              <a:gd name="T62" fmla="*/ 0 w 409"/>
              <a:gd name="T63" fmla="*/ 205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9" h="436">
                <a:moveTo>
                  <a:pt x="257" y="408"/>
                </a:moveTo>
                <a:lnTo>
                  <a:pt x="257" y="408"/>
                </a:lnTo>
                <a:cubicBezTo>
                  <a:pt x="257" y="417"/>
                  <a:pt x="266" y="426"/>
                  <a:pt x="275" y="426"/>
                </a:cubicBezTo>
                <a:cubicBezTo>
                  <a:pt x="372" y="435"/>
                  <a:pt x="372" y="435"/>
                  <a:pt x="372" y="435"/>
                </a:cubicBezTo>
                <a:cubicBezTo>
                  <a:pt x="382" y="435"/>
                  <a:pt x="382" y="426"/>
                  <a:pt x="391" y="41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266" y="328"/>
                  <a:pt x="266" y="328"/>
                  <a:pt x="266" y="328"/>
                </a:cubicBezTo>
                <a:lnTo>
                  <a:pt x="257" y="408"/>
                </a:lnTo>
                <a:close/>
                <a:moveTo>
                  <a:pt x="18" y="337"/>
                </a:moveTo>
                <a:lnTo>
                  <a:pt x="18" y="337"/>
                </a:lnTo>
                <a:cubicBezTo>
                  <a:pt x="18" y="417"/>
                  <a:pt x="18" y="417"/>
                  <a:pt x="18" y="417"/>
                </a:cubicBezTo>
                <a:cubicBezTo>
                  <a:pt x="18" y="426"/>
                  <a:pt x="27" y="435"/>
                  <a:pt x="35" y="435"/>
                </a:cubicBezTo>
                <a:cubicBezTo>
                  <a:pt x="133" y="426"/>
                  <a:pt x="133" y="426"/>
                  <a:pt x="133" y="426"/>
                </a:cubicBezTo>
                <a:cubicBezTo>
                  <a:pt x="142" y="426"/>
                  <a:pt x="151" y="417"/>
                  <a:pt x="151" y="408"/>
                </a:cubicBezTo>
                <a:cubicBezTo>
                  <a:pt x="142" y="328"/>
                  <a:pt x="142" y="328"/>
                  <a:pt x="142" y="328"/>
                </a:cubicBezTo>
                <a:lnTo>
                  <a:pt x="18" y="337"/>
                </a:lnTo>
                <a:close/>
                <a:moveTo>
                  <a:pt x="0" y="205"/>
                </a:moveTo>
                <a:lnTo>
                  <a:pt x="0" y="205"/>
                </a:lnTo>
                <a:cubicBezTo>
                  <a:pt x="9" y="293"/>
                  <a:pt x="9" y="293"/>
                  <a:pt x="9" y="293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196"/>
                  <a:pt x="133" y="196"/>
                  <a:pt x="133" y="196"/>
                </a:cubicBezTo>
                <a:lnTo>
                  <a:pt x="133" y="187"/>
                </a:lnTo>
                <a:cubicBezTo>
                  <a:pt x="133" y="152"/>
                  <a:pt x="160" y="116"/>
                  <a:pt x="204" y="116"/>
                </a:cubicBezTo>
                <a:cubicBezTo>
                  <a:pt x="248" y="116"/>
                  <a:pt x="275" y="152"/>
                  <a:pt x="275" y="187"/>
                </a:cubicBezTo>
                <a:lnTo>
                  <a:pt x="275" y="196"/>
                </a:lnTo>
                <a:cubicBezTo>
                  <a:pt x="266" y="275"/>
                  <a:pt x="266" y="275"/>
                  <a:pt x="266" y="275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408" y="205"/>
                  <a:pt x="408" y="205"/>
                  <a:pt x="408" y="205"/>
                </a:cubicBezTo>
                <a:cubicBezTo>
                  <a:pt x="408" y="196"/>
                  <a:pt x="408" y="196"/>
                  <a:pt x="408" y="187"/>
                </a:cubicBezTo>
                <a:cubicBezTo>
                  <a:pt x="408" y="80"/>
                  <a:pt x="319" y="0"/>
                  <a:pt x="204" y="0"/>
                </a:cubicBezTo>
                <a:cubicBezTo>
                  <a:pt x="88" y="0"/>
                  <a:pt x="0" y="80"/>
                  <a:pt x="0" y="187"/>
                </a:cubicBezTo>
                <a:cubicBezTo>
                  <a:pt x="0" y="196"/>
                  <a:pt x="0" y="196"/>
                  <a:pt x="0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19"/>
          <p:cNvSpPr>
            <a:spLocks noChangeArrowheads="1"/>
          </p:cNvSpPr>
          <p:nvPr/>
        </p:nvSpPr>
        <p:spPr bwMode="auto">
          <a:xfrm>
            <a:off x="10064204" y="4175450"/>
            <a:ext cx="413639" cy="369713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22"/>
          <p:cNvSpPr>
            <a:spLocks noChangeArrowheads="1"/>
          </p:cNvSpPr>
          <p:nvPr/>
        </p:nvSpPr>
        <p:spPr bwMode="auto">
          <a:xfrm>
            <a:off x="4373786" y="4234019"/>
            <a:ext cx="369713" cy="311144"/>
          </a:xfrm>
          <a:custGeom>
            <a:avLst/>
            <a:gdLst>
              <a:gd name="T0" fmla="*/ 434 w 444"/>
              <a:gd name="T1" fmla="*/ 213 h 373"/>
              <a:gd name="T2" fmla="*/ 434 w 444"/>
              <a:gd name="T3" fmla="*/ 213 h 373"/>
              <a:gd name="T4" fmla="*/ 354 w 444"/>
              <a:gd name="T5" fmla="*/ 27 h 373"/>
              <a:gd name="T6" fmla="*/ 319 w 444"/>
              <a:gd name="T7" fmla="*/ 0 h 373"/>
              <a:gd name="T8" fmla="*/ 124 w 444"/>
              <a:gd name="T9" fmla="*/ 0 h 373"/>
              <a:gd name="T10" fmla="*/ 80 w 444"/>
              <a:gd name="T11" fmla="*/ 27 h 373"/>
              <a:gd name="T12" fmla="*/ 9 w 444"/>
              <a:gd name="T13" fmla="*/ 213 h 373"/>
              <a:gd name="T14" fmla="*/ 0 w 444"/>
              <a:gd name="T15" fmla="*/ 257 h 373"/>
              <a:gd name="T16" fmla="*/ 18 w 444"/>
              <a:gd name="T17" fmla="*/ 345 h 373"/>
              <a:gd name="T18" fmla="*/ 45 w 444"/>
              <a:gd name="T19" fmla="*/ 372 h 373"/>
              <a:gd name="T20" fmla="*/ 399 w 444"/>
              <a:gd name="T21" fmla="*/ 372 h 373"/>
              <a:gd name="T22" fmla="*/ 425 w 444"/>
              <a:gd name="T23" fmla="*/ 345 h 373"/>
              <a:gd name="T24" fmla="*/ 443 w 444"/>
              <a:gd name="T25" fmla="*/ 257 h 373"/>
              <a:gd name="T26" fmla="*/ 434 w 444"/>
              <a:gd name="T27" fmla="*/ 213 h 373"/>
              <a:gd name="T28" fmla="*/ 399 w 444"/>
              <a:gd name="T29" fmla="*/ 275 h 373"/>
              <a:gd name="T30" fmla="*/ 399 w 444"/>
              <a:gd name="T31" fmla="*/ 275 h 373"/>
              <a:gd name="T32" fmla="*/ 399 w 444"/>
              <a:gd name="T33" fmla="*/ 310 h 373"/>
              <a:gd name="T34" fmla="*/ 372 w 444"/>
              <a:gd name="T35" fmla="*/ 337 h 373"/>
              <a:gd name="T36" fmla="*/ 71 w 444"/>
              <a:gd name="T37" fmla="*/ 337 h 373"/>
              <a:gd name="T38" fmla="*/ 45 w 444"/>
              <a:gd name="T39" fmla="*/ 310 h 373"/>
              <a:gd name="T40" fmla="*/ 35 w 444"/>
              <a:gd name="T41" fmla="*/ 275 h 373"/>
              <a:gd name="T42" fmla="*/ 62 w 444"/>
              <a:gd name="T43" fmla="*/ 248 h 373"/>
              <a:gd name="T44" fmla="*/ 381 w 444"/>
              <a:gd name="T45" fmla="*/ 248 h 373"/>
              <a:gd name="T46" fmla="*/ 399 w 444"/>
              <a:gd name="T47" fmla="*/ 27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23"/>
          <p:cNvSpPr>
            <a:spLocks noChangeArrowheads="1"/>
          </p:cNvSpPr>
          <p:nvPr/>
        </p:nvSpPr>
        <p:spPr bwMode="auto">
          <a:xfrm>
            <a:off x="7205537" y="4215269"/>
            <a:ext cx="377035" cy="384355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24"/>
          <p:cNvSpPr>
            <a:spLocks noChangeArrowheads="1"/>
          </p:cNvSpPr>
          <p:nvPr/>
        </p:nvSpPr>
        <p:spPr bwMode="auto">
          <a:xfrm>
            <a:off x="7205537" y="1798328"/>
            <a:ext cx="428283" cy="413639"/>
          </a:xfrm>
          <a:custGeom>
            <a:avLst/>
            <a:gdLst>
              <a:gd name="T0" fmla="*/ 79 w 515"/>
              <a:gd name="T1" fmla="*/ 337 h 498"/>
              <a:gd name="T2" fmla="*/ 79 w 515"/>
              <a:gd name="T3" fmla="*/ 337 h 498"/>
              <a:gd name="T4" fmla="*/ 18 w 515"/>
              <a:gd name="T5" fmla="*/ 470 h 498"/>
              <a:gd name="T6" fmla="*/ 169 w 515"/>
              <a:gd name="T7" fmla="*/ 434 h 498"/>
              <a:gd name="T8" fmla="*/ 160 w 515"/>
              <a:gd name="T9" fmla="*/ 346 h 498"/>
              <a:gd name="T10" fmla="*/ 79 w 515"/>
              <a:gd name="T11" fmla="*/ 337 h 498"/>
              <a:gd name="T12" fmla="*/ 496 w 515"/>
              <a:gd name="T13" fmla="*/ 18 h 498"/>
              <a:gd name="T14" fmla="*/ 496 w 515"/>
              <a:gd name="T15" fmla="*/ 18 h 498"/>
              <a:gd name="T16" fmla="*/ 195 w 515"/>
              <a:gd name="T17" fmla="*/ 231 h 498"/>
              <a:gd name="T18" fmla="*/ 141 w 515"/>
              <a:gd name="T19" fmla="*/ 293 h 498"/>
              <a:gd name="T20" fmla="*/ 150 w 515"/>
              <a:gd name="T21" fmla="*/ 301 h 498"/>
              <a:gd name="T22" fmla="*/ 186 w 515"/>
              <a:gd name="T23" fmla="*/ 328 h 498"/>
              <a:gd name="T24" fmla="*/ 204 w 515"/>
              <a:gd name="T25" fmla="*/ 354 h 498"/>
              <a:gd name="T26" fmla="*/ 213 w 515"/>
              <a:gd name="T27" fmla="*/ 363 h 498"/>
              <a:gd name="T28" fmla="*/ 275 w 515"/>
              <a:gd name="T29" fmla="*/ 310 h 498"/>
              <a:gd name="T30" fmla="*/ 496 w 515"/>
              <a:gd name="T31" fmla="*/ 1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26"/>
          <p:cNvSpPr>
            <a:spLocks noChangeArrowheads="1"/>
          </p:cNvSpPr>
          <p:nvPr/>
        </p:nvSpPr>
        <p:spPr bwMode="auto">
          <a:xfrm>
            <a:off x="10064201" y="1834932"/>
            <a:ext cx="413642" cy="377035"/>
          </a:xfrm>
          <a:custGeom>
            <a:avLst/>
            <a:gdLst>
              <a:gd name="T0" fmla="*/ 247 w 497"/>
              <a:gd name="T1" fmla="*/ 274 h 452"/>
              <a:gd name="T2" fmla="*/ 247 w 497"/>
              <a:gd name="T3" fmla="*/ 274 h 452"/>
              <a:gd name="T4" fmla="*/ 363 w 497"/>
              <a:gd name="T5" fmla="*/ 230 h 452"/>
              <a:gd name="T6" fmla="*/ 337 w 497"/>
              <a:gd name="T7" fmla="*/ 151 h 452"/>
              <a:gd name="T8" fmla="*/ 247 w 497"/>
              <a:gd name="T9" fmla="*/ 186 h 452"/>
              <a:gd name="T10" fmla="*/ 168 w 497"/>
              <a:gd name="T11" fmla="*/ 151 h 452"/>
              <a:gd name="T12" fmla="*/ 133 w 497"/>
              <a:gd name="T13" fmla="*/ 230 h 452"/>
              <a:gd name="T14" fmla="*/ 247 w 497"/>
              <a:gd name="T15" fmla="*/ 274 h 452"/>
              <a:gd name="T16" fmla="*/ 247 w 497"/>
              <a:gd name="T17" fmla="*/ 106 h 452"/>
              <a:gd name="T18" fmla="*/ 247 w 497"/>
              <a:gd name="T19" fmla="*/ 106 h 452"/>
              <a:gd name="T20" fmla="*/ 309 w 497"/>
              <a:gd name="T21" fmla="*/ 88 h 452"/>
              <a:gd name="T22" fmla="*/ 284 w 497"/>
              <a:gd name="T23" fmla="*/ 17 h 452"/>
              <a:gd name="T24" fmla="*/ 247 w 497"/>
              <a:gd name="T25" fmla="*/ 0 h 452"/>
              <a:gd name="T26" fmla="*/ 212 w 497"/>
              <a:gd name="T27" fmla="*/ 17 h 452"/>
              <a:gd name="T28" fmla="*/ 186 w 497"/>
              <a:gd name="T29" fmla="*/ 88 h 452"/>
              <a:gd name="T30" fmla="*/ 247 w 497"/>
              <a:gd name="T31" fmla="*/ 106 h 452"/>
              <a:gd name="T32" fmla="*/ 469 w 497"/>
              <a:gd name="T33" fmla="*/ 301 h 452"/>
              <a:gd name="T34" fmla="*/ 469 w 497"/>
              <a:gd name="T35" fmla="*/ 301 h 452"/>
              <a:gd name="T36" fmla="*/ 372 w 497"/>
              <a:gd name="T37" fmla="*/ 266 h 452"/>
              <a:gd name="T38" fmla="*/ 381 w 497"/>
              <a:gd name="T39" fmla="*/ 292 h 452"/>
              <a:gd name="T40" fmla="*/ 247 w 497"/>
              <a:gd name="T41" fmla="*/ 345 h 452"/>
              <a:gd name="T42" fmla="*/ 115 w 497"/>
              <a:gd name="T43" fmla="*/ 292 h 452"/>
              <a:gd name="T44" fmla="*/ 124 w 497"/>
              <a:gd name="T45" fmla="*/ 266 h 452"/>
              <a:gd name="T46" fmla="*/ 26 w 497"/>
              <a:gd name="T47" fmla="*/ 301 h 452"/>
              <a:gd name="T48" fmla="*/ 26 w 497"/>
              <a:gd name="T49" fmla="*/ 345 h 452"/>
              <a:gd name="T50" fmla="*/ 203 w 497"/>
              <a:gd name="T51" fmla="*/ 434 h 452"/>
              <a:gd name="T52" fmla="*/ 292 w 497"/>
              <a:gd name="T53" fmla="*/ 434 h 452"/>
              <a:gd name="T54" fmla="*/ 469 w 497"/>
              <a:gd name="T55" fmla="*/ 345 h 452"/>
              <a:gd name="T56" fmla="*/ 469 w 497"/>
              <a:gd name="T57" fmla="*/ 30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29"/>
          <p:cNvSpPr>
            <a:spLocks noChangeArrowheads="1"/>
          </p:cNvSpPr>
          <p:nvPr/>
        </p:nvSpPr>
        <p:spPr bwMode="auto">
          <a:xfrm>
            <a:off x="4409848" y="1834932"/>
            <a:ext cx="278200" cy="340429"/>
          </a:xfrm>
          <a:custGeom>
            <a:avLst/>
            <a:gdLst>
              <a:gd name="T0" fmla="*/ 168 w 337"/>
              <a:gd name="T1" fmla="*/ 0 h 409"/>
              <a:gd name="T2" fmla="*/ 168 w 337"/>
              <a:gd name="T3" fmla="*/ 0 h 409"/>
              <a:gd name="T4" fmla="*/ 0 w 337"/>
              <a:gd name="T5" fmla="*/ 62 h 409"/>
              <a:gd name="T6" fmla="*/ 35 w 337"/>
              <a:gd name="T7" fmla="*/ 363 h 409"/>
              <a:gd name="T8" fmla="*/ 168 w 337"/>
              <a:gd name="T9" fmla="*/ 408 h 409"/>
              <a:gd name="T10" fmla="*/ 301 w 337"/>
              <a:gd name="T11" fmla="*/ 363 h 409"/>
              <a:gd name="T12" fmla="*/ 336 w 337"/>
              <a:gd name="T13" fmla="*/ 62 h 409"/>
              <a:gd name="T14" fmla="*/ 168 w 337"/>
              <a:gd name="T15" fmla="*/ 0 h 409"/>
              <a:gd name="T16" fmla="*/ 168 w 337"/>
              <a:gd name="T17" fmla="*/ 107 h 409"/>
              <a:gd name="T18" fmla="*/ 168 w 337"/>
              <a:gd name="T19" fmla="*/ 107 h 409"/>
              <a:gd name="T20" fmla="*/ 35 w 337"/>
              <a:gd name="T21" fmla="*/ 71 h 409"/>
              <a:gd name="T22" fmla="*/ 168 w 337"/>
              <a:gd name="T23" fmla="*/ 36 h 409"/>
              <a:gd name="T24" fmla="*/ 301 w 337"/>
              <a:gd name="T25" fmla="*/ 71 h 409"/>
              <a:gd name="T26" fmla="*/ 168 w 337"/>
              <a:gd name="T27" fmla="*/ 107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7" h="409">
                <a:moveTo>
                  <a:pt x="168" y="0"/>
                </a:moveTo>
                <a:lnTo>
                  <a:pt x="168" y="0"/>
                </a:lnTo>
                <a:cubicBezTo>
                  <a:pt x="62" y="0"/>
                  <a:pt x="0" y="36"/>
                  <a:pt x="0" y="62"/>
                </a:cubicBezTo>
                <a:cubicBezTo>
                  <a:pt x="35" y="363"/>
                  <a:pt x="35" y="363"/>
                  <a:pt x="35" y="363"/>
                </a:cubicBezTo>
                <a:cubicBezTo>
                  <a:pt x="35" y="372"/>
                  <a:pt x="88" y="408"/>
                  <a:pt x="168" y="408"/>
                </a:cubicBezTo>
                <a:cubicBezTo>
                  <a:pt x="248" y="408"/>
                  <a:pt x="301" y="372"/>
                  <a:pt x="301" y="363"/>
                </a:cubicBezTo>
                <a:cubicBezTo>
                  <a:pt x="336" y="62"/>
                  <a:pt x="336" y="62"/>
                  <a:pt x="336" y="62"/>
                </a:cubicBezTo>
                <a:cubicBezTo>
                  <a:pt x="336" y="36"/>
                  <a:pt x="274" y="0"/>
                  <a:pt x="168" y="0"/>
                </a:cubicBezTo>
                <a:close/>
                <a:moveTo>
                  <a:pt x="168" y="107"/>
                </a:moveTo>
                <a:lnTo>
                  <a:pt x="168" y="107"/>
                </a:lnTo>
                <a:cubicBezTo>
                  <a:pt x="88" y="107"/>
                  <a:pt x="35" y="80"/>
                  <a:pt x="35" y="71"/>
                </a:cubicBezTo>
                <a:cubicBezTo>
                  <a:pt x="35" y="62"/>
                  <a:pt x="88" y="36"/>
                  <a:pt x="168" y="36"/>
                </a:cubicBezTo>
                <a:cubicBezTo>
                  <a:pt x="248" y="36"/>
                  <a:pt x="301" y="62"/>
                  <a:pt x="301" y="71"/>
                </a:cubicBezTo>
                <a:cubicBezTo>
                  <a:pt x="301" y="80"/>
                  <a:pt x="248" y="107"/>
                  <a:pt x="168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528568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078749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389602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939783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258493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808674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097821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648002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28568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078749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389602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3939783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6258493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6808674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9097821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648002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76"/>
          <p:cNvSpPr/>
          <p:nvPr/>
        </p:nvSpPr>
        <p:spPr>
          <a:xfrm>
            <a:off x="8395607" y="2685015"/>
            <a:ext cx="2081666" cy="1052088"/>
          </a:xfrm>
          <a:prstGeom prst="roundRect">
            <a:avLst/>
          </a:prstGeom>
          <a:solidFill>
            <a:srgbClr val="81B26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7559221" y="4463030"/>
            <a:ext cx="4029075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我们工作室致力于专业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模板的发布，课件及汇报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的美化，并为您提供专业的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个性定制服务</a:t>
            </a:r>
            <a:endParaRPr lang="zh-CN" altLang="en-US" sz="1200" dirty="0">
              <a:solidFill>
                <a:srgbClr val="81B26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11"/>
          <p:cNvSpPr txBox="1">
            <a:spLocks noChangeArrowheads="1"/>
          </p:cNvSpPr>
          <p:nvPr/>
        </p:nvSpPr>
        <p:spPr bwMode="auto">
          <a:xfrm>
            <a:off x="8311199" y="2826338"/>
            <a:ext cx="2282676" cy="7694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 dirty="0">
                <a:solidFill>
                  <a:srgbClr val="FFFFFF"/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PART 02</a:t>
            </a:r>
            <a:endParaRPr lang="zh-CN" altLang="en-US" sz="4400" dirty="0">
              <a:solidFill>
                <a:srgbClr val="FFFFFF"/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7" name="文本框 16"/>
          <p:cNvSpPr txBox="1">
            <a:spLocks noChangeArrowheads="1"/>
          </p:cNvSpPr>
          <p:nvPr/>
        </p:nvSpPr>
        <p:spPr bwMode="auto">
          <a:xfrm>
            <a:off x="7397296" y="3842317"/>
            <a:ext cx="442912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r>
              <a:rPr lang="en-US" altLang="zh-CN" sz="24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/TEXE HERE</a:t>
            </a:r>
            <a:endParaRPr lang="zh-CN" altLang="en-US" sz="2400" b="1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45" y="3471952"/>
            <a:ext cx="8904849" cy="33860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73"/>
          <a:stretch>
            <a:fillRect/>
          </a:stretch>
        </p:blipFill>
        <p:spPr>
          <a:xfrm>
            <a:off x="0" y="5945177"/>
            <a:ext cx="12192000" cy="9128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6976"/>
            <a:ext cx="3440730" cy="387564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937" y="3788983"/>
            <a:ext cx="2078745" cy="1585912"/>
          </a:xfrm>
          <a:prstGeom prst="rect">
            <a:avLst/>
          </a:prstGeom>
          <a:ln>
            <a:solidFill>
              <a:srgbClr val="ADBACA"/>
            </a:solidFill>
          </a:ln>
        </p:spPr>
      </p:pic>
      <p:sp>
        <p:nvSpPr>
          <p:cNvPr id="7" name="矩形 6"/>
          <p:cNvSpPr/>
          <p:nvPr/>
        </p:nvSpPr>
        <p:spPr>
          <a:xfrm>
            <a:off x="6248400" y="1625598"/>
            <a:ext cx="4737100" cy="3959225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73592">
            <a:off x="1824036" y="2257425"/>
            <a:ext cx="2441885" cy="1633537"/>
          </a:xfrm>
          <a:prstGeom prst="rect">
            <a:avLst/>
          </a:prstGeom>
          <a:ln>
            <a:solidFill>
              <a:srgbClr val="ADBACA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09329">
            <a:off x="3675617" y="2681888"/>
            <a:ext cx="1772057" cy="1519237"/>
          </a:xfrm>
          <a:prstGeom prst="rect">
            <a:avLst/>
          </a:prstGeom>
          <a:ln>
            <a:solidFill>
              <a:srgbClr val="ADBACA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04385">
            <a:off x="3500435" y="3956629"/>
            <a:ext cx="1287283" cy="1250620"/>
          </a:xfrm>
          <a:prstGeom prst="rect">
            <a:avLst/>
          </a:prstGeom>
          <a:ln>
            <a:solidFill>
              <a:srgbClr val="ADBACA"/>
            </a:solidFill>
          </a:ln>
        </p:spPr>
      </p:pic>
      <p:sp>
        <p:nvSpPr>
          <p:cNvPr id="11" name="矩形 10"/>
          <p:cNvSpPr/>
          <p:nvPr/>
        </p:nvSpPr>
        <p:spPr>
          <a:xfrm>
            <a:off x="7278646" y="3142652"/>
            <a:ext cx="2926816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7278646" y="267238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825335" y="2484158"/>
            <a:ext cx="1639390" cy="1568350"/>
            <a:chOff x="5725640" y="2343188"/>
            <a:chExt cx="1639390" cy="1568350"/>
          </a:xfrm>
          <a:solidFill>
            <a:srgbClr val="70AD47"/>
          </a:solidFill>
        </p:grpSpPr>
        <p:sp>
          <p:nvSpPr>
            <p:cNvPr id="7" name="任意多边形 14"/>
            <p:cNvSpPr/>
            <p:nvPr/>
          </p:nvSpPr>
          <p:spPr>
            <a:xfrm rot="15417785">
              <a:off x="5761160" y="2307668"/>
              <a:ext cx="1568350" cy="1639390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椭圆 16"/>
            <p:cNvSpPr/>
            <p:nvPr/>
          </p:nvSpPr>
          <p:spPr>
            <a:xfrm rot="20817785">
              <a:off x="6355323" y="2937352"/>
              <a:ext cx="380022" cy="38002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89095" y="1947956"/>
            <a:ext cx="3369853" cy="3223828"/>
            <a:chOff x="7289400" y="1806986"/>
            <a:chExt cx="3369853" cy="3223828"/>
          </a:xfrm>
          <a:solidFill>
            <a:srgbClr val="70AD47"/>
          </a:solidFill>
        </p:grpSpPr>
        <p:sp>
          <p:nvSpPr>
            <p:cNvPr id="10" name="任意多边形 13"/>
            <p:cNvSpPr/>
            <p:nvPr/>
          </p:nvSpPr>
          <p:spPr>
            <a:xfrm rot="16200000">
              <a:off x="7362413" y="1733973"/>
              <a:ext cx="3223828" cy="3369853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椭圆 16"/>
            <p:cNvSpPr/>
            <p:nvPr/>
          </p:nvSpPr>
          <p:spPr>
            <a:xfrm rot="20817785">
              <a:off x="8634198" y="3060564"/>
              <a:ext cx="680258" cy="680262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8"/>
          <p:cNvGrpSpPr/>
          <p:nvPr/>
        </p:nvGrpSpPr>
        <p:grpSpPr>
          <a:xfrm rot="581770">
            <a:off x="6620213" y="4100011"/>
            <a:ext cx="1021671" cy="977398"/>
            <a:chOff x="624606" y="259596"/>
            <a:chExt cx="1927721" cy="1844187"/>
          </a:xfrm>
          <a:solidFill>
            <a:srgbClr val="70AD47"/>
          </a:solidFill>
        </p:grpSpPr>
        <p:sp>
          <p:nvSpPr>
            <p:cNvPr id="13" name="任意多边形 19"/>
            <p:cNvSpPr/>
            <p:nvPr/>
          </p:nvSpPr>
          <p:spPr>
            <a:xfrm rot="16200000">
              <a:off x="666373" y="217829"/>
              <a:ext cx="1844187" cy="1927721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椭圆 20"/>
            <p:cNvSpPr/>
            <p:nvPr/>
          </p:nvSpPr>
          <p:spPr>
            <a:xfrm>
              <a:off x="1365034" y="958259"/>
              <a:ext cx="446860" cy="44686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Oval 18"/>
          <p:cNvSpPr/>
          <p:nvPr/>
        </p:nvSpPr>
        <p:spPr>
          <a:xfrm>
            <a:off x="1578762" y="2236526"/>
            <a:ext cx="584247" cy="584247"/>
          </a:xfrm>
          <a:prstGeom prst="ellipse">
            <a:avLst/>
          </a:prstGeom>
          <a:noFill/>
          <a:ln w="254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1635729" y="2337041"/>
            <a:ext cx="396262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70AD47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en-GB" sz="2000" b="1" dirty="0">
              <a:solidFill>
                <a:srgbClr val="70AD47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Oval 21"/>
          <p:cNvSpPr/>
          <p:nvPr/>
        </p:nvSpPr>
        <p:spPr>
          <a:xfrm>
            <a:off x="1578762" y="3249542"/>
            <a:ext cx="584247" cy="584247"/>
          </a:xfrm>
          <a:prstGeom prst="ellipse">
            <a:avLst/>
          </a:prstGeom>
          <a:noFill/>
          <a:ln w="254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22"/>
          <p:cNvSpPr txBox="1"/>
          <p:nvPr/>
        </p:nvSpPr>
        <p:spPr>
          <a:xfrm>
            <a:off x="1635729" y="3350057"/>
            <a:ext cx="453970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70AD47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en-GB" sz="2000" b="1" dirty="0">
              <a:solidFill>
                <a:srgbClr val="70AD47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Oval 24"/>
          <p:cNvSpPr/>
          <p:nvPr/>
        </p:nvSpPr>
        <p:spPr>
          <a:xfrm>
            <a:off x="1574786" y="4258230"/>
            <a:ext cx="584247" cy="584247"/>
          </a:xfrm>
          <a:prstGeom prst="ellipse">
            <a:avLst/>
          </a:prstGeom>
          <a:noFill/>
          <a:ln w="254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25"/>
          <p:cNvSpPr txBox="1"/>
          <p:nvPr/>
        </p:nvSpPr>
        <p:spPr>
          <a:xfrm>
            <a:off x="1631753" y="4358745"/>
            <a:ext cx="453970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70AD47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en-GB" sz="2000" b="1" dirty="0">
              <a:solidFill>
                <a:srgbClr val="70AD47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84388" y="2267039"/>
            <a:ext cx="307564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44546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rgbClr val="44546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84388" y="3297994"/>
            <a:ext cx="307564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44546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rgbClr val="44546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84388" y="4327099"/>
            <a:ext cx="307564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445469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rgbClr val="445469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Freeform 5@|5FFC:16777215|FBC:16777215|LFC:10921638|LBC:16777215"/>
          <p:cNvSpPr/>
          <p:nvPr/>
        </p:nvSpPr>
        <p:spPr bwMode="auto">
          <a:xfrm rot="16200000">
            <a:off x="5096321" y="1894844"/>
            <a:ext cx="1935434" cy="3799287"/>
          </a:xfrm>
          <a:custGeom>
            <a:avLst/>
            <a:gdLst>
              <a:gd name="T0" fmla="*/ 0 w 1594"/>
              <a:gd name="T1" fmla="*/ 3017 h 3017"/>
              <a:gd name="T2" fmla="*/ 1594 w 1594"/>
              <a:gd name="T3" fmla="*/ 1509 h 3017"/>
              <a:gd name="T4" fmla="*/ 0 w 1594"/>
              <a:gd name="T5" fmla="*/ 0 h 3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94" h="3017">
                <a:moveTo>
                  <a:pt x="0" y="3017"/>
                </a:moveTo>
                <a:cubicBezTo>
                  <a:pt x="880" y="3017"/>
                  <a:pt x="1594" y="2342"/>
                  <a:pt x="1594" y="1509"/>
                </a:cubicBezTo>
                <a:cubicBezTo>
                  <a:pt x="1594" y="676"/>
                  <a:pt x="880" y="0"/>
                  <a:pt x="0" y="0"/>
                </a:cubicBezTo>
              </a:path>
            </a:pathLst>
          </a:custGeom>
          <a:noFill/>
          <a:ln w="12700" cap="flat">
            <a:solidFill>
              <a:srgbClr val="445469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2@|1FFC:16777215|FBC:16777215|LFC:14657585|LBC:16777215"/>
          <p:cNvSpPr/>
          <p:nvPr/>
        </p:nvSpPr>
        <p:spPr>
          <a:xfrm>
            <a:off x="5847783" y="2602038"/>
            <a:ext cx="401804" cy="404326"/>
          </a:xfrm>
          <a:prstGeom prst="ellipse">
            <a:avLst/>
          </a:prstGeom>
          <a:solidFill>
            <a:sysClr val="window" lastClr="FFFFFF"/>
          </a:solidFill>
          <a:ln w="762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@|1FFC:16777215|FBC:16777215|LFC:1554685|LBC:16777215"/>
          <p:cNvSpPr/>
          <p:nvPr/>
        </p:nvSpPr>
        <p:spPr>
          <a:xfrm>
            <a:off x="7365310" y="3327150"/>
            <a:ext cx="401804" cy="404326"/>
          </a:xfrm>
          <a:prstGeom prst="ellipse">
            <a:avLst/>
          </a:prstGeom>
          <a:solidFill>
            <a:sysClr val="window" lastClr="FFFFFF"/>
          </a:solidFill>
          <a:ln w="762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4@|1FFC:16777215|FBC:16777215|LFC:4308095|LBC:16777215"/>
          <p:cNvSpPr/>
          <p:nvPr/>
        </p:nvSpPr>
        <p:spPr>
          <a:xfrm>
            <a:off x="3963493" y="4608772"/>
            <a:ext cx="401804" cy="404326"/>
          </a:xfrm>
          <a:prstGeom prst="ellipse">
            <a:avLst/>
          </a:prstGeom>
          <a:solidFill>
            <a:srgbClr val="F5F5F5"/>
          </a:solidFill>
          <a:ln w="762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5@|1FFC:16777215|FBC:16777215|LFC:4308095|LBC:16777215"/>
          <p:cNvSpPr/>
          <p:nvPr/>
        </p:nvSpPr>
        <p:spPr>
          <a:xfrm>
            <a:off x="7762780" y="4608772"/>
            <a:ext cx="401804" cy="404326"/>
          </a:xfrm>
          <a:prstGeom prst="ellipse">
            <a:avLst/>
          </a:prstGeom>
          <a:solidFill>
            <a:sysClr val="window" lastClr="FFFFFF"/>
          </a:solidFill>
          <a:ln w="762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6@|1FFC:16777215|FBC:16777215|LFC:1554685|LBC:16777215"/>
          <p:cNvSpPr/>
          <p:nvPr/>
        </p:nvSpPr>
        <p:spPr>
          <a:xfrm>
            <a:off x="4365297" y="3327150"/>
            <a:ext cx="401804" cy="404326"/>
          </a:xfrm>
          <a:prstGeom prst="ellipse">
            <a:avLst/>
          </a:prstGeom>
          <a:solidFill>
            <a:sysClr val="window" lastClr="FFFFFF"/>
          </a:solidFill>
          <a:ln w="762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74@|9FFC:0|FBC:0|LFC:9868950|LBC:16777215"/>
          <p:cNvCxnSpPr/>
          <p:nvPr/>
        </p:nvCxnSpPr>
        <p:spPr>
          <a:xfrm flipH="1" flipV="1">
            <a:off x="3440743" y="4460205"/>
            <a:ext cx="390934" cy="265951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sm" len="sm"/>
            <a:tailEnd type="none"/>
          </a:ln>
          <a:effectLst/>
        </p:spPr>
      </p:cxnSp>
      <p:cxnSp>
        <p:nvCxnSpPr>
          <p:cNvPr id="13" name="Straight Connector 75@|9FFC:0|FBC:0|LFC:9868950|LBC:16777215"/>
          <p:cNvCxnSpPr/>
          <p:nvPr/>
        </p:nvCxnSpPr>
        <p:spPr>
          <a:xfrm flipH="1">
            <a:off x="2833920" y="4460205"/>
            <a:ext cx="602557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none"/>
            <a:tailEnd type="oval" w="sm" len="sm"/>
          </a:ln>
          <a:effectLst/>
        </p:spPr>
      </p:cxnSp>
      <p:cxnSp>
        <p:nvCxnSpPr>
          <p:cNvPr id="14" name="Straight Connector 77@|9FFC:0|FBC:0|LFC:9868950|LBC:16777215"/>
          <p:cNvCxnSpPr/>
          <p:nvPr/>
        </p:nvCxnSpPr>
        <p:spPr>
          <a:xfrm flipH="1" flipV="1">
            <a:off x="3859218" y="3120218"/>
            <a:ext cx="390934" cy="265951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sm" len="sm"/>
            <a:tailEnd type="none"/>
          </a:ln>
          <a:effectLst/>
        </p:spPr>
      </p:cxnSp>
      <p:cxnSp>
        <p:nvCxnSpPr>
          <p:cNvPr id="15" name="Straight Connector 78@|9FFC:0|FBC:0|LFC:9868950|LBC:16777215"/>
          <p:cNvCxnSpPr/>
          <p:nvPr/>
        </p:nvCxnSpPr>
        <p:spPr>
          <a:xfrm flipH="1">
            <a:off x="3252395" y="3120218"/>
            <a:ext cx="602557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none"/>
            <a:tailEnd type="oval" w="sm" len="sm"/>
          </a:ln>
          <a:effectLst/>
        </p:spPr>
      </p:cxnSp>
      <p:cxnSp>
        <p:nvCxnSpPr>
          <p:cNvPr id="16" name="Straight Connector 80@|9FFC:0|FBC:0|LFC:9868950|LBC:16777215"/>
          <p:cNvCxnSpPr/>
          <p:nvPr/>
        </p:nvCxnSpPr>
        <p:spPr>
          <a:xfrm flipV="1">
            <a:off x="7866329" y="3120218"/>
            <a:ext cx="390934" cy="265951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sm" len="sm"/>
            <a:tailEnd type="none"/>
          </a:ln>
          <a:effectLst/>
        </p:spPr>
      </p:cxnSp>
      <p:cxnSp>
        <p:nvCxnSpPr>
          <p:cNvPr id="17" name="Straight Connector 81@|9FFC:0|FBC:0|LFC:9868950|LBC:16777215"/>
          <p:cNvCxnSpPr/>
          <p:nvPr/>
        </p:nvCxnSpPr>
        <p:spPr>
          <a:xfrm>
            <a:off x="8261529" y="3120218"/>
            <a:ext cx="602557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none"/>
            <a:tailEnd type="oval" w="sm" len="sm"/>
          </a:ln>
          <a:effectLst/>
        </p:spPr>
      </p:cxnSp>
      <p:cxnSp>
        <p:nvCxnSpPr>
          <p:cNvPr id="18" name="Straight Connector 83@|9FFC:0|FBC:0|LFC:9868950|LBC:16777215"/>
          <p:cNvCxnSpPr/>
          <p:nvPr/>
        </p:nvCxnSpPr>
        <p:spPr>
          <a:xfrm flipV="1">
            <a:off x="8280420" y="4460205"/>
            <a:ext cx="390934" cy="265951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sm" len="sm"/>
            <a:tailEnd type="none"/>
          </a:ln>
          <a:effectLst/>
        </p:spPr>
      </p:cxnSp>
      <p:cxnSp>
        <p:nvCxnSpPr>
          <p:cNvPr id="19" name="Straight Connector 84@|9FFC:0|FBC:0|LFC:9868950|LBC:16777215"/>
          <p:cNvCxnSpPr/>
          <p:nvPr/>
        </p:nvCxnSpPr>
        <p:spPr>
          <a:xfrm>
            <a:off x="8675620" y="4460205"/>
            <a:ext cx="602557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none"/>
            <a:tailEnd type="oval" w="sm" len="sm"/>
          </a:ln>
          <a:effectLst/>
        </p:spPr>
      </p:cxnSp>
      <p:sp>
        <p:nvSpPr>
          <p:cNvPr id="20" name="Oval 54@|1FFC:2381804|FBC:16777215|LFC:16777215|LBC:16777215"/>
          <p:cNvSpPr/>
          <p:nvPr/>
        </p:nvSpPr>
        <p:spPr>
          <a:xfrm>
            <a:off x="4772216" y="3355494"/>
            <a:ext cx="2630122" cy="2646628"/>
          </a:xfrm>
          <a:prstGeom prst="ellipse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61@|5FFC:16777215|FBC:16777215|LFC:16777215|LBC:16777215"/>
          <p:cNvSpPr>
            <a:spLocks noEditPoints="1"/>
          </p:cNvSpPr>
          <p:nvPr/>
        </p:nvSpPr>
        <p:spPr bwMode="auto">
          <a:xfrm>
            <a:off x="5515976" y="4224229"/>
            <a:ext cx="1160047" cy="910474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018411" y="288325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022492" y="316915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399411" y="421398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403492" y="449988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462328" y="288325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66409" y="316915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62328" y="421044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66409" y="449635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4879073" y="174425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883154" y="203015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Rectangle 10"/>
          <p:cNvSpPr/>
          <p:nvPr/>
        </p:nvSpPr>
        <p:spPr bwMode="auto">
          <a:xfrm rot="18900000">
            <a:off x="5182417" y="1899603"/>
            <a:ext cx="1827686" cy="1827685"/>
          </a:xfrm>
          <a:prstGeom prst="rect">
            <a:avLst/>
          </a:prstGeom>
          <a:solidFill>
            <a:srgbClr val="70AD47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5496962" y="2214149"/>
            <a:ext cx="1198596" cy="119859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796"/>
          <p:cNvSpPr/>
          <p:nvPr/>
        </p:nvSpPr>
        <p:spPr>
          <a:xfrm>
            <a:off x="1095350" y="4306039"/>
            <a:ext cx="315279" cy="315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0AD47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797"/>
          <p:cNvSpPr/>
          <p:nvPr/>
        </p:nvSpPr>
        <p:spPr>
          <a:xfrm>
            <a:off x="1167697" y="4391723"/>
            <a:ext cx="170585" cy="143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801"/>
          <p:cNvSpPr/>
          <p:nvPr/>
        </p:nvSpPr>
        <p:spPr>
          <a:xfrm>
            <a:off x="4674166" y="4306039"/>
            <a:ext cx="315279" cy="315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0AD47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Shape 802"/>
          <p:cNvSpPr/>
          <p:nvPr/>
        </p:nvSpPr>
        <p:spPr>
          <a:xfrm>
            <a:off x="4746513" y="4391723"/>
            <a:ext cx="170585" cy="143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806"/>
          <p:cNvSpPr/>
          <p:nvPr/>
        </p:nvSpPr>
        <p:spPr>
          <a:xfrm>
            <a:off x="8280481" y="4306039"/>
            <a:ext cx="315279" cy="315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0AD47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807"/>
          <p:cNvSpPr/>
          <p:nvPr/>
        </p:nvSpPr>
        <p:spPr>
          <a:xfrm>
            <a:off x="8352828" y="4391723"/>
            <a:ext cx="170585" cy="143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811"/>
          <p:cNvSpPr/>
          <p:nvPr/>
        </p:nvSpPr>
        <p:spPr>
          <a:xfrm>
            <a:off x="1095350" y="5355547"/>
            <a:ext cx="315279" cy="315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0AD47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812"/>
          <p:cNvSpPr/>
          <p:nvPr/>
        </p:nvSpPr>
        <p:spPr>
          <a:xfrm>
            <a:off x="1167697" y="5441231"/>
            <a:ext cx="170585" cy="143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816"/>
          <p:cNvSpPr/>
          <p:nvPr/>
        </p:nvSpPr>
        <p:spPr>
          <a:xfrm>
            <a:off x="4674166" y="5355547"/>
            <a:ext cx="315279" cy="315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0AD47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Shape 817"/>
          <p:cNvSpPr/>
          <p:nvPr/>
        </p:nvSpPr>
        <p:spPr>
          <a:xfrm>
            <a:off x="4746513" y="5441231"/>
            <a:ext cx="170585" cy="143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821"/>
          <p:cNvSpPr/>
          <p:nvPr/>
        </p:nvSpPr>
        <p:spPr>
          <a:xfrm>
            <a:off x="8280481" y="5355547"/>
            <a:ext cx="315279" cy="315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70AD47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Shape 822"/>
          <p:cNvSpPr/>
          <p:nvPr/>
        </p:nvSpPr>
        <p:spPr>
          <a:xfrm>
            <a:off x="8352828" y="5441231"/>
            <a:ext cx="170584" cy="143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435"/>
                </a:moveTo>
                <a:lnTo>
                  <a:pt x="5244" y="21600"/>
                </a:lnTo>
                <a:lnTo>
                  <a:pt x="21422" y="1264"/>
                </a:lnTo>
                <a:lnTo>
                  <a:pt x="21600" y="0"/>
                </a:lnTo>
                <a:lnTo>
                  <a:pt x="5867" y="14435"/>
                </a:lnTo>
                <a:lnTo>
                  <a:pt x="0" y="8429"/>
                </a:lnTo>
                <a:lnTo>
                  <a:pt x="0" y="14435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L-Shape 7"/>
          <p:cNvSpPr/>
          <p:nvPr/>
        </p:nvSpPr>
        <p:spPr bwMode="auto">
          <a:xfrm rot="18900000" flipH="1">
            <a:off x="7912095" y="2051909"/>
            <a:ext cx="1523071" cy="1523072"/>
          </a:xfrm>
          <a:prstGeom prst="corner">
            <a:avLst/>
          </a:prstGeom>
          <a:solidFill>
            <a:srgbClr val="70AD47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45"/>
          <p:cNvSpPr/>
          <p:nvPr/>
        </p:nvSpPr>
        <p:spPr bwMode="auto">
          <a:xfrm>
            <a:off x="9002228" y="2566260"/>
            <a:ext cx="230838" cy="494369"/>
          </a:xfrm>
          <a:custGeom>
            <a:avLst/>
            <a:gdLst>
              <a:gd name="T0" fmla="*/ 194 w 21600"/>
              <a:gd name="T1" fmla="*/ 133 h 21600"/>
              <a:gd name="T2" fmla="*/ 129 w 21600"/>
              <a:gd name="T3" fmla="*/ 133 h 21600"/>
              <a:gd name="T4" fmla="*/ 129 w 21600"/>
              <a:gd name="T5" fmla="*/ 90 h 21600"/>
              <a:gd name="T6" fmla="*/ 147 w 21600"/>
              <a:gd name="T7" fmla="*/ 71 h 21600"/>
              <a:gd name="T8" fmla="*/ 194 w 21600"/>
              <a:gd name="T9" fmla="*/ 71 h 21600"/>
              <a:gd name="T10" fmla="*/ 194 w 21600"/>
              <a:gd name="T11" fmla="*/ 0 h 21600"/>
              <a:gd name="T12" fmla="*/ 129 w 21600"/>
              <a:gd name="T13" fmla="*/ 0 h 21600"/>
              <a:gd name="T14" fmla="*/ 43 w 21600"/>
              <a:gd name="T15" fmla="*/ 86 h 21600"/>
              <a:gd name="T16" fmla="*/ 43 w 21600"/>
              <a:gd name="T17" fmla="*/ 133 h 21600"/>
              <a:gd name="T18" fmla="*/ 0 w 21600"/>
              <a:gd name="T19" fmla="*/ 133 h 21600"/>
              <a:gd name="T20" fmla="*/ 0 w 21600"/>
              <a:gd name="T21" fmla="*/ 206 h 21600"/>
              <a:gd name="T22" fmla="*/ 43 w 21600"/>
              <a:gd name="T23" fmla="*/ 206 h 21600"/>
              <a:gd name="T24" fmla="*/ 43 w 21600"/>
              <a:gd name="T25" fmla="*/ 415 h 21600"/>
              <a:gd name="T26" fmla="*/ 129 w 21600"/>
              <a:gd name="T27" fmla="*/ 415 h 21600"/>
              <a:gd name="T28" fmla="*/ 129 w 21600"/>
              <a:gd name="T29" fmla="*/ 206 h 21600"/>
              <a:gd name="T30" fmla="*/ 188 w 21600"/>
              <a:gd name="T31" fmla="*/ 206 h 21600"/>
              <a:gd name="T32" fmla="*/ 194 w 21600"/>
              <a:gd name="T33" fmla="*/ 133 h 21600"/>
              <a:gd name="T34" fmla="*/ 194 w 21600"/>
              <a:gd name="T35" fmla="*/ 133 h 216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1600" h="21600">
                <a:moveTo>
                  <a:pt x="21600" y="6939"/>
                </a:moveTo>
                <a:cubicBezTo>
                  <a:pt x="14400" y="6939"/>
                  <a:pt x="14400" y="6939"/>
                  <a:pt x="14400" y="6939"/>
                </a:cubicBezTo>
                <a:cubicBezTo>
                  <a:pt x="14400" y="4701"/>
                  <a:pt x="14400" y="4701"/>
                  <a:pt x="14400" y="4701"/>
                </a:cubicBezTo>
                <a:cubicBezTo>
                  <a:pt x="14400" y="3917"/>
                  <a:pt x="15600" y="3693"/>
                  <a:pt x="16320" y="3693"/>
                </a:cubicBezTo>
                <a:cubicBezTo>
                  <a:pt x="17280" y="3693"/>
                  <a:pt x="21600" y="3693"/>
                  <a:pt x="21600" y="3693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14400" y="0"/>
                  <a:pt x="14400" y="0"/>
                  <a:pt x="14400" y="0"/>
                </a:cubicBezTo>
                <a:cubicBezTo>
                  <a:pt x="6480" y="0"/>
                  <a:pt x="4800" y="2686"/>
                  <a:pt x="4800" y="4477"/>
                </a:cubicBezTo>
                <a:cubicBezTo>
                  <a:pt x="4800" y="6939"/>
                  <a:pt x="4800" y="6939"/>
                  <a:pt x="4800" y="6939"/>
                </a:cubicBezTo>
                <a:cubicBezTo>
                  <a:pt x="0" y="6939"/>
                  <a:pt x="0" y="6939"/>
                  <a:pt x="0" y="6939"/>
                </a:cubicBezTo>
                <a:cubicBezTo>
                  <a:pt x="0" y="10744"/>
                  <a:pt x="0" y="10744"/>
                  <a:pt x="0" y="10744"/>
                </a:cubicBezTo>
                <a:cubicBezTo>
                  <a:pt x="4800" y="10744"/>
                  <a:pt x="4800" y="10744"/>
                  <a:pt x="4800" y="10744"/>
                </a:cubicBezTo>
                <a:cubicBezTo>
                  <a:pt x="4800" y="15668"/>
                  <a:pt x="4800" y="21600"/>
                  <a:pt x="4800" y="21600"/>
                </a:cubicBezTo>
                <a:cubicBezTo>
                  <a:pt x="14400" y="21600"/>
                  <a:pt x="14400" y="21600"/>
                  <a:pt x="14400" y="21600"/>
                </a:cubicBezTo>
                <a:cubicBezTo>
                  <a:pt x="14400" y="21600"/>
                  <a:pt x="14400" y="15556"/>
                  <a:pt x="14400" y="10744"/>
                </a:cubicBezTo>
                <a:cubicBezTo>
                  <a:pt x="20880" y="10744"/>
                  <a:pt x="20880" y="10744"/>
                  <a:pt x="20880" y="10744"/>
                </a:cubicBezTo>
                <a:lnTo>
                  <a:pt x="21600" y="6939"/>
                </a:lnTo>
                <a:close/>
                <a:moveTo>
                  <a:pt x="21600" y="6939"/>
                </a:moveTo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L-Shape 8"/>
          <p:cNvSpPr/>
          <p:nvPr/>
        </p:nvSpPr>
        <p:spPr bwMode="auto">
          <a:xfrm rot="18900000" flipH="1">
            <a:off x="9079757" y="2051909"/>
            <a:ext cx="1523071" cy="1523072"/>
          </a:xfrm>
          <a:prstGeom prst="corner">
            <a:avLst/>
          </a:prstGeom>
          <a:solidFill>
            <a:srgbClr val="70AD47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4"/>
          <p:cNvSpPr/>
          <p:nvPr/>
        </p:nvSpPr>
        <p:spPr bwMode="auto">
          <a:xfrm>
            <a:off x="10077435" y="2615288"/>
            <a:ext cx="487107" cy="396312"/>
          </a:xfrm>
          <a:custGeom>
            <a:avLst/>
            <a:gdLst>
              <a:gd name="T0" fmla="*/ 397 w 21600"/>
              <a:gd name="T1" fmla="*/ 38 h 21600"/>
              <a:gd name="T2" fmla="*/ 351 w 21600"/>
              <a:gd name="T3" fmla="*/ 52 h 21600"/>
              <a:gd name="T4" fmla="*/ 387 w 21600"/>
              <a:gd name="T5" fmla="*/ 6 h 21600"/>
              <a:gd name="T6" fmla="*/ 335 w 21600"/>
              <a:gd name="T7" fmla="*/ 26 h 21600"/>
              <a:gd name="T8" fmla="*/ 276 w 21600"/>
              <a:gd name="T9" fmla="*/ 0 h 21600"/>
              <a:gd name="T10" fmla="*/ 193 w 21600"/>
              <a:gd name="T11" fmla="*/ 83 h 21600"/>
              <a:gd name="T12" fmla="*/ 195 w 21600"/>
              <a:gd name="T13" fmla="*/ 101 h 21600"/>
              <a:gd name="T14" fmla="*/ 28 w 21600"/>
              <a:gd name="T15" fmla="*/ 16 h 21600"/>
              <a:gd name="T16" fmla="*/ 16 w 21600"/>
              <a:gd name="T17" fmla="*/ 57 h 21600"/>
              <a:gd name="T18" fmla="*/ 52 w 21600"/>
              <a:gd name="T19" fmla="*/ 125 h 21600"/>
              <a:gd name="T20" fmla="*/ 16 w 21600"/>
              <a:gd name="T21" fmla="*/ 115 h 21600"/>
              <a:gd name="T22" fmla="*/ 16 w 21600"/>
              <a:gd name="T23" fmla="*/ 115 h 21600"/>
              <a:gd name="T24" fmla="*/ 83 w 21600"/>
              <a:gd name="T25" fmla="*/ 196 h 21600"/>
              <a:gd name="T26" fmla="*/ 60 w 21600"/>
              <a:gd name="T27" fmla="*/ 198 h 21600"/>
              <a:gd name="T28" fmla="*/ 44 w 21600"/>
              <a:gd name="T29" fmla="*/ 196 h 21600"/>
              <a:gd name="T30" fmla="*/ 121 w 21600"/>
              <a:gd name="T31" fmla="*/ 252 h 21600"/>
              <a:gd name="T32" fmla="*/ 20 w 21600"/>
              <a:gd name="T33" fmla="*/ 289 h 21600"/>
              <a:gd name="T34" fmla="*/ 0 w 21600"/>
              <a:gd name="T35" fmla="*/ 287 h 21600"/>
              <a:gd name="T36" fmla="*/ 125 w 21600"/>
              <a:gd name="T37" fmla="*/ 323 h 21600"/>
              <a:gd name="T38" fmla="*/ 357 w 21600"/>
              <a:gd name="T39" fmla="*/ 91 h 21600"/>
              <a:gd name="T40" fmla="*/ 357 w 21600"/>
              <a:gd name="T41" fmla="*/ 81 h 21600"/>
              <a:gd name="T42" fmla="*/ 397 w 21600"/>
              <a:gd name="T43" fmla="*/ 38 h 21600"/>
              <a:gd name="T44" fmla="*/ 397 w 21600"/>
              <a:gd name="T45" fmla="*/ 38 h 2160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1600" h="21600">
                <a:moveTo>
                  <a:pt x="21600" y="2565"/>
                </a:moveTo>
                <a:cubicBezTo>
                  <a:pt x="20832" y="2970"/>
                  <a:pt x="19955" y="3375"/>
                  <a:pt x="19078" y="3510"/>
                </a:cubicBezTo>
                <a:cubicBezTo>
                  <a:pt x="19955" y="2835"/>
                  <a:pt x="20723" y="1755"/>
                  <a:pt x="21052" y="405"/>
                </a:cubicBezTo>
                <a:cubicBezTo>
                  <a:pt x="20175" y="1080"/>
                  <a:pt x="19188" y="1485"/>
                  <a:pt x="18201" y="1755"/>
                </a:cubicBezTo>
                <a:cubicBezTo>
                  <a:pt x="17434" y="675"/>
                  <a:pt x="16227" y="0"/>
                  <a:pt x="15021" y="0"/>
                </a:cubicBezTo>
                <a:cubicBezTo>
                  <a:pt x="12499" y="0"/>
                  <a:pt x="10526" y="2430"/>
                  <a:pt x="10526" y="5535"/>
                </a:cubicBezTo>
                <a:cubicBezTo>
                  <a:pt x="10526" y="5940"/>
                  <a:pt x="10636" y="6345"/>
                  <a:pt x="10636" y="6750"/>
                </a:cubicBezTo>
                <a:cubicBezTo>
                  <a:pt x="7017" y="6480"/>
                  <a:pt x="3728" y="4320"/>
                  <a:pt x="1535" y="1080"/>
                </a:cubicBezTo>
                <a:cubicBezTo>
                  <a:pt x="1096" y="1890"/>
                  <a:pt x="877" y="2835"/>
                  <a:pt x="877" y="3780"/>
                </a:cubicBezTo>
                <a:cubicBezTo>
                  <a:pt x="877" y="5670"/>
                  <a:pt x="1754" y="7290"/>
                  <a:pt x="2851" y="8370"/>
                </a:cubicBezTo>
                <a:cubicBezTo>
                  <a:pt x="2193" y="8235"/>
                  <a:pt x="1535" y="8100"/>
                  <a:pt x="877" y="7695"/>
                </a:cubicBezTo>
                <a:cubicBezTo>
                  <a:pt x="877" y="10395"/>
                  <a:pt x="2412" y="12555"/>
                  <a:pt x="4495" y="13095"/>
                </a:cubicBezTo>
                <a:cubicBezTo>
                  <a:pt x="4057" y="13230"/>
                  <a:pt x="3728" y="13230"/>
                  <a:pt x="3289" y="13230"/>
                </a:cubicBezTo>
                <a:cubicBezTo>
                  <a:pt x="2960" y="13230"/>
                  <a:pt x="2741" y="13230"/>
                  <a:pt x="2412" y="13095"/>
                </a:cubicBezTo>
                <a:cubicBezTo>
                  <a:pt x="2960" y="15255"/>
                  <a:pt x="4605" y="16875"/>
                  <a:pt x="6579" y="16875"/>
                </a:cubicBezTo>
                <a:cubicBezTo>
                  <a:pt x="5044" y="18360"/>
                  <a:pt x="3180" y="19305"/>
                  <a:pt x="1096" y="19305"/>
                </a:cubicBezTo>
                <a:cubicBezTo>
                  <a:pt x="768" y="19305"/>
                  <a:pt x="329" y="19305"/>
                  <a:pt x="0" y="19170"/>
                </a:cubicBezTo>
                <a:cubicBezTo>
                  <a:pt x="1974" y="20790"/>
                  <a:pt x="4276" y="21600"/>
                  <a:pt x="6798" y="21600"/>
                </a:cubicBezTo>
                <a:cubicBezTo>
                  <a:pt x="15021" y="21600"/>
                  <a:pt x="19407" y="13365"/>
                  <a:pt x="19407" y="6075"/>
                </a:cubicBezTo>
                <a:cubicBezTo>
                  <a:pt x="19407" y="5940"/>
                  <a:pt x="19407" y="5670"/>
                  <a:pt x="19407" y="5400"/>
                </a:cubicBezTo>
                <a:cubicBezTo>
                  <a:pt x="20284" y="4590"/>
                  <a:pt x="21052" y="3645"/>
                  <a:pt x="21600" y="2565"/>
                </a:cubicBezTo>
                <a:close/>
                <a:moveTo>
                  <a:pt x="21600" y="2565"/>
                </a:moveTo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L-Shape 5"/>
          <p:cNvSpPr/>
          <p:nvPr/>
        </p:nvSpPr>
        <p:spPr bwMode="auto">
          <a:xfrm rot="2700000">
            <a:off x="1582142" y="2051909"/>
            <a:ext cx="1523071" cy="1523072"/>
          </a:xfrm>
          <a:prstGeom prst="corner">
            <a:avLst/>
          </a:prstGeom>
          <a:solidFill>
            <a:srgbClr val="70AD47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Group 32"/>
          <p:cNvGrpSpPr/>
          <p:nvPr/>
        </p:nvGrpSpPr>
        <p:grpSpPr bwMode="auto">
          <a:xfrm>
            <a:off x="1552777" y="2697223"/>
            <a:ext cx="533987" cy="232442"/>
            <a:chOff x="0" y="0"/>
            <a:chExt cx="424" cy="185"/>
          </a:xfrm>
          <a:solidFill>
            <a:srgbClr val="00B0F0"/>
          </a:solidFill>
        </p:grpSpPr>
        <p:sp>
          <p:nvSpPr>
            <p:cNvPr id="26" name="Oval 30@|1FFC:16777215|FBC:16777215|LFC:0|LBC:16777215"/>
            <p:cNvSpPr/>
            <p:nvPr/>
          </p:nvSpPr>
          <p:spPr bwMode="auto">
            <a:xfrm>
              <a:off x="0" y="0"/>
              <a:ext cx="189" cy="18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Oval 31@|1FFC:16777215|FBC:16777215|LFC:0|LBC:16777215"/>
            <p:cNvSpPr/>
            <p:nvPr/>
          </p:nvSpPr>
          <p:spPr bwMode="auto">
            <a:xfrm>
              <a:off x="237" y="0"/>
              <a:ext cx="187" cy="185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L-Shape 4"/>
          <p:cNvSpPr/>
          <p:nvPr/>
        </p:nvSpPr>
        <p:spPr bwMode="auto">
          <a:xfrm rot="2700000">
            <a:off x="2749805" y="2051909"/>
            <a:ext cx="1523071" cy="1523072"/>
          </a:xfrm>
          <a:prstGeom prst="corner">
            <a:avLst/>
          </a:prstGeom>
          <a:solidFill>
            <a:srgbClr val="70AD47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26"/>
          <p:cNvSpPr>
            <a:spLocks noEditPoints="1"/>
          </p:cNvSpPr>
          <p:nvPr/>
        </p:nvSpPr>
        <p:spPr bwMode="auto">
          <a:xfrm>
            <a:off x="2812923" y="2626597"/>
            <a:ext cx="385003" cy="385003"/>
          </a:xfrm>
          <a:custGeom>
            <a:avLst/>
            <a:gdLst>
              <a:gd name="T0" fmla="*/ 276 w 344"/>
              <a:gd name="T1" fmla="*/ 172 h 344"/>
              <a:gd name="T2" fmla="*/ 172 w 344"/>
              <a:gd name="T3" fmla="*/ 276 h 344"/>
              <a:gd name="T4" fmla="*/ 68 w 344"/>
              <a:gd name="T5" fmla="*/ 172 h 344"/>
              <a:gd name="T6" fmla="*/ 70 w 344"/>
              <a:gd name="T7" fmla="*/ 152 h 344"/>
              <a:gd name="T8" fmla="*/ 0 w 344"/>
              <a:gd name="T9" fmla="*/ 152 h 344"/>
              <a:gd name="T10" fmla="*/ 0 w 344"/>
              <a:gd name="T11" fmla="*/ 290 h 344"/>
              <a:gd name="T12" fmla="*/ 54 w 344"/>
              <a:gd name="T13" fmla="*/ 344 h 344"/>
              <a:gd name="T14" fmla="*/ 290 w 344"/>
              <a:gd name="T15" fmla="*/ 344 h 344"/>
              <a:gd name="T16" fmla="*/ 344 w 344"/>
              <a:gd name="T17" fmla="*/ 290 h 344"/>
              <a:gd name="T18" fmla="*/ 344 w 344"/>
              <a:gd name="T19" fmla="*/ 152 h 344"/>
              <a:gd name="T20" fmla="*/ 274 w 344"/>
              <a:gd name="T21" fmla="*/ 152 h 344"/>
              <a:gd name="T22" fmla="*/ 276 w 344"/>
              <a:gd name="T23" fmla="*/ 172 h 344"/>
              <a:gd name="T24" fmla="*/ 290 w 344"/>
              <a:gd name="T25" fmla="*/ 0 h 344"/>
              <a:gd name="T26" fmla="*/ 54 w 344"/>
              <a:gd name="T27" fmla="*/ 0 h 344"/>
              <a:gd name="T28" fmla="*/ 0 w 344"/>
              <a:gd name="T29" fmla="*/ 54 h 344"/>
              <a:gd name="T30" fmla="*/ 0 w 344"/>
              <a:gd name="T31" fmla="*/ 112 h 344"/>
              <a:gd name="T32" fmla="*/ 87 w 344"/>
              <a:gd name="T33" fmla="*/ 112 h 344"/>
              <a:gd name="T34" fmla="*/ 172 w 344"/>
              <a:gd name="T35" fmla="*/ 68 h 344"/>
              <a:gd name="T36" fmla="*/ 257 w 344"/>
              <a:gd name="T37" fmla="*/ 112 h 344"/>
              <a:gd name="T38" fmla="*/ 344 w 344"/>
              <a:gd name="T39" fmla="*/ 112 h 344"/>
              <a:gd name="T40" fmla="*/ 344 w 344"/>
              <a:gd name="T41" fmla="*/ 54 h 344"/>
              <a:gd name="T42" fmla="*/ 290 w 344"/>
              <a:gd name="T43" fmla="*/ 0 h 344"/>
              <a:gd name="T44" fmla="*/ 317 w 344"/>
              <a:gd name="T45" fmla="*/ 66 h 344"/>
              <a:gd name="T46" fmla="*/ 307 w 344"/>
              <a:gd name="T47" fmla="*/ 76 h 344"/>
              <a:gd name="T48" fmla="*/ 278 w 344"/>
              <a:gd name="T49" fmla="*/ 76 h 344"/>
              <a:gd name="T50" fmla="*/ 269 w 344"/>
              <a:gd name="T51" fmla="*/ 66 h 344"/>
              <a:gd name="T52" fmla="*/ 269 w 344"/>
              <a:gd name="T53" fmla="*/ 37 h 344"/>
              <a:gd name="T54" fmla="*/ 278 w 344"/>
              <a:gd name="T55" fmla="*/ 28 h 344"/>
              <a:gd name="T56" fmla="*/ 307 w 344"/>
              <a:gd name="T57" fmla="*/ 28 h 344"/>
              <a:gd name="T58" fmla="*/ 317 w 344"/>
              <a:gd name="T59" fmla="*/ 37 h 344"/>
              <a:gd name="T60" fmla="*/ 317 w 344"/>
              <a:gd name="T61" fmla="*/ 66 h 344"/>
              <a:gd name="T62" fmla="*/ 236 w 344"/>
              <a:gd name="T63" fmla="*/ 172 h 344"/>
              <a:gd name="T64" fmla="*/ 172 w 344"/>
              <a:gd name="T65" fmla="*/ 108 h 344"/>
              <a:gd name="T66" fmla="*/ 108 w 344"/>
              <a:gd name="T67" fmla="*/ 172 h 344"/>
              <a:gd name="T68" fmla="*/ 172 w 344"/>
              <a:gd name="T69" fmla="*/ 236 h 344"/>
              <a:gd name="T70" fmla="*/ 236 w 344"/>
              <a:gd name="T71" fmla="*/ 172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44" h="344">
                <a:moveTo>
                  <a:pt x="276" y="172"/>
                </a:moveTo>
                <a:cubicBezTo>
                  <a:pt x="276" y="229"/>
                  <a:pt x="230" y="276"/>
                  <a:pt x="172" y="276"/>
                </a:cubicBezTo>
                <a:cubicBezTo>
                  <a:pt x="115" y="276"/>
                  <a:pt x="68" y="229"/>
                  <a:pt x="68" y="172"/>
                </a:cubicBezTo>
                <a:cubicBezTo>
                  <a:pt x="68" y="165"/>
                  <a:pt x="69" y="158"/>
                  <a:pt x="70" y="152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320"/>
                  <a:pt x="24" y="344"/>
                  <a:pt x="54" y="344"/>
                </a:cubicBezTo>
                <a:cubicBezTo>
                  <a:pt x="290" y="344"/>
                  <a:pt x="290" y="344"/>
                  <a:pt x="290" y="344"/>
                </a:cubicBezTo>
                <a:cubicBezTo>
                  <a:pt x="320" y="344"/>
                  <a:pt x="344" y="320"/>
                  <a:pt x="344" y="290"/>
                </a:cubicBezTo>
                <a:cubicBezTo>
                  <a:pt x="344" y="152"/>
                  <a:pt x="344" y="152"/>
                  <a:pt x="344" y="152"/>
                </a:cubicBezTo>
                <a:cubicBezTo>
                  <a:pt x="274" y="152"/>
                  <a:pt x="274" y="152"/>
                  <a:pt x="274" y="152"/>
                </a:cubicBezTo>
                <a:cubicBezTo>
                  <a:pt x="276" y="158"/>
                  <a:pt x="276" y="165"/>
                  <a:pt x="276" y="172"/>
                </a:cubicBezTo>
                <a:close/>
                <a:moveTo>
                  <a:pt x="290" y="0"/>
                </a:moveTo>
                <a:cubicBezTo>
                  <a:pt x="54" y="0"/>
                  <a:pt x="5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112"/>
                  <a:pt x="0" y="112"/>
                  <a:pt x="0" y="112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106" y="85"/>
                  <a:pt x="137" y="68"/>
                  <a:pt x="172" y="68"/>
                </a:cubicBezTo>
                <a:cubicBezTo>
                  <a:pt x="207" y="68"/>
                  <a:pt x="238" y="85"/>
                  <a:pt x="257" y="112"/>
                </a:cubicBezTo>
                <a:cubicBezTo>
                  <a:pt x="344" y="112"/>
                  <a:pt x="344" y="112"/>
                  <a:pt x="344" y="112"/>
                </a:cubicBezTo>
                <a:cubicBezTo>
                  <a:pt x="344" y="54"/>
                  <a:pt x="344" y="54"/>
                  <a:pt x="344" y="54"/>
                </a:cubicBezTo>
                <a:cubicBezTo>
                  <a:pt x="344" y="24"/>
                  <a:pt x="320" y="0"/>
                  <a:pt x="290" y="0"/>
                </a:cubicBezTo>
                <a:close/>
                <a:moveTo>
                  <a:pt x="317" y="66"/>
                </a:moveTo>
                <a:cubicBezTo>
                  <a:pt x="317" y="72"/>
                  <a:pt x="312" y="76"/>
                  <a:pt x="307" y="76"/>
                </a:cubicBezTo>
                <a:cubicBezTo>
                  <a:pt x="278" y="76"/>
                  <a:pt x="278" y="76"/>
                  <a:pt x="278" y="76"/>
                </a:cubicBezTo>
                <a:cubicBezTo>
                  <a:pt x="273" y="76"/>
                  <a:pt x="269" y="72"/>
                  <a:pt x="269" y="66"/>
                </a:cubicBezTo>
                <a:cubicBezTo>
                  <a:pt x="269" y="37"/>
                  <a:pt x="269" y="37"/>
                  <a:pt x="269" y="37"/>
                </a:cubicBezTo>
                <a:cubicBezTo>
                  <a:pt x="269" y="32"/>
                  <a:pt x="273" y="28"/>
                  <a:pt x="278" y="28"/>
                </a:cubicBezTo>
                <a:cubicBezTo>
                  <a:pt x="307" y="28"/>
                  <a:pt x="307" y="28"/>
                  <a:pt x="307" y="28"/>
                </a:cubicBezTo>
                <a:cubicBezTo>
                  <a:pt x="312" y="28"/>
                  <a:pt x="317" y="32"/>
                  <a:pt x="317" y="37"/>
                </a:cubicBezTo>
                <a:lnTo>
                  <a:pt x="317" y="66"/>
                </a:lnTo>
                <a:close/>
                <a:moveTo>
                  <a:pt x="236" y="172"/>
                </a:moveTo>
                <a:cubicBezTo>
                  <a:pt x="236" y="137"/>
                  <a:pt x="208" y="108"/>
                  <a:pt x="172" y="108"/>
                </a:cubicBezTo>
                <a:cubicBezTo>
                  <a:pt x="137" y="108"/>
                  <a:pt x="108" y="137"/>
                  <a:pt x="108" y="172"/>
                </a:cubicBezTo>
                <a:cubicBezTo>
                  <a:pt x="108" y="207"/>
                  <a:pt x="137" y="236"/>
                  <a:pt x="172" y="236"/>
                </a:cubicBezTo>
                <a:cubicBezTo>
                  <a:pt x="208" y="236"/>
                  <a:pt x="236" y="207"/>
                  <a:pt x="236" y="17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L-Shape 3"/>
          <p:cNvSpPr/>
          <p:nvPr/>
        </p:nvSpPr>
        <p:spPr bwMode="auto">
          <a:xfrm rot="2700000">
            <a:off x="3925099" y="2051909"/>
            <a:ext cx="1523071" cy="1523072"/>
          </a:xfrm>
          <a:prstGeom prst="corner">
            <a:avLst/>
          </a:prstGeom>
          <a:solidFill>
            <a:srgbClr val="70AD47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21"/>
          <p:cNvSpPr/>
          <p:nvPr/>
        </p:nvSpPr>
        <p:spPr bwMode="auto">
          <a:xfrm>
            <a:off x="3986419" y="2604768"/>
            <a:ext cx="353935" cy="447173"/>
          </a:xfrm>
          <a:custGeom>
            <a:avLst/>
            <a:gdLst>
              <a:gd name="T0" fmla="*/ 129 w 323"/>
              <a:gd name="T1" fmla="*/ 272 h 408"/>
              <a:gd name="T2" fmla="*/ 68 w 323"/>
              <a:gd name="T3" fmla="*/ 408 h 408"/>
              <a:gd name="T4" fmla="*/ 98 w 323"/>
              <a:gd name="T5" fmla="*/ 196 h 408"/>
              <a:gd name="T6" fmla="*/ 149 w 323"/>
              <a:gd name="T7" fmla="*/ 99 h 408"/>
              <a:gd name="T8" fmla="*/ 172 w 323"/>
              <a:gd name="T9" fmla="*/ 257 h 408"/>
              <a:gd name="T10" fmla="*/ 234 w 323"/>
              <a:gd name="T11" fmla="*/ 73 h 408"/>
              <a:gd name="T12" fmla="*/ 47 w 323"/>
              <a:gd name="T13" fmla="*/ 173 h 408"/>
              <a:gd name="T14" fmla="*/ 57 w 323"/>
              <a:gd name="T15" fmla="*/ 239 h 408"/>
              <a:gd name="T16" fmla="*/ 1 w 323"/>
              <a:gd name="T17" fmla="*/ 147 h 408"/>
              <a:gd name="T18" fmla="*/ 137 w 323"/>
              <a:gd name="T19" fmla="*/ 9 h 408"/>
              <a:gd name="T20" fmla="*/ 310 w 323"/>
              <a:gd name="T21" fmla="*/ 119 h 408"/>
              <a:gd name="T22" fmla="*/ 183 w 323"/>
              <a:gd name="T23" fmla="*/ 298 h 408"/>
              <a:gd name="T24" fmla="*/ 129 w 323"/>
              <a:gd name="T25" fmla="*/ 272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3" h="408">
                <a:moveTo>
                  <a:pt x="129" y="272"/>
                </a:moveTo>
                <a:cubicBezTo>
                  <a:pt x="118" y="328"/>
                  <a:pt x="106" y="380"/>
                  <a:pt x="68" y="408"/>
                </a:cubicBezTo>
                <a:cubicBezTo>
                  <a:pt x="56" y="325"/>
                  <a:pt x="85" y="262"/>
                  <a:pt x="98" y="196"/>
                </a:cubicBezTo>
                <a:cubicBezTo>
                  <a:pt x="75" y="157"/>
                  <a:pt x="101" y="80"/>
                  <a:pt x="149" y="99"/>
                </a:cubicBezTo>
                <a:cubicBezTo>
                  <a:pt x="209" y="122"/>
                  <a:pt x="98" y="242"/>
                  <a:pt x="172" y="257"/>
                </a:cubicBezTo>
                <a:cubicBezTo>
                  <a:pt x="250" y="273"/>
                  <a:pt x="282" y="122"/>
                  <a:pt x="234" y="73"/>
                </a:cubicBezTo>
                <a:cubicBezTo>
                  <a:pt x="164" y="2"/>
                  <a:pt x="31" y="72"/>
                  <a:pt x="47" y="173"/>
                </a:cubicBezTo>
                <a:cubicBezTo>
                  <a:pt x="51" y="198"/>
                  <a:pt x="77" y="205"/>
                  <a:pt x="57" y="239"/>
                </a:cubicBezTo>
                <a:cubicBezTo>
                  <a:pt x="13" y="229"/>
                  <a:pt x="0" y="194"/>
                  <a:pt x="1" y="147"/>
                </a:cubicBezTo>
                <a:cubicBezTo>
                  <a:pt x="4" y="70"/>
                  <a:pt x="70" y="17"/>
                  <a:pt x="137" y="9"/>
                </a:cubicBezTo>
                <a:cubicBezTo>
                  <a:pt x="221" y="0"/>
                  <a:pt x="300" y="40"/>
                  <a:pt x="310" y="119"/>
                </a:cubicBezTo>
                <a:cubicBezTo>
                  <a:pt x="323" y="208"/>
                  <a:pt x="273" y="305"/>
                  <a:pt x="183" y="298"/>
                </a:cubicBezTo>
                <a:cubicBezTo>
                  <a:pt x="158" y="296"/>
                  <a:pt x="148" y="284"/>
                  <a:pt x="129" y="272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L-Shape 6"/>
          <p:cNvSpPr/>
          <p:nvPr/>
        </p:nvSpPr>
        <p:spPr bwMode="auto">
          <a:xfrm rot="18900000" flipH="1">
            <a:off x="6736802" y="2051909"/>
            <a:ext cx="1523071" cy="1523072"/>
          </a:xfrm>
          <a:prstGeom prst="corner">
            <a:avLst/>
          </a:prstGeom>
          <a:solidFill>
            <a:srgbClr val="70AD47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75"/>
          <p:cNvSpPr/>
          <p:nvPr/>
        </p:nvSpPr>
        <p:spPr bwMode="auto">
          <a:xfrm>
            <a:off x="7801489" y="2613569"/>
            <a:ext cx="489787" cy="399749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648339" y="428814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1652420" y="457405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206329" y="428814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5210410" y="457405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764318" y="428814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768399" y="457405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1648339" y="53432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1652420" y="56291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5206329" y="53432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5210410" y="56291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8764318" y="53432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8768399" y="56291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cxnSp>
        <p:nvCxnSpPr>
          <p:cNvPr id="6" name="Elbow Connector 12"/>
          <p:cNvCxnSpPr/>
          <p:nvPr/>
        </p:nvCxnSpPr>
        <p:spPr>
          <a:xfrm>
            <a:off x="7019200" y="2348070"/>
            <a:ext cx="1982015" cy="86275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7" name="Elbow Connector 13"/>
          <p:cNvCxnSpPr/>
          <p:nvPr/>
        </p:nvCxnSpPr>
        <p:spPr>
          <a:xfrm flipV="1">
            <a:off x="7019200" y="4223494"/>
            <a:ext cx="1982015" cy="862750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8" name="Straight Connector 14"/>
          <p:cNvCxnSpPr/>
          <p:nvPr/>
        </p:nvCxnSpPr>
        <p:spPr>
          <a:xfrm>
            <a:off x="7019200" y="3726042"/>
            <a:ext cx="1982015" cy="1967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9" name="Elbow Connector 15"/>
          <p:cNvCxnSpPr/>
          <p:nvPr/>
        </p:nvCxnSpPr>
        <p:spPr>
          <a:xfrm flipV="1">
            <a:off x="2885774" y="2348068"/>
            <a:ext cx="1396358" cy="1072880"/>
          </a:xfrm>
          <a:prstGeom prst="bentConnector3">
            <a:avLst>
              <a:gd name="adj1" fmla="val -930"/>
            </a:avLst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10" name="Elbow Connector 16"/>
          <p:cNvCxnSpPr/>
          <p:nvPr/>
        </p:nvCxnSpPr>
        <p:spPr>
          <a:xfrm>
            <a:off x="2885774" y="4013363"/>
            <a:ext cx="1396358" cy="1072880"/>
          </a:xfrm>
          <a:prstGeom prst="bentConnector3">
            <a:avLst>
              <a:gd name="adj1" fmla="val -930"/>
            </a:avLst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11" name="Straight Connector 17"/>
          <p:cNvCxnSpPr/>
          <p:nvPr/>
        </p:nvCxnSpPr>
        <p:spPr>
          <a:xfrm>
            <a:off x="2885774" y="3728009"/>
            <a:ext cx="1207595" cy="1967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headEnd type="oval" w="med" len="med"/>
            <a:tailEnd type="triangle" w="med" len="med"/>
          </a:ln>
          <a:effectLst/>
        </p:spPr>
      </p:cxnSp>
      <p:sp>
        <p:nvSpPr>
          <p:cNvPr id="12" name="Freeform 5"/>
          <p:cNvSpPr/>
          <p:nvPr/>
        </p:nvSpPr>
        <p:spPr bwMode="auto">
          <a:xfrm>
            <a:off x="9840894" y="3976205"/>
            <a:ext cx="350137" cy="268936"/>
          </a:xfrm>
          <a:custGeom>
            <a:avLst/>
            <a:gdLst>
              <a:gd name="T0" fmla="*/ 58 w 117"/>
              <a:gd name="T1" fmla="*/ 3 h 90"/>
              <a:gd name="T2" fmla="*/ 43 w 117"/>
              <a:gd name="T3" fmla="*/ 0 h 90"/>
              <a:gd name="T4" fmla="*/ 0 w 117"/>
              <a:gd name="T5" fmla="*/ 90 h 90"/>
              <a:gd name="T6" fmla="*/ 58 w 117"/>
              <a:gd name="T7" fmla="*/ 90 h 90"/>
              <a:gd name="T8" fmla="*/ 117 w 117"/>
              <a:gd name="T9" fmla="*/ 90 h 90"/>
              <a:gd name="T10" fmla="*/ 74 w 117"/>
              <a:gd name="T11" fmla="*/ 0 h 90"/>
              <a:gd name="T12" fmla="*/ 58 w 117"/>
              <a:gd name="T13" fmla="*/ 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90">
                <a:moveTo>
                  <a:pt x="58" y="3"/>
                </a:moveTo>
                <a:cubicBezTo>
                  <a:pt x="53" y="3"/>
                  <a:pt x="48" y="2"/>
                  <a:pt x="43" y="0"/>
                </a:cubicBezTo>
                <a:cubicBezTo>
                  <a:pt x="33" y="38"/>
                  <a:pt x="8" y="77"/>
                  <a:pt x="0" y="90"/>
                </a:cubicBezTo>
                <a:cubicBezTo>
                  <a:pt x="58" y="90"/>
                  <a:pt x="58" y="90"/>
                  <a:pt x="58" y="90"/>
                </a:cubicBezTo>
                <a:cubicBezTo>
                  <a:pt x="117" y="90"/>
                  <a:pt x="117" y="90"/>
                  <a:pt x="117" y="90"/>
                </a:cubicBezTo>
                <a:cubicBezTo>
                  <a:pt x="108" y="77"/>
                  <a:pt x="85" y="38"/>
                  <a:pt x="74" y="0"/>
                </a:cubicBezTo>
                <a:cubicBezTo>
                  <a:pt x="69" y="2"/>
                  <a:pt x="64" y="3"/>
                  <a:pt x="58" y="3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9915599" y="3913193"/>
            <a:ext cx="200728" cy="71456"/>
          </a:xfrm>
          <a:custGeom>
            <a:avLst/>
            <a:gdLst>
              <a:gd name="T0" fmla="*/ 0 w 67"/>
              <a:gd name="T1" fmla="*/ 0 h 24"/>
              <a:gd name="T2" fmla="*/ 18 w 67"/>
              <a:gd name="T3" fmla="*/ 21 h 24"/>
              <a:gd name="T4" fmla="*/ 33 w 67"/>
              <a:gd name="T5" fmla="*/ 24 h 24"/>
              <a:gd name="T6" fmla="*/ 49 w 67"/>
              <a:gd name="T7" fmla="*/ 21 h 24"/>
              <a:gd name="T8" fmla="*/ 67 w 67"/>
              <a:gd name="T9" fmla="*/ 0 h 24"/>
              <a:gd name="T10" fmla="*/ 45 w 67"/>
              <a:gd name="T11" fmla="*/ 0 h 24"/>
              <a:gd name="T12" fmla="*/ 33 w 67"/>
              <a:gd name="T13" fmla="*/ 0 h 24"/>
              <a:gd name="T14" fmla="*/ 22 w 67"/>
              <a:gd name="T15" fmla="*/ 0 h 24"/>
              <a:gd name="T16" fmla="*/ 0 w 67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" h="24">
                <a:moveTo>
                  <a:pt x="0" y="0"/>
                </a:moveTo>
                <a:cubicBezTo>
                  <a:pt x="0" y="9"/>
                  <a:pt x="7" y="17"/>
                  <a:pt x="18" y="21"/>
                </a:cubicBezTo>
                <a:cubicBezTo>
                  <a:pt x="23" y="23"/>
                  <a:pt x="28" y="24"/>
                  <a:pt x="33" y="24"/>
                </a:cubicBezTo>
                <a:cubicBezTo>
                  <a:pt x="39" y="24"/>
                  <a:pt x="44" y="23"/>
                  <a:pt x="49" y="21"/>
                </a:cubicBezTo>
                <a:cubicBezTo>
                  <a:pt x="60" y="17"/>
                  <a:pt x="67" y="9"/>
                  <a:pt x="6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22" y="0"/>
                  <a:pt x="22" y="0"/>
                  <a:pt x="22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7"/>
          <p:cNvSpPr>
            <a:spLocks noEditPoints="1"/>
          </p:cNvSpPr>
          <p:nvPr/>
        </p:nvSpPr>
        <p:spPr bwMode="auto">
          <a:xfrm>
            <a:off x="9598592" y="4245141"/>
            <a:ext cx="835391" cy="131870"/>
          </a:xfrm>
          <a:custGeom>
            <a:avLst/>
            <a:gdLst>
              <a:gd name="T0" fmla="*/ 23 w 279"/>
              <a:gd name="T1" fmla="*/ 44 h 44"/>
              <a:gd name="T2" fmla="*/ 174 w 279"/>
              <a:gd name="T3" fmla="*/ 0 h 44"/>
              <a:gd name="T4" fmla="*/ 167 w 279"/>
              <a:gd name="T5" fmla="*/ 0 h 44"/>
              <a:gd name="T6" fmla="*/ 161 w 279"/>
              <a:gd name="T7" fmla="*/ 0 h 44"/>
              <a:gd name="T8" fmla="*/ 156 w 279"/>
              <a:gd name="T9" fmla="*/ 0 h 44"/>
              <a:gd name="T10" fmla="*/ 152 w 279"/>
              <a:gd name="T11" fmla="*/ 0 h 44"/>
              <a:gd name="T12" fmla="*/ 148 w 279"/>
              <a:gd name="T13" fmla="*/ 0 h 44"/>
              <a:gd name="T14" fmla="*/ 145 w 279"/>
              <a:gd name="T15" fmla="*/ 0 h 44"/>
              <a:gd name="T16" fmla="*/ 143 w 279"/>
              <a:gd name="T17" fmla="*/ 0 h 44"/>
              <a:gd name="T18" fmla="*/ 142 w 279"/>
              <a:gd name="T19" fmla="*/ 0 h 44"/>
              <a:gd name="T20" fmla="*/ 141 w 279"/>
              <a:gd name="T21" fmla="*/ 0 h 44"/>
              <a:gd name="T22" fmla="*/ 140 w 279"/>
              <a:gd name="T23" fmla="*/ 0 h 44"/>
              <a:gd name="T24" fmla="*/ 140 w 279"/>
              <a:gd name="T25" fmla="*/ 0 h 44"/>
              <a:gd name="T26" fmla="*/ 139 w 279"/>
              <a:gd name="T27" fmla="*/ 0 h 44"/>
              <a:gd name="T28" fmla="*/ 139 w 279"/>
              <a:gd name="T29" fmla="*/ 0 h 44"/>
              <a:gd name="T30" fmla="*/ 132 w 279"/>
              <a:gd name="T31" fmla="*/ 0 h 44"/>
              <a:gd name="T32" fmla="*/ 122 w 279"/>
              <a:gd name="T33" fmla="*/ 0 h 44"/>
              <a:gd name="T34" fmla="*/ 114 w 279"/>
              <a:gd name="T35" fmla="*/ 0 h 44"/>
              <a:gd name="T36" fmla="*/ 107 w 279"/>
              <a:gd name="T37" fmla="*/ 0 h 44"/>
              <a:gd name="T38" fmla="*/ 101 w 279"/>
              <a:gd name="T39" fmla="*/ 0 h 44"/>
              <a:gd name="T40" fmla="*/ 96 w 279"/>
              <a:gd name="T41" fmla="*/ 0 h 44"/>
              <a:gd name="T42" fmla="*/ 92 w 279"/>
              <a:gd name="T43" fmla="*/ 0 h 44"/>
              <a:gd name="T44" fmla="*/ 89 w 279"/>
              <a:gd name="T45" fmla="*/ 0 h 44"/>
              <a:gd name="T46" fmla="*/ 87 w 279"/>
              <a:gd name="T47" fmla="*/ 0 h 44"/>
              <a:gd name="T48" fmla="*/ 85 w 279"/>
              <a:gd name="T49" fmla="*/ 0 h 44"/>
              <a:gd name="T50" fmla="*/ 83 w 279"/>
              <a:gd name="T51" fmla="*/ 0 h 44"/>
              <a:gd name="T52" fmla="*/ 82 w 279"/>
              <a:gd name="T53" fmla="*/ 0 h 44"/>
              <a:gd name="T54" fmla="*/ 82 w 279"/>
              <a:gd name="T55" fmla="*/ 0 h 44"/>
              <a:gd name="T56" fmla="*/ 81 w 279"/>
              <a:gd name="T57" fmla="*/ 0 h 44"/>
              <a:gd name="T58" fmla="*/ 81 w 279"/>
              <a:gd name="T59" fmla="*/ 0 h 44"/>
              <a:gd name="T60" fmla="*/ 81 w 279"/>
              <a:gd name="T61" fmla="*/ 0 h 44"/>
              <a:gd name="T62" fmla="*/ 73 w 279"/>
              <a:gd name="T63" fmla="*/ 0 h 44"/>
              <a:gd name="T64" fmla="*/ 67 w 279"/>
              <a:gd name="T65" fmla="*/ 44 h 44"/>
              <a:gd name="T66" fmla="*/ 80 w 279"/>
              <a:gd name="T67" fmla="*/ 44 h 44"/>
              <a:gd name="T68" fmla="*/ 93 w 279"/>
              <a:gd name="T69" fmla="*/ 44 h 44"/>
              <a:gd name="T70" fmla="*/ 104 w 279"/>
              <a:gd name="T71" fmla="*/ 44 h 44"/>
              <a:gd name="T72" fmla="*/ 113 w 279"/>
              <a:gd name="T73" fmla="*/ 44 h 44"/>
              <a:gd name="T74" fmla="*/ 120 w 279"/>
              <a:gd name="T75" fmla="*/ 44 h 44"/>
              <a:gd name="T76" fmla="*/ 126 w 279"/>
              <a:gd name="T77" fmla="*/ 44 h 44"/>
              <a:gd name="T78" fmla="*/ 131 w 279"/>
              <a:gd name="T79" fmla="*/ 44 h 44"/>
              <a:gd name="T80" fmla="*/ 134 w 279"/>
              <a:gd name="T81" fmla="*/ 44 h 44"/>
              <a:gd name="T82" fmla="*/ 136 w 279"/>
              <a:gd name="T83" fmla="*/ 44 h 44"/>
              <a:gd name="T84" fmla="*/ 138 w 279"/>
              <a:gd name="T85" fmla="*/ 44 h 44"/>
              <a:gd name="T86" fmla="*/ 139 w 279"/>
              <a:gd name="T87" fmla="*/ 44 h 44"/>
              <a:gd name="T88" fmla="*/ 139 w 279"/>
              <a:gd name="T89" fmla="*/ 44 h 44"/>
              <a:gd name="T90" fmla="*/ 139 w 279"/>
              <a:gd name="T91" fmla="*/ 44 h 44"/>
              <a:gd name="T92" fmla="*/ 150 w 279"/>
              <a:gd name="T93" fmla="*/ 44 h 44"/>
              <a:gd name="T94" fmla="*/ 169 w 279"/>
              <a:gd name="T95" fmla="*/ 44 h 44"/>
              <a:gd name="T96" fmla="*/ 279 w 279"/>
              <a:gd name="T97" fmla="*/ 23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9" h="44">
                <a:moveTo>
                  <a:pt x="67" y="0"/>
                </a:moveTo>
                <a:cubicBezTo>
                  <a:pt x="23" y="0"/>
                  <a:pt x="23" y="0"/>
                  <a:pt x="23" y="0"/>
                </a:cubicBezTo>
                <a:cubicBezTo>
                  <a:pt x="11" y="0"/>
                  <a:pt x="0" y="11"/>
                  <a:pt x="0" y="23"/>
                </a:cubicBezTo>
                <a:cubicBezTo>
                  <a:pt x="0" y="35"/>
                  <a:pt x="11" y="44"/>
                  <a:pt x="23" y="44"/>
                </a:cubicBezTo>
                <a:cubicBezTo>
                  <a:pt x="67" y="44"/>
                  <a:pt x="67" y="44"/>
                  <a:pt x="67" y="44"/>
                </a:cubicBezTo>
                <a:moveTo>
                  <a:pt x="256" y="0"/>
                </a:moveTo>
                <a:cubicBezTo>
                  <a:pt x="198" y="0"/>
                  <a:pt x="198" y="0"/>
                  <a:pt x="198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73" y="0"/>
                  <a:pt x="173" y="0"/>
                  <a:pt x="173" y="0"/>
                </a:cubicBezTo>
                <a:cubicBezTo>
                  <a:pt x="171" y="0"/>
                  <a:pt x="171" y="0"/>
                  <a:pt x="171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66" y="0"/>
                  <a:pt x="166" y="0"/>
                  <a:pt x="166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1" y="0"/>
                  <a:pt x="161" y="0"/>
                  <a:pt x="161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56" y="0"/>
                  <a:pt x="156" y="0"/>
                  <a:pt x="156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54" y="0"/>
                  <a:pt x="154" y="0"/>
                  <a:pt x="154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7" y="0"/>
                  <a:pt x="137" y="0"/>
                  <a:pt x="137" y="0"/>
                </a:cubicBezTo>
                <a:cubicBezTo>
                  <a:pt x="134" y="0"/>
                  <a:pt x="134" y="0"/>
                  <a:pt x="134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22" y="0"/>
                  <a:pt x="122" y="0"/>
                  <a:pt x="122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09" y="0"/>
                  <a:pt x="109" y="0"/>
                  <a:pt x="109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1" y="0"/>
                  <a:pt x="91" y="0"/>
                  <a:pt x="91" y="0"/>
                </a:cubicBezTo>
                <a:cubicBezTo>
                  <a:pt x="91" y="0"/>
                  <a:pt x="91" y="0"/>
                  <a:pt x="91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5" y="0"/>
                  <a:pt x="85" y="0"/>
                  <a:pt x="85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78" y="0"/>
                  <a:pt x="78" y="0"/>
                  <a:pt x="78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15"/>
                  <a:pt x="67" y="29"/>
                  <a:pt x="67" y="44"/>
                </a:cubicBezTo>
                <a:cubicBezTo>
                  <a:pt x="69" y="44"/>
                  <a:pt x="69" y="44"/>
                  <a:pt x="69" y="44"/>
                </a:cubicBezTo>
                <a:cubicBezTo>
                  <a:pt x="73" y="44"/>
                  <a:pt x="73" y="44"/>
                  <a:pt x="73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80" y="44"/>
                  <a:pt x="80" y="44"/>
                  <a:pt x="80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7" y="44"/>
                  <a:pt x="87" y="44"/>
                  <a:pt x="87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6" y="44"/>
                  <a:pt x="96" y="44"/>
                  <a:pt x="96" y="44"/>
                </a:cubicBezTo>
                <a:cubicBezTo>
                  <a:pt x="99" y="44"/>
                  <a:pt x="99" y="44"/>
                  <a:pt x="99" y="44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6" y="44"/>
                  <a:pt x="106" y="44"/>
                  <a:pt x="106" y="44"/>
                </a:cubicBezTo>
                <a:cubicBezTo>
                  <a:pt x="109" y="44"/>
                  <a:pt x="109" y="44"/>
                  <a:pt x="109" y="44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5" y="44"/>
                  <a:pt x="115" y="44"/>
                  <a:pt x="115" y="44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19" y="44"/>
                  <a:pt x="119" y="44"/>
                  <a:pt x="119" y="44"/>
                </a:cubicBezTo>
                <a:cubicBezTo>
                  <a:pt x="120" y="44"/>
                  <a:pt x="120" y="44"/>
                  <a:pt x="120" y="44"/>
                </a:cubicBezTo>
                <a:cubicBezTo>
                  <a:pt x="122" y="44"/>
                  <a:pt x="122" y="44"/>
                  <a:pt x="122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5" y="44"/>
                  <a:pt x="125" y="44"/>
                  <a:pt x="125" y="44"/>
                </a:cubicBezTo>
                <a:cubicBezTo>
                  <a:pt x="126" y="44"/>
                  <a:pt x="126" y="44"/>
                  <a:pt x="126" y="44"/>
                </a:cubicBezTo>
                <a:cubicBezTo>
                  <a:pt x="127" y="44"/>
                  <a:pt x="127" y="44"/>
                  <a:pt x="127" y="44"/>
                </a:cubicBezTo>
                <a:cubicBezTo>
                  <a:pt x="129" y="44"/>
                  <a:pt x="129" y="44"/>
                  <a:pt x="129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4"/>
                  <a:pt x="131" y="44"/>
                  <a:pt x="131" y="44"/>
                </a:cubicBezTo>
                <a:cubicBezTo>
                  <a:pt x="132" y="44"/>
                  <a:pt x="132" y="44"/>
                  <a:pt x="132" y="44"/>
                </a:cubicBezTo>
                <a:cubicBezTo>
                  <a:pt x="132" y="44"/>
                  <a:pt x="132" y="44"/>
                  <a:pt x="132" y="44"/>
                </a:cubicBezTo>
                <a:cubicBezTo>
                  <a:pt x="133" y="44"/>
                  <a:pt x="133" y="44"/>
                  <a:pt x="133" y="44"/>
                </a:cubicBezTo>
                <a:cubicBezTo>
                  <a:pt x="134" y="44"/>
                  <a:pt x="134" y="44"/>
                  <a:pt x="134" y="44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36" y="44"/>
                  <a:pt x="136" y="44"/>
                  <a:pt x="136" y="44"/>
                </a:cubicBezTo>
                <a:cubicBezTo>
                  <a:pt x="136" y="44"/>
                  <a:pt x="136" y="44"/>
                  <a:pt x="136" y="44"/>
                </a:cubicBezTo>
                <a:cubicBezTo>
                  <a:pt x="137" y="44"/>
                  <a:pt x="137" y="44"/>
                  <a:pt x="137" y="44"/>
                </a:cubicBezTo>
                <a:cubicBezTo>
                  <a:pt x="137" y="44"/>
                  <a:pt x="137" y="44"/>
                  <a:pt x="137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39" y="44"/>
                  <a:pt x="139" y="44"/>
                  <a:pt x="139" y="44"/>
                </a:cubicBezTo>
                <a:cubicBezTo>
                  <a:pt x="145" y="44"/>
                  <a:pt x="145" y="44"/>
                  <a:pt x="145" y="44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155" y="44"/>
                  <a:pt x="155" y="44"/>
                  <a:pt x="155" y="44"/>
                </a:cubicBezTo>
                <a:cubicBezTo>
                  <a:pt x="160" y="44"/>
                  <a:pt x="160" y="44"/>
                  <a:pt x="160" y="44"/>
                </a:cubicBezTo>
                <a:cubicBezTo>
                  <a:pt x="165" y="44"/>
                  <a:pt x="165" y="44"/>
                  <a:pt x="165" y="44"/>
                </a:cubicBezTo>
                <a:cubicBezTo>
                  <a:pt x="169" y="44"/>
                  <a:pt x="169" y="44"/>
                  <a:pt x="169" y="44"/>
                </a:cubicBezTo>
                <a:cubicBezTo>
                  <a:pt x="174" y="44"/>
                  <a:pt x="174" y="44"/>
                  <a:pt x="174" y="44"/>
                </a:cubicBezTo>
                <a:cubicBezTo>
                  <a:pt x="174" y="44"/>
                  <a:pt x="174" y="44"/>
                  <a:pt x="174" y="44"/>
                </a:cubicBezTo>
                <a:cubicBezTo>
                  <a:pt x="256" y="44"/>
                  <a:pt x="256" y="44"/>
                  <a:pt x="256" y="44"/>
                </a:cubicBezTo>
                <a:cubicBezTo>
                  <a:pt x="269" y="44"/>
                  <a:pt x="279" y="35"/>
                  <a:pt x="279" y="23"/>
                </a:cubicBezTo>
                <a:cubicBezTo>
                  <a:pt x="279" y="11"/>
                  <a:pt x="269" y="0"/>
                  <a:pt x="256" y="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8"/>
          <p:cNvSpPr/>
          <p:nvPr/>
        </p:nvSpPr>
        <p:spPr bwMode="auto">
          <a:xfrm>
            <a:off x="9332254" y="2958275"/>
            <a:ext cx="350137" cy="709368"/>
          </a:xfrm>
          <a:custGeom>
            <a:avLst/>
            <a:gdLst>
              <a:gd name="T0" fmla="*/ 93 w 117"/>
              <a:gd name="T1" fmla="*/ 0 h 237"/>
              <a:gd name="T2" fmla="*/ 93 w 117"/>
              <a:gd name="T3" fmla="*/ 0 h 237"/>
              <a:gd name="T4" fmla="*/ 3 w 117"/>
              <a:gd name="T5" fmla="*/ 0 h 237"/>
              <a:gd name="T6" fmla="*/ 117 w 117"/>
              <a:gd name="T7" fmla="*/ 237 h 237"/>
              <a:gd name="T8" fmla="*/ 109 w 117"/>
              <a:gd name="T9" fmla="*/ 207 h 237"/>
              <a:gd name="T10" fmla="*/ 83 w 117"/>
              <a:gd name="T11" fmla="*/ 190 h 237"/>
              <a:gd name="T12" fmla="*/ 31 w 117"/>
              <a:gd name="T13" fmla="*/ 26 h 237"/>
              <a:gd name="T14" fmla="*/ 93 w 117"/>
              <a:gd name="T15" fmla="*/ 26 h 237"/>
              <a:gd name="T16" fmla="*/ 93 w 117"/>
              <a:gd name="T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237">
                <a:moveTo>
                  <a:pt x="93" y="0"/>
                </a:moveTo>
                <a:cubicBezTo>
                  <a:pt x="93" y="0"/>
                  <a:pt x="93" y="0"/>
                  <a:pt x="93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0" y="214"/>
                  <a:pt x="117" y="237"/>
                </a:cubicBezTo>
                <a:cubicBezTo>
                  <a:pt x="115" y="227"/>
                  <a:pt x="113" y="218"/>
                  <a:pt x="109" y="207"/>
                </a:cubicBezTo>
                <a:cubicBezTo>
                  <a:pt x="100" y="204"/>
                  <a:pt x="91" y="198"/>
                  <a:pt x="83" y="190"/>
                </a:cubicBezTo>
                <a:cubicBezTo>
                  <a:pt x="46" y="151"/>
                  <a:pt x="33" y="74"/>
                  <a:pt x="31" y="26"/>
                </a:cubicBezTo>
                <a:cubicBezTo>
                  <a:pt x="93" y="26"/>
                  <a:pt x="93" y="26"/>
                  <a:pt x="93" y="26"/>
                </a:cubicBezTo>
                <a:lnTo>
                  <a:pt x="93" y="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10356030" y="2958275"/>
            <a:ext cx="350137" cy="709368"/>
          </a:xfrm>
          <a:custGeom>
            <a:avLst/>
            <a:gdLst>
              <a:gd name="T0" fmla="*/ 24 w 117"/>
              <a:gd name="T1" fmla="*/ 0 h 237"/>
              <a:gd name="T2" fmla="*/ 24 w 117"/>
              <a:gd name="T3" fmla="*/ 0 h 237"/>
              <a:gd name="T4" fmla="*/ 114 w 117"/>
              <a:gd name="T5" fmla="*/ 0 h 237"/>
              <a:gd name="T6" fmla="*/ 0 w 117"/>
              <a:gd name="T7" fmla="*/ 237 h 237"/>
              <a:gd name="T8" fmla="*/ 8 w 117"/>
              <a:gd name="T9" fmla="*/ 207 h 237"/>
              <a:gd name="T10" fmla="*/ 34 w 117"/>
              <a:gd name="T11" fmla="*/ 190 h 237"/>
              <a:gd name="T12" fmla="*/ 86 w 117"/>
              <a:gd name="T13" fmla="*/ 26 h 237"/>
              <a:gd name="T14" fmla="*/ 24 w 117"/>
              <a:gd name="T15" fmla="*/ 26 h 237"/>
              <a:gd name="T16" fmla="*/ 24 w 117"/>
              <a:gd name="T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" h="237">
                <a:moveTo>
                  <a:pt x="24" y="0"/>
                </a:moveTo>
                <a:cubicBezTo>
                  <a:pt x="24" y="0"/>
                  <a:pt x="24" y="0"/>
                  <a:pt x="2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7" y="214"/>
                  <a:pt x="0" y="237"/>
                </a:cubicBezTo>
                <a:cubicBezTo>
                  <a:pt x="2" y="227"/>
                  <a:pt x="4" y="218"/>
                  <a:pt x="8" y="207"/>
                </a:cubicBezTo>
                <a:cubicBezTo>
                  <a:pt x="17" y="204"/>
                  <a:pt x="25" y="198"/>
                  <a:pt x="34" y="190"/>
                </a:cubicBezTo>
                <a:cubicBezTo>
                  <a:pt x="71" y="151"/>
                  <a:pt x="84" y="74"/>
                  <a:pt x="86" y="26"/>
                </a:cubicBezTo>
                <a:cubicBezTo>
                  <a:pt x="24" y="26"/>
                  <a:pt x="24" y="26"/>
                  <a:pt x="24" y="26"/>
                </a:cubicBezTo>
                <a:lnTo>
                  <a:pt x="24" y="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3"/>
          <p:cNvSpPr/>
          <p:nvPr/>
        </p:nvSpPr>
        <p:spPr bwMode="auto">
          <a:xfrm>
            <a:off x="10017586" y="3437033"/>
            <a:ext cx="392361" cy="476160"/>
          </a:xfrm>
          <a:custGeom>
            <a:avLst/>
            <a:gdLst>
              <a:gd name="T0" fmla="*/ 0 w 131"/>
              <a:gd name="T1" fmla="*/ 159 h 159"/>
              <a:gd name="T2" fmla="*/ 0 w 131"/>
              <a:gd name="T3" fmla="*/ 0 h 159"/>
              <a:gd name="T4" fmla="*/ 131 w 131"/>
              <a:gd name="T5" fmla="*/ 0 h 159"/>
              <a:gd name="T6" fmla="*/ 122 w 131"/>
              <a:gd name="T7" fmla="*/ 47 h 159"/>
              <a:gd name="T8" fmla="*/ 114 w 131"/>
              <a:gd name="T9" fmla="*/ 77 h 159"/>
              <a:gd name="T10" fmla="*/ 114 w 131"/>
              <a:gd name="T11" fmla="*/ 77 h 159"/>
              <a:gd name="T12" fmla="*/ 77 w 131"/>
              <a:gd name="T13" fmla="*/ 119 h 159"/>
              <a:gd name="T14" fmla="*/ 83 w 131"/>
              <a:gd name="T15" fmla="*/ 130 h 159"/>
              <a:gd name="T16" fmla="*/ 70 w 131"/>
              <a:gd name="T17" fmla="*/ 143 h 159"/>
              <a:gd name="T18" fmla="*/ 62 w 131"/>
              <a:gd name="T19" fmla="*/ 143 h 159"/>
              <a:gd name="T20" fmla="*/ 62 w 131"/>
              <a:gd name="T21" fmla="*/ 146 h 159"/>
              <a:gd name="T22" fmla="*/ 49 w 131"/>
              <a:gd name="T23" fmla="*/ 159 h 159"/>
              <a:gd name="T24" fmla="*/ 34 w 131"/>
              <a:gd name="T25" fmla="*/ 159 h 159"/>
              <a:gd name="T26" fmla="*/ 12 w 131"/>
              <a:gd name="T27" fmla="*/ 159 h 159"/>
              <a:gd name="T28" fmla="*/ 0 w 131"/>
              <a:gd name="T2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1" h="159">
                <a:moveTo>
                  <a:pt x="0" y="159"/>
                </a:moveTo>
                <a:cubicBezTo>
                  <a:pt x="0" y="0"/>
                  <a:pt x="0" y="0"/>
                  <a:pt x="0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29" y="17"/>
                  <a:pt x="126" y="33"/>
                  <a:pt x="122" y="47"/>
                </a:cubicBezTo>
                <a:cubicBezTo>
                  <a:pt x="119" y="58"/>
                  <a:pt x="116" y="67"/>
                  <a:pt x="114" y="77"/>
                </a:cubicBezTo>
                <a:cubicBezTo>
                  <a:pt x="114" y="77"/>
                  <a:pt x="114" y="77"/>
                  <a:pt x="114" y="77"/>
                </a:cubicBezTo>
                <a:cubicBezTo>
                  <a:pt x="104" y="100"/>
                  <a:pt x="92" y="115"/>
                  <a:pt x="77" y="119"/>
                </a:cubicBezTo>
                <a:cubicBezTo>
                  <a:pt x="80" y="121"/>
                  <a:pt x="83" y="126"/>
                  <a:pt x="83" y="130"/>
                </a:cubicBezTo>
                <a:cubicBezTo>
                  <a:pt x="83" y="137"/>
                  <a:pt x="77" y="143"/>
                  <a:pt x="70" y="143"/>
                </a:cubicBezTo>
                <a:cubicBezTo>
                  <a:pt x="62" y="143"/>
                  <a:pt x="62" y="143"/>
                  <a:pt x="62" y="143"/>
                </a:cubicBezTo>
                <a:cubicBezTo>
                  <a:pt x="62" y="144"/>
                  <a:pt x="62" y="145"/>
                  <a:pt x="62" y="146"/>
                </a:cubicBezTo>
                <a:cubicBezTo>
                  <a:pt x="62" y="153"/>
                  <a:pt x="56" y="159"/>
                  <a:pt x="49" y="159"/>
                </a:cubicBezTo>
                <a:cubicBezTo>
                  <a:pt x="34" y="159"/>
                  <a:pt x="34" y="159"/>
                  <a:pt x="34" y="159"/>
                </a:cubicBezTo>
                <a:cubicBezTo>
                  <a:pt x="12" y="159"/>
                  <a:pt x="12" y="159"/>
                  <a:pt x="12" y="159"/>
                </a:cubicBezTo>
                <a:lnTo>
                  <a:pt x="0" y="15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2"/>
          <p:cNvSpPr/>
          <p:nvPr/>
        </p:nvSpPr>
        <p:spPr bwMode="auto">
          <a:xfrm>
            <a:off x="10017586" y="2958275"/>
            <a:ext cx="416396" cy="478758"/>
          </a:xfrm>
          <a:custGeom>
            <a:avLst/>
            <a:gdLst>
              <a:gd name="T0" fmla="*/ 0 w 139"/>
              <a:gd name="T1" fmla="*/ 160 h 160"/>
              <a:gd name="T2" fmla="*/ 0 w 139"/>
              <a:gd name="T3" fmla="*/ 0 h 160"/>
              <a:gd name="T4" fmla="*/ 0 w 139"/>
              <a:gd name="T5" fmla="*/ 0 h 160"/>
              <a:gd name="T6" fmla="*/ 115 w 139"/>
              <a:gd name="T7" fmla="*/ 0 h 160"/>
              <a:gd name="T8" fmla="*/ 137 w 139"/>
              <a:gd name="T9" fmla="*/ 0 h 160"/>
              <a:gd name="T10" fmla="*/ 138 w 139"/>
              <a:gd name="T11" fmla="*/ 0 h 160"/>
              <a:gd name="T12" fmla="*/ 139 w 139"/>
              <a:gd name="T13" fmla="*/ 26 h 160"/>
              <a:gd name="T14" fmla="*/ 131 w 139"/>
              <a:gd name="T15" fmla="*/ 160 h 160"/>
              <a:gd name="T16" fmla="*/ 0 w 139"/>
              <a:gd name="T1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9" h="160">
                <a:moveTo>
                  <a:pt x="0" y="16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29" y="0"/>
                  <a:pt x="135" y="0"/>
                  <a:pt x="137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39" y="26"/>
                  <a:pt x="139" y="26"/>
                  <a:pt x="139" y="26"/>
                </a:cubicBezTo>
                <a:cubicBezTo>
                  <a:pt x="139" y="57"/>
                  <a:pt x="138" y="110"/>
                  <a:pt x="131" y="160"/>
                </a:cubicBezTo>
                <a:lnTo>
                  <a:pt x="0" y="16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9"/>
          <p:cNvSpPr/>
          <p:nvPr/>
        </p:nvSpPr>
        <p:spPr bwMode="auto">
          <a:xfrm>
            <a:off x="9604438" y="2958275"/>
            <a:ext cx="413148" cy="478758"/>
          </a:xfrm>
          <a:custGeom>
            <a:avLst/>
            <a:gdLst>
              <a:gd name="T0" fmla="*/ 138 w 138"/>
              <a:gd name="T1" fmla="*/ 160 h 160"/>
              <a:gd name="T2" fmla="*/ 138 w 138"/>
              <a:gd name="T3" fmla="*/ 0 h 160"/>
              <a:gd name="T4" fmla="*/ 138 w 138"/>
              <a:gd name="T5" fmla="*/ 0 h 160"/>
              <a:gd name="T6" fmla="*/ 24 w 138"/>
              <a:gd name="T7" fmla="*/ 0 h 160"/>
              <a:gd name="T8" fmla="*/ 2 w 138"/>
              <a:gd name="T9" fmla="*/ 0 h 160"/>
              <a:gd name="T10" fmla="*/ 0 w 138"/>
              <a:gd name="T11" fmla="*/ 0 h 160"/>
              <a:gd name="T12" fmla="*/ 0 w 138"/>
              <a:gd name="T13" fmla="*/ 26 h 160"/>
              <a:gd name="T14" fmla="*/ 8 w 138"/>
              <a:gd name="T15" fmla="*/ 160 h 160"/>
              <a:gd name="T16" fmla="*/ 138 w 138"/>
              <a:gd name="T1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8" h="160">
                <a:moveTo>
                  <a:pt x="138" y="160"/>
                </a:moveTo>
                <a:cubicBezTo>
                  <a:pt x="138" y="0"/>
                  <a:pt x="138" y="0"/>
                  <a:pt x="1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0" y="0"/>
                  <a:pt x="4" y="0"/>
                  <a:pt x="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57"/>
                  <a:pt x="1" y="110"/>
                  <a:pt x="8" y="160"/>
                </a:cubicBezTo>
                <a:lnTo>
                  <a:pt x="138" y="16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0"/>
          <p:cNvSpPr/>
          <p:nvPr/>
        </p:nvSpPr>
        <p:spPr bwMode="auto">
          <a:xfrm>
            <a:off x="9628473" y="3437033"/>
            <a:ext cx="389113" cy="476160"/>
          </a:xfrm>
          <a:custGeom>
            <a:avLst/>
            <a:gdLst>
              <a:gd name="T0" fmla="*/ 130 w 130"/>
              <a:gd name="T1" fmla="*/ 159 h 159"/>
              <a:gd name="T2" fmla="*/ 130 w 130"/>
              <a:gd name="T3" fmla="*/ 0 h 159"/>
              <a:gd name="T4" fmla="*/ 0 w 130"/>
              <a:gd name="T5" fmla="*/ 0 h 159"/>
              <a:gd name="T6" fmla="*/ 9 w 130"/>
              <a:gd name="T7" fmla="*/ 47 h 159"/>
              <a:gd name="T8" fmla="*/ 17 w 130"/>
              <a:gd name="T9" fmla="*/ 77 h 159"/>
              <a:gd name="T10" fmla="*/ 17 w 130"/>
              <a:gd name="T11" fmla="*/ 77 h 159"/>
              <a:gd name="T12" fmla="*/ 54 w 130"/>
              <a:gd name="T13" fmla="*/ 119 h 159"/>
              <a:gd name="T14" fmla="*/ 48 w 130"/>
              <a:gd name="T15" fmla="*/ 130 h 159"/>
              <a:gd name="T16" fmla="*/ 61 w 130"/>
              <a:gd name="T17" fmla="*/ 143 h 159"/>
              <a:gd name="T18" fmla="*/ 69 w 130"/>
              <a:gd name="T19" fmla="*/ 143 h 159"/>
              <a:gd name="T20" fmla="*/ 69 w 130"/>
              <a:gd name="T21" fmla="*/ 146 h 159"/>
              <a:gd name="T22" fmla="*/ 82 w 130"/>
              <a:gd name="T23" fmla="*/ 159 h 159"/>
              <a:gd name="T24" fmla="*/ 97 w 130"/>
              <a:gd name="T25" fmla="*/ 159 h 159"/>
              <a:gd name="T26" fmla="*/ 118 w 130"/>
              <a:gd name="T27" fmla="*/ 159 h 159"/>
              <a:gd name="T28" fmla="*/ 130 w 130"/>
              <a:gd name="T2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0" h="159">
                <a:moveTo>
                  <a:pt x="130" y="159"/>
                </a:moveTo>
                <a:cubicBezTo>
                  <a:pt x="130" y="0"/>
                  <a:pt x="130" y="0"/>
                  <a:pt x="130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17"/>
                  <a:pt x="5" y="33"/>
                  <a:pt x="9" y="47"/>
                </a:cubicBezTo>
                <a:cubicBezTo>
                  <a:pt x="12" y="58"/>
                  <a:pt x="15" y="67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27" y="100"/>
                  <a:pt x="39" y="115"/>
                  <a:pt x="54" y="119"/>
                </a:cubicBezTo>
                <a:cubicBezTo>
                  <a:pt x="51" y="121"/>
                  <a:pt x="48" y="126"/>
                  <a:pt x="48" y="130"/>
                </a:cubicBezTo>
                <a:cubicBezTo>
                  <a:pt x="48" y="137"/>
                  <a:pt x="54" y="143"/>
                  <a:pt x="61" y="143"/>
                </a:cubicBezTo>
                <a:cubicBezTo>
                  <a:pt x="69" y="143"/>
                  <a:pt x="69" y="143"/>
                  <a:pt x="69" y="143"/>
                </a:cubicBezTo>
                <a:cubicBezTo>
                  <a:pt x="69" y="144"/>
                  <a:pt x="69" y="145"/>
                  <a:pt x="69" y="146"/>
                </a:cubicBezTo>
                <a:cubicBezTo>
                  <a:pt x="69" y="153"/>
                  <a:pt x="74" y="159"/>
                  <a:pt x="82" y="159"/>
                </a:cubicBezTo>
                <a:cubicBezTo>
                  <a:pt x="97" y="159"/>
                  <a:pt x="97" y="159"/>
                  <a:pt x="97" y="159"/>
                </a:cubicBezTo>
                <a:cubicBezTo>
                  <a:pt x="118" y="159"/>
                  <a:pt x="118" y="159"/>
                  <a:pt x="118" y="159"/>
                </a:cubicBezTo>
                <a:lnTo>
                  <a:pt x="130" y="15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Shape 1033"/>
          <p:cNvSpPr/>
          <p:nvPr/>
        </p:nvSpPr>
        <p:spPr>
          <a:xfrm>
            <a:off x="1596473" y="2476970"/>
            <a:ext cx="737854" cy="2609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2" h="21597" extrusionOk="0">
                <a:moveTo>
                  <a:pt x="8563" y="0"/>
                </a:moveTo>
                <a:cubicBezTo>
                  <a:pt x="10027" y="-3"/>
                  <a:pt x="12311" y="423"/>
                  <a:pt x="12311" y="1065"/>
                </a:cubicBezTo>
                <a:cubicBezTo>
                  <a:pt x="12311" y="1707"/>
                  <a:pt x="12132" y="1985"/>
                  <a:pt x="11954" y="2193"/>
                </a:cubicBezTo>
                <a:cubicBezTo>
                  <a:pt x="11775" y="2401"/>
                  <a:pt x="11537" y="2367"/>
                  <a:pt x="11537" y="2367"/>
                </a:cubicBezTo>
                <a:cubicBezTo>
                  <a:pt x="11537" y="2367"/>
                  <a:pt x="11597" y="2801"/>
                  <a:pt x="11121" y="2905"/>
                </a:cubicBezTo>
                <a:cubicBezTo>
                  <a:pt x="10645" y="3009"/>
                  <a:pt x="10526" y="3043"/>
                  <a:pt x="10526" y="3182"/>
                </a:cubicBezTo>
                <a:cubicBezTo>
                  <a:pt x="10526" y="3321"/>
                  <a:pt x="10823" y="3425"/>
                  <a:pt x="11240" y="3564"/>
                </a:cubicBezTo>
                <a:cubicBezTo>
                  <a:pt x="11656" y="3703"/>
                  <a:pt x="13442" y="3859"/>
                  <a:pt x="14393" y="3963"/>
                </a:cubicBezTo>
                <a:cubicBezTo>
                  <a:pt x="15346" y="4067"/>
                  <a:pt x="16119" y="4241"/>
                  <a:pt x="16654" y="4588"/>
                </a:cubicBezTo>
                <a:cubicBezTo>
                  <a:pt x="17190" y="4935"/>
                  <a:pt x="17963" y="5369"/>
                  <a:pt x="18975" y="5664"/>
                </a:cubicBezTo>
                <a:cubicBezTo>
                  <a:pt x="19986" y="5959"/>
                  <a:pt x="21236" y="6427"/>
                  <a:pt x="20879" y="6878"/>
                </a:cubicBezTo>
                <a:cubicBezTo>
                  <a:pt x="20522" y="7329"/>
                  <a:pt x="18380" y="7676"/>
                  <a:pt x="17190" y="7486"/>
                </a:cubicBezTo>
                <a:cubicBezTo>
                  <a:pt x="16000" y="7295"/>
                  <a:pt x="15524" y="7277"/>
                  <a:pt x="15524" y="7277"/>
                </a:cubicBezTo>
                <a:cubicBezTo>
                  <a:pt x="15524" y="7277"/>
                  <a:pt x="16297" y="8266"/>
                  <a:pt x="16654" y="9255"/>
                </a:cubicBezTo>
                <a:cubicBezTo>
                  <a:pt x="17011" y="10245"/>
                  <a:pt x="17963" y="11199"/>
                  <a:pt x="17428" y="11286"/>
                </a:cubicBezTo>
                <a:cubicBezTo>
                  <a:pt x="16893" y="11372"/>
                  <a:pt x="16119" y="11477"/>
                  <a:pt x="16119" y="11477"/>
                </a:cubicBezTo>
                <a:cubicBezTo>
                  <a:pt x="16119" y="11477"/>
                  <a:pt x="15958" y="12874"/>
                  <a:pt x="15107" y="14083"/>
                </a:cubicBezTo>
                <a:cubicBezTo>
                  <a:pt x="14257" y="15292"/>
                  <a:pt x="13947" y="15840"/>
                  <a:pt x="13838" y="16560"/>
                </a:cubicBezTo>
                <a:cubicBezTo>
                  <a:pt x="13728" y="17279"/>
                  <a:pt x="13454" y="17807"/>
                  <a:pt x="13673" y="18111"/>
                </a:cubicBezTo>
                <a:cubicBezTo>
                  <a:pt x="13893" y="18415"/>
                  <a:pt x="15318" y="19006"/>
                  <a:pt x="16141" y="19118"/>
                </a:cubicBezTo>
                <a:cubicBezTo>
                  <a:pt x="16963" y="19230"/>
                  <a:pt x="18444" y="19230"/>
                  <a:pt x="19047" y="19310"/>
                </a:cubicBezTo>
                <a:cubicBezTo>
                  <a:pt x="19650" y="19390"/>
                  <a:pt x="20089" y="19614"/>
                  <a:pt x="18718" y="19678"/>
                </a:cubicBezTo>
                <a:cubicBezTo>
                  <a:pt x="17347" y="19742"/>
                  <a:pt x="14770" y="19630"/>
                  <a:pt x="14112" y="19566"/>
                </a:cubicBezTo>
                <a:cubicBezTo>
                  <a:pt x="13454" y="19502"/>
                  <a:pt x="12412" y="19358"/>
                  <a:pt x="12412" y="19358"/>
                </a:cubicBezTo>
                <a:cubicBezTo>
                  <a:pt x="12412" y="19358"/>
                  <a:pt x="12741" y="19598"/>
                  <a:pt x="11261" y="19598"/>
                </a:cubicBezTo>
                <a:cubicBezTo>
                  <a:pt x="9780" y="19598"/>
                  <a:pt x="9506" y="19566"/>
                  <a:pt x="9451" y="19294"/>
                </a:cubicBezTo>
                <a:cubicBezTo>
                  <a:pt x="9397" y="19022"/>
                  <a:pt x="9451" y="18655"/>
                  <a:pt x="9232" y="18463"/>
                </a:cubicBezTo>
                <a:cubicBezTo>
                  <a:pt x="9012" y="18271"/>
                  <a:pt x="10109" y="17775"/>
                  <a:pt x="9561" y="17503"/>
                </a:cubicBezTo>
                <a:cubicBezTo>
                  <a:pt x="9012" y="17231"/>
                  <a:pt x="8464" y="16528"/>
                  <a:pt x="8958" y="16112"/>
                </a:cubicBezTo>
                <a:cubicBezTo>
                  <a:pt x="9451" y="15696"/>
                  <a:pt x="8793" y="15281"/>
                  <a:pt x="8958" y="15009"/>
                </a:cubicBezTo>
                <a:cubicBezTo>
                  <a:pt x="9122" y="14737"/>
                  <a:pt x="9341" y="14369"/>
                  <a:pt x="9341" y="13953"/>
                </a:cubicBezTo>
                <a:cubicBezTo>
                  <a:pt x="9341" y="13538"/>
                  <a:pt x="9287" y="13234"/>
                  <a:pt x="9287" y="13234"/>
                </a:cubicBezTo>
                <a:cubicBezTo>
                  <a:pt x="9287" y="13234"/>
                  <a:pt x="8245" y="14801"/>
                  <a:pt x="7971" y="15217"/>
                </a:cubicBezTo>
                <a:cubicBezTo>
                  <a:pt x="7696" y="15632"/>
                  <a:pt x="7258" y="17119"/>
                  <a:pt x="7258" y="17567"/>
                </a:cubicBezTo>
                <a:cubicBezTo>
                  <a:pt x="7258" y="18015"/>
                  <a:pt x="6107" y="18623"/>
                  <a:pt x="6052" y="19022"/>
                </a:cubicBezTo>
                <a:cubicBezTo>
                  <a:pt x="5997" y="19422"/>
                  <a:pt x="5942" y="19662"/>
                  <a:pt x="5558" y="19662"/>
                </a:cubicBezTo>
                <a:cubicBezTo>
                  <a:pt x="5174" y="19662"/>
                  <a:pt x="5942" y="20110"/>
                  <a:pt x="6216" y="20462"/>
                </a:cubicBezTo>
                <a:cubicBezTo>
                  <a:pt x="6490" y="20813"/>
                  <a:pt x="7313" y="21597"/>
                  <a:pt x="5723" y="21597"/>
                </a:cubicBezTo>
                <a:cubicBezTo>
                  <a:pt x="4132" y="21597"/>
                  <a:pt x="2323" y="21405"/>
                  <a:pt x="2268" y="20909"/>
                </a:cubicBezTo>
                <a:cubicBezTo>
                  <a:pt x="2213" y="20414"/>
                  <a:pt x="2432" y="19982"/>
                  <a:pt x="1994" y="19790"/>
                </a:cubicBezTo>
                <a:cubicBezTo>
                  <a:pt x="1555" y="19598"/>
                  <a:pt x="1500" y="19182"/>
                  <a:pt x="1555" y="18927"/>
                </a:cubicBezTo>
                <a:cubicBezTo>
                  <a:pt x="1610" y="18671"/>
                  <a:pt x="1336" y="18239"/>
                  <a:pt x="1555" y="17695"/>
                </a:cubicBezTo>
                <a:cubicBezTo>
                  <a:pt x="1775" y="17152"/>
                  <a:pt x="1775" y="16240"/>
                  <a:pt x="2213" y="15552"/>
                </a:cubicBezTo>
                <a:cubicBezTo>
                  <a:pt x="2652" y="14865"/>
                  <a:pt x="2761" y="13809"/>
                  <a:pt x="2981" y="12978"/>
                </a:cubicBezTo>
                <a:cubicBezTo>
                  <a:pt x="3200" y="12146"/>
                  <a:pt x="3365" y="11730"/>
                  <a:pt x="3090" y="11603"/>
                </a:cubicBezTo>
                <a:cubicBezTo>
                  <a:pt x="2816" y="11475"/>
                  <a:pt x="1172" y="11363"/>
                  <a:pt x="733" y="11331"/>
                </a:cubicBezTo>
                <a:cubicBezTo>
                  <a:pt x="294" y="11299"/>
                  <a:pt x="1281" y="10435"/>
                  <a:pt x="1610" y="9716"/>
                </a:cubicBezTo>
                <a:cubicBezTo>
                  <a:pt x="1939" y="8996"/>
                  <a:pt x="2542" y="8564"/>
                  <a:pt x="2871" y="8053"/>
                </a:cubicBezTo>
                <a:cubicBezTo>
                  <a:pt x="3200" y="7541"/>
                  <a:pt x="3200" y="7301"/>
                  <a:pt x="2487" y="6933"/>
                </a:cubicBezTo>
                <a:cubicBezTo>
                  <a:pt x="1775" y="6565"/>
                  <a:pt x="897" y="6326"/>
                  <a:pt x="513" y="5494"/>
                </a:cubicBezTo>
                <a:cubicBezTo>
                  <a:pt x="130" y="4663"/>
                  <a:pt x="-364" y="4119"/>
                  <a:pt x="404" y="3911"/>
                </a:cubicBezTo>
                <a:cubicBezTo>
                  <a:pt x="1172" y="3703"/>
                  <a:pt x="2652" y="3815"/>
                  <a:pt x="3748" y="3559"/>
                </a:cubicBezTo>
                <a:cubicBezTo>
                  <a:pt x="4845" y="3303"/>
                  <a:pt x="5010" y="3015"/>
                  <a:pt x="5503" y="2983"/>
                </a:cubicBezTo>
                <a:cubicBezTo>
                  <a:pt x="5997" y="2951"/>
                  <a:pt x="6106" y="2920"/>
                  <a:pt x="6106" y="2744"/>
                </a:cubicBezTo>
                <a:cubicBezTo>
                  <a:pt x="6106" y="2568"/>
                  <a:pt x="5942" y="2392"/>
                  <a:pt x="5942" y="2392"/>
                </a:cubicBezTo>
                <a:cubicBezTo>
                  <a:pt x="5942" y="2392"/>
                  <a:pt x="5174" y="2248"/>
                  <a:pt x="5010" y="2024"/>
                </a:cubicBezTo>
                <a:cubicBezTo>
                  <a:pt x="4845" y="1800"/>
                  <a:pt x="4681" y="1240"/>
                  <a:pt x="4900" y="857"/>
                </a:cubicBezTo>
                <a:cubicBezTo>
                  <a:pt x="5119" y="473"/>
                  <a:pt x="6318" y="5"/>
                  <a:pt x="8563" y="0"/>
                </a:cubicBezTo>
                <a:close/>
              </a:path>
            </a:pathLst>
          </a:custGeom>
          <a:solidFill>
            <a:srgbClr val="70AD47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Shape 1034"/>
          <p:cNvSpPr/>
          <p:nvPr/>
        </p:nvSpPr>
        <p:spPr>
          <a:xfrm>
            <a:off x="1794596" y="2811303"/>
            <a:ext cx="190234" cy="146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43" y="9828"/>
                </a:moveTo>
                <a:cubicBezTo>
                  <a:pt x="20503" y="10692"/>
                  <a:pt x="21004" y="11543"/>
                  <a:pt x="21600" y="12462"/>
                </a:cubicBezTo>
                <a:cubicBezTo>
                  <a:pt x="20797" y="15394"/>
                  <a:pt x="20629" y="18810"/>
                  <a:pt x="20550" y="21600"/>
                </a:cubicBezTo>
                <a:cubicBezTo>
                  <a:pt x="17285" y="18886"/>
                  <a:pt x="18957" y="12766"/>
                  <a:pt x="16102" y="12414"/>
                </a:cubicBezTo>
                <a:cubicBezTo>
                  <a:pt x="13346" y="12074"/>
                  <a:pt x="12988" y="13608"/>
                  <a:pt x="12526" y="15998"/>
                </a:cubicBezTo>
                <a:cubicBezTo>
                  <a:pt x="12064" y="18387"/>
                  <a:pt x="11785" y="20178"/>
                  <a:pt x="11785" y="20178"/>
                </a:cubicBezTo>
                <a:cubicBezTo>
                  <a:pt x="11785" y="20178"/>
                  <a:pt x="2700" y="7597"/>
                  <a:pt x="0" y="3147"/>
                </a:cubicBezTo>
                <a:cubicBezTo>
                  <a:pt x="1311" y="2680"/>
                  <a:pt x="1742" y="2046"/>
                  <a:pt x="1827" y="0"/>
                </a:cubicBezTo>
                <a:cubicBezTo>
                  <a:pt x="4847" y="4160"/>
                  <a:pt x="12262" y="11667"/>
                  <a:pt x="15756" y="11667"/>
                </a:cubicBezTo>
                <a:cubicBezTo>
                  <a:pt x="17415" y="11667"/>
                  <a:pt x="18853" y="10951"/>
                  <a:pt x="20143" y="98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31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Shape 1035"/>
          <p:cNvSpPr/>
          <p:nvPr/>
        </p:nvSpPr>
        <p:spPr>
          <a:xfrm>
            <a:off x="1992719" y="3207550"/>
            <a:ext cx="79453" cy="110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8" h="21600" extrusionOk="0">
                <a:moveTo>
                  <a:pt x="11314" y="594"/>
                </a:moveTo>
                <a:lnTo>
                  <a:pt x="0" y="0"/>
                </a:lnTo>
                <a:cubicBezTo>
                  <a:pt x="0" y="0"/>
                  <a:pt x="10284" y="5549"/>
                  <a:pt x="10284" y="11495"/>
                </a:cubicBezTo>
                <a:cubicBezTo>
                  <a:pt x="10284" y="17438"/>
                  <a:pt x="9772" y="20013"/>
                  <a:pt x="9772" y="20013"/>
                </a:cubicBezTo>
                <a:lnTo>
                  <a:pt x="18772" y="21600"/>
                </a:lnTo>
                <a:cubicBezTo>
                  <a:pt x="18772" y="21600"/>
                  <a:pt x="21600" y="15655"/>
                  <a:pt x="19026" y="9907"/>
                </a:cubicBezTo>
                <a:cubicBezTo>
                  <a:pt x="16457" y="4162"/>
                  <a:pt x="13629" y="2575"/>
                  <a:pt x="11314" y="594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31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Shape 1036"/>
          <p:cNvSpPr/>
          <p:nvPr/>
        </p:nvSpPr>
        <p:spPr>
          <a:xfrm>
            <a:off x="2042250" y="3467588"/>
            <a:ext cx="34852" cy="95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479" y="0"/>
                </a:moveTo>
                <a:cubicBezTo>
                  <a:pt x="6479" y="0"/>
                  <a:pt x="2878" y="12381"/>
                  <a:pt x="1439" y="16334"/>
                </a:cubicBezTo>
                <a:cubicBezTo>
                  <a:pt x="0" y="20286"/>
                  <a:pt x="0" y="21600"/>
                  <a:pt x="0" y="21600"/>
                </a:cubicBezTo>
                <a:lnTo>
                  <a:pt x="21600" y="20286"/>
                </a:lnTo>
                <a:cubicBezTo>
                  <a:pt x="21600" y="20286"/>
                  <a:pt x="16556" y="10275"/>
                  <a:pt x="647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kumimoji="0" sz="31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ounded Rectangle 8"/>
          <p:cNvSpPr/>
          <p:nvPr/>
        </p:nvSpPr>
        <p:spPr>
          <a:xfrm>
            <a:off x="4282132" y="3140250"/>
            <a:ext cx="2619090" cy="1083244"/>
          </a:xfrm>
          <a:prstGeom prst="roundRect">
            <a:avLst>
              <a:gd name="adj" fmla="val 10132"/>
            </a:avLst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ounded Rectangle 5"/>
          <p:cNvSpPr/>
          <p:nvPr/>
        </p:nvSpPr>
        <p:spPr>
          <a:xfrm>
            <a:off x="4282132" y="1805828"/>
            <a:ext cx="2619090" cy="1083245"/>
          </a:xfrm>
          <a:prstGeom prst="roundRect">
            <a:avLst>
              <a:gd name="adj" fmla="val 10132"/>
            </a:avLst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ounded Rectangle 11"/>
          <p:cNvSpPr/>
          <p:nvPr/>
        </p:nvSpPr>
        <p:spPr>
          <a:xfrm>
            <a:off x="4282132" y="4474674"/>
            <a:ext cx="2619090" cy="1083244"/>
          </a:xfrm>
          <a:prstGeom prst="roundRect">
            <a:avLst>
              <a:gd name="adj" fmla="val 10132"/>
            </a:avLst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422637" y="203022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426718" y="231613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4422637" y="335945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426718" y="364535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4422637" y="468867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4426718" y="497458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242947" y="4525930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rgbClr val="70AD47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70AD47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76"/>
          <p:cNvSpPr/>
          <p:nvPr/>
        </p:nvSpPr>
        <p:spPr>
          <a:xfrm>
            <a:off x="8395607" y="2685015"/>
            <a:ext cx="2081666" cy="1052088"/>
          </a:xfrm>
          <a:prstGeom prst="roundRect">
            <a:avLst/>
          </a:prstGeom>
          <a:solidFill>
            <a:srgbClr val="81B26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7559221" y="4463030"/>
            <a:ext cx="4029075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我们工作室致力于专业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模板的发布，课件及汇报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的美化，并为您提供专业的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个性定制服务</a:t>
            </a:r>
            <a:endParaRPr lang="zh-CN" altLang="en-US" sz="1200" dirty="0">
              <a:solidFill>
                <a:srgbClr val="81B26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11"/>
          <p:cNvSpPr txBox="1">
            <a:spLocks noChangeArrowheads="1"/>
          </p:cNvSpPr>
          <p:nvPr/>
        </p:nvSpPr>
        <p:spPr bwMode="auto">
          <a:xfrm>
            <a:off x="8311199" y="2826338"/>
            <a:ext cx="2282676" cy="7694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 dirty="0">
                <a:solidFill>
                  <a:srgbClr val="FFFFFF"/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PART 03</a:t>
            </a:r>
            <a:endParaRPr lang="zh-CN" altLang="en-US" sz="4400" dirty="0">
              <a:solidFill>
                <a:srgbClr val="FFFFFF"/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7" name="文本框 16"/>
          <p:cNvSpPr txBox="1">
            <a:spLocks noChangeArrowheads="1"/>
          </p:cNvSpPr>
          <p:nvPr/>
        </p:nvSpPr>
        <p:spPr bwMode="auto">
          <a:xfrm>
            <a:off x="7397296" y="3842317"/>
            <a:ext cx="442912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r>
              <a:rPr lang="en-US" altLang="zh-CN" sz="24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/TEXE HERE</a:t>
            </a:r>
            <a:endParaRPr lang="zh-CN" altLang="en-US" sz="2400" b="1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45" y="3471952"/>
            <a:ext cx="8904849" cy="33860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73"/>
          <a:stretch>
            <a:fillRect/>
          </a:stretch>
        </p:blipFill>
        <p:spPr>
          <a:xfrm>
            <a:off x="0" y="5945177"/>
            <a:ext cx="12192000" cy="9128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6976"/>
            <a:ext cx="3440730" cy="387564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Freeform 56"/>
          <p:cNvSpPr/>
          <p:nvPr/>
        </p:nvSpPr>
        <p:spPr bwMode="auto">
          <a:xfrm>
            <a:off x="967302" y="1576704"/>
            <a:ext cx="3858054" cy="4348174"/>
          </a:xfrm>
          <a:custGeom>
            <a:avLst/>
            <a:gdLst>
              <a:gd name="T0" fmla="*/ 240 w 1330"/>
              <a:gd name="T1" fmla="*/ 1082 h 1500"/>
              <a:gd name="T2" fmla="*/ 166 w 1330"/>
              <a:gd name="T3" fmla="*/ 1500 h 1500"/>
              <a:gd name="T4" fmla="*/ 824 w 1330"/>
              <a:gd name="T5" fmla="*/ 1500 h 1500"/>
              <a:gd name="T6" fmla="*/ 866 w 1330"/>
              <a:gd name="T7" fmla="*/ 1322 h 1500"/>
              <a:gd name="T8" fmla="*/ 1134 w 1330"/>
              <a:gd name="T9" fmla="*/ 1293 h 1500"/>
              <a:gd name="T10" fmla="*/ 1188 w 1330"/>
              <a:gd name="T11" fmla="*/ 1207 h 1500"/>
              <a:gd name="T12" fmla="*/ 1195 w 1330"/>
              <a:gd name="T13" fmla="*/ 1123 h 1500"/>
              <a:gd name="T14" fmla="*/ 1206 w 1330"/>
              <a:gd name="T15" fmla="*/ 1055 h 1500"/>
              <a:gd name="T16" fmla="*/ 1226 w 1330"/>
              <a:gd name="T17" fmla="*/ 978 h 1500"/>
              <a:gd name="T18" fmla="*/ 1254 w 1330"/>
              <a:gd name="T19" fmla="*/ 922 h 1500"/>
              <a:gd name="T20" fmla="*/ 1319 w 1330"/>
              <a:gd name="T21" fmla="*/ 869 h 1500"/>
              <a:gd name="T22" fmla="*/ 1225 w 1330"/>
              <a:gd name="T23" fmla="*/ 727 h 1500"/>
              <a:gd name="T24" fmla="*/ 1169 w 1330"/>
              <a:gd name="T25" fmla="*/ 629 h 1500"/>
              <a:gd name="T26" fmla="*/ 1193 w 1330"/>
              <a:gd name="T27" fmla="*/ 552 h 1500"/>
              <a:gd name="T28" fmla="*/ 628 w 1330"/>
              <a:gd name="T29" fmla="*/ 0 h 1500"/>
              <a:gd name="T30" fmla="*/ 0 w 1330"/>
              <a:gd name="T31" fmla="*/ 544 h 1500"/>
              <a:gd name="T32" fmla="*/ 240 w 1330"/>
              <a:gd name="T33" fmla="*/ 1082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30" h="1500">
                <a:moveTo>
                  <a:pt x="240" y="1082"/>
                </a:moveTo>
                <a:cubicBezTo>
                  <a:pt x="296" y="1206"/>
                  <a:pt x="216" y="1374"/>
                  <a:pt x="166" y="1500"/>
                </a:cubicBezTo>
                <a:cubicBezTo>
                  <a:pt x="362" y="1500"/>
                  <a:pt x="824" y="1500"/>
                  <a:pt x="824" y="1500"/>
                </a:cubicBezTo>
                <a:cubicBezTo>
                  <a:pt x="824" y="1500"/>
                  <a:pt x="825" y="1358"/>
                  <a:pt x="866" y="1322"/>
                </a:cubicBezTo>
                <a:cubicBezTo>
                  <a:pt x="907" y="1286"/>
                  <a:pt x="1089" y="1308"/>
                  <a:pt x="1134" y="1293"/>
                </a:cubicBezTo>
                <a:cubicBezTo>
                  <a:pt x="1179" y="1278"/>
                  <a:pt x="1196" y="1242"/>
                  <a:pt x="1188" y="1207"/>
                </a:cubicBezTo>
                <a:cubicBezTo>
                  <a:pt x="1180" y="1172"/>
                  <a:pt x="1170" y="1143"/>
                  <a:pt x="1195" y="1123"/>
                </a:cubicBezTo>
                <a:cubicBezTo>
                  <a:pt x="1220" y="1103"/>
                  <a:pt x="1224" y="1081"/>
                  <a:pt x="1206" y="1055"/>
                </a:cubicBezTo>
                <a:cubicBezTo>
                  <a:pt x="1249" y="1038"/>
                  <a:pt x="1245" y="1003"/>
                  <a:pt x="1226" y="978"/>
                </a:cubicBezTo>
                <a:cubicBezTo>
                  <a:pt x="1207" y="953"/>
                  <a:pt x="1208" y="931"/>
                  <a:pt x="1254" y="922"/>
                </a:cubicBezTo>
                <a:cubicBezTo>
                  <a:pt x="1300" y="913"/>
                  <a:pt x="1330" y="895"/>
                  <a:pt x="1319" y="869"/>
                </a:cubicBezTo>
                <a:cubicBezTo>
                  <a:pt x="1308" y="843"/>
                  <a:pt x="1262" y="774"/>
                  <a:pt x="1225" y="727"/>
                </a:cubicBezTo>
                <a:cubicBezTo>
                  <a:pt x="1188" y="680"/>
                  <a:pt x="1166" y="642"/>
                  <a:pt x="1169" y="629"/>
                </a:cubicBezTo>
                <a:cubicBezTo>
                  <a:pt x="1172" y="616"/>
                  <a:pt x="1193" y="588"/>
                  <a:pt x="1193" y="552"/>
                </a:cubicBezTo>
                <a:cubicBezTo>
                  <a:pt x="1193" y="451"/>
                  <a:pt x="1076" y="0"/>
                  <a:pt x="628" y="0"/>
                </a:cubicBezTo>
                <a:cubicBezTo>
                  <a:pt x="180" y="0"/>
                  <a:pt x="0" y="208"/>
                  <a:pt x="0" y="544"/>
                </a:cubicBezTo>
                <a:cubicBezTo>
                  <a:pt x="0" y="806"/>
                  <a:pt x="184" y="958"/>
                  <a:pt x="240" y="1082"/>
                </a:cubicBezTo>
                <a:close/>
              </a:path>
            </a:pathLst>
          </a:custGeom>
          <a:solidFill>
            <a:srgbClr val="DADDE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58"/>
          <p:cNvSpPr/>
          <p:nvPr/>
        </p:nvSpPr>
        <p:spPr bwMode="auto">
          <a:xfrm>
            <a:off x="1939267" y="1720761"/>
            <a:ext cx="683853" cy="2266813"/>
          </a:xfrm>
          <a:custGeom>
            <a:avLst/>
            <a:gdLst>
              <a:gd name="T0" fmla="*/ 154 w 236"/>
              <a:gd name="T1" fmla="*/ 8 h 782"/>
              <a:gd name="T2" fmla="*/ 0 w 236"/>
              <a:gd name="T3" fmla="*/ 49 h 782"/>
              <a:gd name="T4" fmla="*/ 0 w 236"/>
              <a:gd name="T5" fmla="*/ 782 h 782"/>
              <a:gd name="T6" fmla="*/ 236 w 236"/>
              <a:gd name="T7" fmla="*/ 680 h 782"/>
              <a:gd name="T8" fmla="*/ 236 w 236"/>
              <a:gd name="T9" fmla="*/ 0 h 782"/>
              <a:gd name="T10" fmla="*/ 154 w 236"/>
              <a:gd name="T11" fmla="*/ 8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6" h="782">
                <a:moveTo>
                  <a:pt x="154" y="8"/>
                </a:moveTo>
                <a:cubicBezTo>
                  <a:pt x="95" y="17"/>
                  <a:pt x="44" y="31"/>
                  <a:pt x="0" y="49"/>
                </a:cubicBezTo>
                <a:cubicBezTo>
                  <a:pt x="0" y="782"/>
                  <a:pt x="0" y="782"/>
                  <a:pt x="0" y="782"/>
                </a:cubicBezTo>
                <a:cubicBezTo>
                  <a:pt x="106" y="782"/>
                  <a:pt x="236" y="777"/>
                  <a:pt x="236" y="680"/>
                </a:cubicBezTo>
                <a:cubicBezTo>
                  <a:pt x="236" y="0"/>
                  <a:pt x="236" y="0"/>
                  <a:pt x="236" y="0"/>
                </a:cubicBezTo>
                <a:cubicBezTo>
                  <a:pt x="209" y="1"/>
                  <a:pt x="182" y="3"/>
                  <a:pt x="154" y="8"/>
                </a:cubicBezTo>
                <a:close/>
              </a:path>
            </a:pathLst>
          </a:custGeom>
          <a:solidFill>
            <a:srgbClr val="56B76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59"/>
          <p:cNvSpPr/>
          <p:nvPr/>
        </p:nvSpPr>
        <p:spPr bwMode="auto">
          <a:xfrm>
            <a:off x="2750618" y="1719104"/>
            <a:ext cx="685508" cy="1962143"/>
          </a:xfrm>
          <a:custGeom>
            <a:avLst/>
            <a:gdLst>
              <a:gd name="T0" fmla="*/ 0 w 236"/>
              <a:gd name="T1" fmla="*/ 0 h 677"/>
              <a:gd name="T2" fmla="*/ 0 w 236"/>
              <a:gd name="T3" fmla="*/ 677 h 677"/>
              <a:gd name="T4" fmla="*/ 129 w 236"/>
              <a:gd name="T5" fmla="*/ 677 h 677"/>
              <a:gd name="T6" fmla="*/ 236 w 236"/>
              <a:gd name="T7" fmla="*/ 569 h 677"/>
              <a:gd name="T8" fmla="*/ 236 w 236"/>
              <a:gd name="T9" fmla="*/ 61 h 677"/>
              <a:gd name="T10" fmla="*/ 0 w 236"/>
              <a:gd name="T11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6" h="677">
                <a:moveTo>
                  <a:pt x="0" y="0"/>
                </a:moveTo>
                <a:cubicBezTo>
                  <a:pt x="0" y="677"/>
                  <a:pt x="0" y="677"/>
                  <a:pt x="0" y="677"/>
                </a:cubicBezTo>
                <a:cubicBezTo>
                  <a:pt x="23" y="677"/>
                  <a:pt x="63" y="677"/>
                  <a:pt x="129" y="677"/>
                </a:cubicBezTo>
                <a:cubicBezTo>
                  <a:pt x="188" y="677"/>
                  <a:pt x="236" y="652"/>
                  <a:pt x="236" y="569"/>
                </a:cubicBezTo>
                <a:cubicBezTo>
                  <a:pt x="236" y="61"/>
                  <a:pt x="236" y="61"/>
                  <a:pt x="236" y="61"/>
                </a:cubicBezTo>
                <a:cubicBezTo>
                  <a:pt x="168" y="25"/>
                  <a:pt x="89" y="3"/>
                  <a:pt x="0" y="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60"/>
          <p:cNvSpPr/>
          <p:nvPr/>
        </p:nvSpPr>
        <p:spPr bwMode="auto">
          <a:xfrm>
            <a:off x="3565280" y="1967477"/>
            <a:ext cx="682197" cy="1478645"/>
          </a:xfrm>
          <a:custGeom>
            <a:avLst/>
            <a:gdLst>
              <a:gd name="T0" fmla="*/ 0 w 235"/>
              <a:gd name="T1" fmla="*/ 0 h 510"/>
              <a:gd name="T2" fmla="*/ 0 w 235"/>
              <a:gd name="T3" fmla="*/ 507 h 510"/>
              <a:gd name="T4" fmla="*/ 235 w 235"/>
              <a:gd name="T5" fmla="*/ 419 h 510"/>
              <a:gd name="T6" fmla="*/ 0 w 235"/>
              <a:gd name="T7" fmla="*/ 0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5" h="510">
                <a:moveTo>
                  <a:pt x="0" y="0"/>
                </a:moveTo>
                <a:cubicBezTo>
                  <a:pt x="0" y="507"/>
                  <a:pt x="0" y="507"/>
                  <a:pt x="0" y="507"/>
                </a:cubicBezTo>
                <a:cubicBezTo>
                  <a:pt x="106" y="508"/>
                  <a:pt x="235" y="510"/>
                  <a:pt x="235" y="419"/>
                </a:cubicBezTo>
                <a:cubicBezTo>
                  <a:pt x="235" y="265"/>
                  <a:pt x="150" y="99"/>
                  <a:pt x="0" y="0"/>
                </a:cubicBezTo>
                <a:close/>
              </a:path>
            </a:pathLst>
          </a:custGeom>
          <a:solidFill>
            <a:srgbClr val="56B76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57"/>
          <p:cNvSpPr/>
          <p:nvPr/>
        </p:nvSpPr>
        <p:spPr bwMode="auto">
          <a:xfrm>
            <a:off x="1124605" y="1921114"/>
            <a:ext cx="683853" cy="2053212"/>
          </a:xfrm>
          <a:custGeom>
            <a:avLst/>
            <a:gdLst>
              <a:gd name="T0" fmla="*/ 0 w 236"/>
              <a:gd name="T1" fmla="*/ 448 h 708"/>
              <a:gd name="T2" fmla="*/ 236 w 236"/>
              <a:gd name="T3" fmla="*/ 708 h 708"/>
              <a:gd name="T4" fmla="*/ 236 w 236"/>
              <a:gd name="T5" fmla="*/ 0 h 708"/>
              <a:gd name="T6" fmla="*/ 0 w 236"/>
              <a:gd name="T7" fmla="*/ 448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6" h="708">
                <a:moveTo>
                  <a:pt x="0" y="448"/>
                </a:moveTo>
                <a:cubicBezTo>
                  <a:pt x="0" y="606"/>
                  <a:pt x="123" y="691"/>
                  <a:pt x="236" y="708"/>
                </a:cubicBezTo>
                <a:cubicBezTo>
                  <a:pt x="236" y="0"/>
                  <a:pt x="236" y="0"/>
                  <a:pt x="236" y="0"/>
                </a:cubicBezTo>
                <a:cubicBezTo>
                  <a:pt x="24" y="108"/>
                  <a:pt x="0" y="282"/>
                  <a:pt x="0" y="448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Placeholder 33"/>
          <p:cNvSpPr txBox="1"/>
          <p:nvPr/>
        </p:nvSpPr>
        <p:spPr>
          <a:xfrm>
            <a:off x="1318184" y="2740586"/>
            <a:ext cx="336143" cy="303368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AU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3"/>
          <p:cNvSpPr txBox="1"/>
          <p:nvPr/>
        </p:nvSpPr>
        <p:spPr>
          <a:xfrm>
            <a:off x="2096717" y="2740586"/>
            <a:ext cx="336143" cy="303368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AU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 Placeholder 33"/>
          <p:cNvSpPr txBox="1"/>
          <p:nvPr/>
        </p:nvSpPr>
        <p:spPr>
          <a:xfrm>
            <a:off x="2904238" y="2740586"/>
            <a:ext cx="336143" cy="303368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AU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 Placeholder 33"/>
          <p:cNvSpPr txBox="1"/>
          <p:nvPr/>
        </p:nvSpPr>
        <p:spPr>
          <a:xfrm>
            <a:off x="3682771" y="2740586"/>
            <a:ext cx="336143" cy="303368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AU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ectangle 120"/>
          <p:cNvSpPr/>
          <p:nvPr/>
        </p:nvSpPr>
        <p:spPr>
          <a:xfrm>
            <a:off x="5663967" y="2495433"/>
            <a:ext cx="745596" cy="732093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AU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27"/>
          <p:cNvSpPr/>
          <p:nvPr/>
        </p:nvSpPr>
        <p:spPr>
          <a:xfrm>
            <a:off x="8644412" y="2495433"/>
            <a:ext cx="745596" cy="732093"/>
          </a:xfrm>
          <a:prstGeom prst="rect">
            <a:avLst/>
          </a:prstGeom>
          <a:solidFill>
            <a:srgbClr val="56B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id-ID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36"/>
          <p:cNvSpPr/>
          <p:nvPr/>
        </p:nvSpPr>
        <p:spPr>
          <a:xfrm>
            <a:off x="5663967" y="3987574"/>
            <a:ext cx="745596" cy="732093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39"/>
          <p:cNvSpPr/>
          <p:nvPr/>
        </p:nvSpPr>
        <p:spPr>
          <a:xfrm>
            <a:off x="8644412" y="3987574"/>
            <a:ext cx="745596" cy="732093"/>
          </a:xfrm>
          <a:prstGeom prst="rect">
            <a:avLst/>
          </a:prstGeom>
          <a:solidFill>
            <a:srgbClr val="56B7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608672" y="2531001"/>
            <a:ext cx="1755581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9627020" y="2531001"/>
            <a:ext cx="1755581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627020" y="4030454"/>
            <a:ext cx="1755581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608672" y="4030454"/>
            <a:ext cx="1755581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Shape 933"/>
          <p:cNvSpPr/>
          <p:nvPr/>
        </p:nvSpPr>
        <p:spPr>
          <a:xfrm>
            <a:off x="1679361" y="4539850"/>
            <a:ext cx="198411" cy="198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B76D"/>
          </a:solidFill>
          <a:ln w="6350" cmpd="sng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58"/>
          <p:cNvGrpSpPr/>
          <p:nvPr/>
        </p:nvGrpSpPr>
        <p:grpSpPr>
          <a:xfrm>
            <a:off x="1067157" y="2237471"/>
            <a:ext cx="1431621" cy="2402756"/>
            <a:chOff x="4377817" y="1522633"/>
            <a:chExt cx="4275451" cy="7175687"/>
          </a:xfrm>
          <a:solidFill>
            <a:srgbClr val="70AD47"/>
          </a:solidFill>
        </p:grpSpPr>
        <p:sp>
          <p:nvSpPr>
            <p:cNvPr id="8" name="Shape 927"/>
            <p:cNvSpPr/>
            <p:nvPr/>
          </p:nvSpPr>
          <p:spPr>
            <a:xfrm>
              <a:off x="4377817" y="1522648"/>
              <a:ext cx="2175823" cy="486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9" h="21598" extrusionOk="0">
                  <a:moveTo>
                    <a:pt x="20082" y="21581"/>
                  </a:moveTo>
                  <a:lnTo>
                    <a:pt x="12994" y="21598"/>
                  </a:lnTo>
                  <a:cubicBezTo>
                    <a:pt x="12674" y="21588"/>
                    <a:pt x="12364" y="21547"/>
                    <a:pt x="12080" y="21476"/>
                  </a:cubicBezTo>
                  <a:cubicBezTo>
                    <a:pt x="11781" y="21402"/>
                    <a:pt x="11517" y="21297"/>
                    <a:pt x="11283" y="21180"/>
                  </a:cubicBezTo>
                  <a:cubicBezTo>
                    <a:pt x="10716" y="20896"/>
                    <a:pt x="10319" y="20543"/>
                    <a:pt x="10136" y="20158"/>
                  </a:cubicBezTo>
                  <a:cubicBezTo>
                    <a:pt x="9800" y="18984"/>
                    <a:pt x="8981" y="17854"/>
                    <a:pt x="7729" y="16833"/>
                  </a:cubicBezTo>
                  <a:cubicBezTo>
                    <a:pt x="5785" y="15250"/>
                    <a:pt x="2849" y="13970"/>
                    <a:pt x="1337" y="12276"/>
                  </a:cubicBezTo>
                  <a:cubicBezTo>
                    <a:pt x="-1501" y="9097"/>
                    <a:pt x="455" y="5774"/>
                    <a:pt x="4611" y="3428"/>
                  </a:cubicBezTo>
                  <a:cubicBezTo>
                    <a:pt x="6497" y="2364"/>
                    <a:pt x="8851" y="1490"/>
                    <a:pt x="11554" y="890"/>
                  </a:cubicBezTo>
                  <a:cubicBezTo>
                    <a:pt x="14131" y="318"/>
                    <a:pt x="17015" y="-2"/>
                    <a:pt x="20099" y="0"/>
                  </a:cubicBezTo>
                  <a:lnTo>
                    <a:pt x="20082" y="21581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Shape 928"/>
            <p:cNvSpPr/>
            <p:nvPr/>
          </p:nvSpPr>
          <p:spPr>
            <a:xfrm>
              <a:off x="6477438" y="1522633"/>
              <a:ext cx="2175830" cy="486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9" h="21598" extrusionOk="0">
                  <a:moveTo>
                    <a:pt x="17" y="21581"/>
                  </a:moveTo>
                  <a:lnTo>
                    <a:pt x="7105" y="21598"/>
                  </a:lnTo>
                  <a:cubicBezTo>
                    <a:pt x="7425" y="21588"/>
                    <a:pt x="7735" y="21547"/>
                    <a:pt x="8019" y="21476"/>
                  </a:cubicBezTo>
                  <a:cubicBezTo>
                    <a:pt x="8318" y="21402"/>
                    <a:pt x="8582" y="21297"/>
                    <a:pt x="8816" y="21180"/>
                  </a:cubicBezTo>
                  <a:cubicBezTo>
                    <a:pt x="9383" y="20896"/>
                    <a:pt x="9780" y="20543"/>
                    <a:pt x="9963" y="20158"/>
                  </a:cubicBezTo>
                  <a:cubicBezTo>
                    <a:pt x="10299" y="18984"/>
                    <a:pt x="11118" y="17854"/>
                    <a:pt x="12370" y="16833"/>
                  </a:cubicBezTo>
                  <a:cubicBezTo>
                    <a:pt x="14314" y="15250"/>
                    <a:pt x="17250" y="13970"/>
                    <a:pt x="18762" y="12276"/>
                  </a:cubicBezTo>
                  <a:cubicBezTo>
                    <a:pt x="21600" y="9097"/>
                    <a:pt x="19644" y="5774"/>
                    <a:pt x="15488" y="3428"/>
                  </a:cubicBezTo>
                  <a:cubicBezTo>
                    <a:pt x="13602" y="2364"/>
                    <a:pt x="11248" y="1490"/>
                    <a:pt x="8545" y="890"/>
                  </a:cubicBezTo>
                  <a:cubicBezTo>
                    <a:pt x="5968" y="318"/>
                    <a:pt x="3084" y="-2"/>
                    <a:pt x="0" y="0"/>
                  </a:cubicBezTo>
                  <a:lnTo>
                    <a:pt x="17" y="21581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Shape 929"/>
            <p:cNvSpPr/>
            <p:nvPr/>
          </p:nvSpPr>
          <p:spPr>
            <a:xfrm>
              <a:off x="5600031" y="6626726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Shape 930"/>
            <p:cNvSpPr/>
            <p:nvPr/>
          </p:nvSpPr>
          <p:spPr>
            <a:xfrm>
              <a:off x="5600031" y="7123020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Shape 931"/>
            <p:cNvSpPr/>
            <p:nvPr/>
          </p:nvSpPr>
          <p:spPr>
            <a:xfrm>
              <a:off x="5600031" y="7619314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Shape 932"/>
            <p:cNvSpPr/>
            <p:nvPr/>
          </p:nvSpPr>
          <p:spPr>
            <a:xfrm>
              <a:off x="5865436" y="8109953"/>
              <a:ext cx="1273928" cy="588367"/>
            </a:xfrm>
            <a:prstGeom prst="roundRect">
              <a:avLst>
                <a:gd name="adj" fmla="val 40675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Shape 934"/>
            <p:cNvSpPr/>
            <p:nvPr/>
          </p:nvSpPr>
          <p:spPr>
            <a:xfrm>
              <a:off x="6269867" y="3059558"/>
              <a:ext cx="1352580" cy="3380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1" h="21600" extrusionOk="0">
                  <a:moveTo>
                    <a:pt x="5462" y="21600"/>
                  </a:moveTo>
                  <a:lnTo>
                    <a:pt x="1780" y="21600"/>
                  </a:lnTo>
                  <a:lnTo>
                    <a:pt x="1780" y="12640"/>
                  </a:lnTo>
                  <a:cubicBezTo>
                    <a:pt x="-1147" y="9897"/>
                    <a:pt x="-429" y="6703"/>
                    <a:pt x="3668" y="4243"/>
                  </a:cubicBezTo>
                  <a:cubicBezTo>
                    <a:pt x="5571" y="3100"/>
                    <a:pt x="8083" y="2195"/>
                    <a:pt x="10842" y="1485"/>
                  </a:cubicBezTo>
                  <a:cubicBezTo>
                    <a:pt x="13455" y="813"/>
                    <a:pt x="16324" y="309"/>
                    <a:pt x="19362" y="0"/>
                  </a:cubicBezTo>
                  <a:cubicBezTo>
                    <a:pt x="20111" y="1273"/>
                    <a:pt x="20453" y="2567"/>
                    <a:pt x="20407" y="3850"/>
                  </a:cubicBezTo>
                  <a:cubicBezTo>
                    <a:pt x="20358" y="5204"/>
                    <a:pt x="19876" y="6571"/>
                    <a:pt x="18588" y="7845"/>
                  </a:cubicBezTo>
                  <a:cubicBezTo>
                    <a:pt x="16206" y="10200"/>
                    <a:pt x="11348" y="11945"/>
                    <a:pt x="5472" y="12556"/>
                  </a:cubicBezTo>
                  <a:lnTo>
                    <a:pt x="5462" y="21600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Shape 935"/>
            <p:cNvSpPr/>
            <p:nvPr/>
          </p:nvSpPr>
          <p:spPr>
            <a:xfrm>
              <a:off x="5310424" y="3554534"/>
              <a:ext cx="975549" cy="1213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6" h="21362" extrusionOk="0">
                  <a:moveTo>
                    <a:pt x="20686" y="6253"/>
                  </a:moveTo>
                  <a:cubicBezTo>
                    <a:pt x="19411" y="8424"/>
                    <a:pt x="18550" y="10748"/>
                    <a:pt x="18133" y="13139"/>
                  </a:cubicBezTo>
                  <a:cubicBezTo>
                    <a:pt x="17657" y="15875"/>
                    <a:pt x="17770" y="18659"/>
                    <a:pt x="18466" y="21362"/>
                  </a:cubicBezTo>
                  <a:cubicBezTo>
                    <a:pt x="14035" y="20775"/>
                    <a:pt x="9931" y="19064"/>
                    <a:pt x="6719" y="16464"/>
                  </a:cubicBezTo>
                  <a:cubicBezTo>
                    <a:pt x="1479" y="12223"/>
                    <a:pt x="-914" y="6114"/>
                    <a:pt x="319" y="125"/>
                  </a:cubicBezTo>
                  <a:cubicBezTo>
                    <a:pt x="4237" y="-238"/>
                    <a:pt x="8204" y="191"/>
                    <a:pt x="11880" y="1374"/>
                  </a:cubicBezTo>
                  <a:cubicBezTo>
                    <a:pt x="15210" y="2446"/>
                    <a:pt x="18215" y="4112"/>
                    <a:pt x="20686" y="6253"/>
                  </a:cubicBez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76"/>
          <p:cNvSpPr txBox="1"/>
          <p:nvPr/>
        </p:nvSpPr>
        <p:spPr>
          <a:xfrm>
            <a:off x="1374248" y="2563767"/>
            <a:ext cx="1188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>
              <a:defRPr/>
            </a:pPr>
            <a:r>
              <a:rPr lang="en-US" sz="4400" kern="0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01</a:t>
            </a:r>
            <a:endParaRPr lang="en-US" sz="4400" kern="0" dirty="0">
              <a:solidFill>
                <a:srgbClr val="F4F4F4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17" name="Shape 933"/>
          <p:cNvSpPr/>
          <p:nvPr/>
        </p:nvSpPr>
        <p:spPr>
          <a:xfrm>
            <a:off x="4269781" y="4539844"/>
            <a:ext cx="198411" cy="198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B76D"/>
          </a:solidFill>
          <a:ln w="6350" cmpd="sng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Group 85"/>
          <p:cNvGrpSpPr/>
          <p:nvPr/>
        </p:nvGrpSpPr>
        <p:grpSpPr>
          <a:xfrm>
            <a:off x="3657577" y="2237467"/>
            <a:ext cx="1431621" cy="2402754"/>
            <a:chOff x="4377817" y="1522633"/>
            <a:chExt cx="4275451" cy="7175687"/>
          </a:xfrm>
          <a:solidFill>
            <a:srgbClr val="70AD47"/>
          </a:solidFill>
        </p:grpSpPr>
        <p:sp>
          <p:nvSpPr>
            <p:cNvPr id="19" name="Shape 927"/>
            <p:cNvSpPr/>
            <p:nvPr/>
          </p:nvSpPr>
          <p:spPr>
            <a:xfrm>
              <a:off x="4377817" y="1522648"/>
              <a:ext cx="2175823" cy="486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9" h="21598" extrusionOk="0">
                  <a:moveTo>
                    <a:pt x="20082" y="21581"/>
                  </a:moveTo>
                  <a:lnTo>
                    <a:pt x="12994" y="21598"/>
                  </a:lnTo>
                  <a:cubicBezTo>
                    <a:pt x="12674" y="21588"/>
                    <a:pt x="12364" y="21547"/>
                    <a:pt x="12080" y="21476"/>
                  </a:cubicBezTo>
                  <a:cubicBezTo>
                    <a:pt x="11781" y="21402"/>
                    <a:pt x="11517" y="21297"/>
                    <a:pt x="11283" y="21180"/>
                  </a:cubicBezTo>
                  <a:cubicBezTo>
                    <a:pt x="10716" y="20896"/>
                    <a:pt x="10319" y="20543"/>
                    <a:pt x="10136" y="20158"/>
                  </a:cubicBezTo>
                  <a:cubicBezTo>
                    <a:pt x="9800" y="18984"/>
                    <a:pt x="8981" y="17854"/>
                    <a:pt x="7729" y="16833"/>
                  </a:cubicBezTo>
                  <a:cubicBezTo>
                    <a:pt x="5785" y="15250"/>
                    <a:pt x="2849" y="13970"/>
                    <a:pt x="1337" y="12276"/>
                  </a:cubicBezTo>
                  <a:cubicBezTo>
                    <a:pt x="-1501" y="9097"/>
                    <a:pt x="455" y="5774"/>
                    <a:pt x="4611" y="3428"/>
                  </a:cubicBezTo>
                  <a:cubicBezTo>
                    <a:pt x="6497" y="2364"/>
                    <a:pt x="8851" y="1490"/>
                    <a:pt x="11554" y="890"/>
                  </a:cubicBezTo>
                  <a:cubicBezTo>
                    <a:pt x="14131" y="318"/>
                    <a:pt x="17015" y="-2"/>
                    <a:pt x="20099" y="0"/>
                  </a:cubicBezTo>
                  <a:lnTo>
                    <a:pt x="20082" y="21581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Shape 928"/>
            <p:cNvSpPr/>
            <p:nvPr/>
          </p:nvSpPr>
          <p:spPr>
            <a:xfrm>
              <a:off x="6477438" y="1522633"/>
              <a:ext cx="2175830" cy="486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9" h="21598" extrusionOk="0">
                  <a:moveTo>
                    <a:pt x="17" y="21581"/>
                  </a:moveTo>
                  <a:lnTo>
                    <a:pt x="7105" y="21598"/>
                  </a:lnTo>
                  <a:cubicBezTo>
                    <a:pt x="7425" y="21588"/>
                    <a:pt x="7735" y="21547"/>
                    <a:pt x="8019" y="21476"/>
                  </a:cubicBezTo>
                  <a:cubicBezTo>
                    <a:pt x="8318" y="21402"/>
                    <a:pt x="8582" y="21297"/>
                    <a:pt x="8816" y="21180"/>
                  </a:cubicBezTo>
                  <a:cubicBezTo>
                    <a:pt x="9383" y="20896"/>
                    <a:pt x="9780" y="20543"/>
                    <a:pt x="9963" y="20158"/>
                  </a:cubicBezTo>
                  <a:cubicBezTo>
                    <a:pt x="10299" y="18984"/>
                    <a:pt x="11118" y="17854"/>
                    <a:pt x="12370" y="16833"/>
                  </a:cubicBezTo>
                  <a:cubicBezTo>
                    <a:pt x="14314" y="15250"/>
                    <a:pt x="17250" y="13970"/>
                    <a:pt x="18762" y="12276"/>
                  </a:cubicBezTo>
                  <a:cubicBezTo>
                    <a:pt x="21600" y="9097"/>
                    <a:pt x="19644" y="5774"/>
                    <a:pt x="15488" y="3428"/>
                  </a:cubicBezTo>
                  <a:cubicBezTo>
                    <a:pt x="13602" y="2364"/>
                    <a:pt x="11248" y="1490"/>
                    <a:pt x="8545" y="890"/>
                  </a:cubicBezTo>
                  <a:cubicBezTo>
                    <a:pt x="5968" y="318"/>
                    <a:pt x="3084" y="-2"/>
                    <a:pt x="0" y="0"/>
                  </a:cubicBezTo>
                  <a:lnTo>
                    <a:pt x="17" y="21581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929"/>
            <p:cNvSpPr/>
            <p:nvPr/>
          </p:nvSpPr>
          <p:spPr>
            <a:xfrm>
              <a:off x="5600031" y="6626726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Shape 930"/>
            <p:cNvSpPr/>
            <p:nvPr/>
          </p:nvSpPr>
          <p:spPr>
            <a:xfrm>
              <a:off x="5600031" y="7123020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Shape 931"/>
            <p:cNvSpPr/>
            <p:nvPr/>
          </p:nvSpPr>
          <p:spPr>
            <a:xfrm>
              <a:off x="5600031" y="7619314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Shape 932"/>
            <p:cNvSpPr/>
            <p:nvPr/>
          </p:nvSpPr>
          <p:spPr>
            <a:xfrm>
              <a:off x="5865436" y="8109953"/>
              <a:ext cx="1273928" cy="588367"/>
            </a:xfrm>
            <a:prstGeom prst="roundRect">
              <a:avLst>
                <a:gd name="adj" fmla="val 40675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934"/>
            <p:cNvSpPr/>
            <p:nvPr/>
          </p:nvSpPr>
          <p:spPr>
            <a:xfrm>
              <a:off x="6269867" y="3059558"/>
              <a:ext cx="1352580" cy="3380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1" h="21600" extrusionOk="0">
                  <a:moveTo>
                    <a:pt x="5462" y="21600"/>
                  </a:moveTo>
                  <a:lnTo>
                    <a:pt x="1780" y="21600"/>
                  </a:lnTo>
                  <a:lnTo>
                    <a:pt x="1780" y="12640"/>
                  </a:lnTo>
                  <a:cubicBezTo>
                    <a:pt x="-1147" y="9897"/>
                    <a:pt x="-429" y="6703"/>
                    <a:pt x="3668" y="4243"/>
                  </a:cubicBezTo>
                  <a:cubicBezTo>
                    <a:pt x="5571" y="3100"/>
                    <a:pt x="8083" y="2195"/>
                    <a:pt x="10842" y="1485"/>
                  </a:cubicBezTo>
                  <a:cubicBezTo>
                    <a:pt x="13455" y="813"/>
                    <a:pt x="16324" y="309"/>
                    <a:pt x="19362" y="0"/>
                  </a:cubicBezTo>
                  <a:cubicBezTo>
                    <a:pt x="20111" y="1273"/>
                    <a:pt x="20453" y="2567"/>
                    <a:pt x="20407" y="3850"/>
                  </a:cubicBezTo>
                  <a:cubicBezTo>
                    <a:pt x="20358" y="5204"/>
                    <a:pt x="19876" y="6571"/>
                    <a:pt x="18588" y="7845"/>
                  </a:cubicBezTo>
                  <a:cubicBezTo>
                    <a:pt x="16206" y="10200"/>
                    <a:pt x="11348" y="11945"/>
                    <a:pt x="5472" y="12556"/>
                  </a:cubicBezTo>
                  <a:lnTo>
                    <a:pt x="5462" y="21600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Shape 935"/>
            <p:cNvSpPr/>
            <p:nvPr/>
          </p:nvSpPr>
          <p:spPr>
            <a:xfrm>
              <a:off x="5310424" y="3554534"/>
              <a:ext cx="975549" cy="1213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6" h="21362" extrusionOk="0">
                  <a:moveTo>
                    <a:pt x="20686" y="6253"/>
                  </a:moveTo>
                  <a:cubicBezTo>
                    <a:pt x="19411" y="8424"/>
                    <a:pt x="18550" y="10748"/>
                    <a:pt x="18133" y="13139"/>
                  </a:cubicBezTo>
                  <a:cubicBezTo>
                    <a:pt x="17657" y="15875"/>
                    <a:pt x="17770" y="18659"/>
                    <a:pt x="18466" y="21362"/>
                  </a:cubicBezTo>
                  <a:cubicBezTo>
                    <a:pt x="14035" y="20775"/>
                    <a:pt x="9931" y="19064"/>
                    <a:pt x="6719" y="16464"/>
                  </a:cubicBezTo>
                  <a:cubicBezTo>
                    <a:pt x="1479" y="12223"/>
                    <a:pt x="-914" y="6114"/>
                    <a:pt x="319" y="125"/>
                  </a:cubicBezTo>
                  <a:cubicBezTo>
                    <a:pt x="4237" y="-238"/>
                    <a:pt x="8204" y="191"/>
                    <a:pt x="11880" y="1374"/>
                  </a:cubicBezTo>
                  <a:cubicBezTo>
                    <a:pt x="15210" y="2446"/>
                    <a:pt x="18215" y="4112"/>
                    <a:pt x="20686" y="6253"/>
                  </a:cubicBez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Box 81"/>
          <p:cNvSpPr txBox="1"/>
          <p:nvPr/>
        </p:nvSpPr>
        <p:spPr>
          <a:xfrm>
            <a:off x="3981028" y="2514996"/>
            <a:ext cx="1188119" cy="76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>
              <a:defRPr/>
            </a:pPr>
            <a:r>
              <a:rPr lang="en-US" sz="4400" kern="0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02</a:t>
            </a:r>
            <a:endParaRPr lang="en-US" sz="4400" kern="0" dirty="0">
              <a:solidFill>
                <a:srgbClr val="F4F4F4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28" name="Shape 933"/>
          <p:cNvSpPr/>
          <p:nvPr/>
        </p:nvSpPr>
        <p:spPr>
          <a:xfrm>
            <a:off x="6860201" y="4539843"/>
            <a:ext cx="198411" cy="198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B76D"/>
          </a:solidFill>
          <a:ln w="6350" cmpd="sng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100"/>
          <p:cNvGrpSpPr/>
          <p:nvPr/>
        </p:nvGrpSpPr>
        <p:grpSpPr>
          <a:xfrm>
            <a:off x="6247997" y="2237466"/>
            <a:ext cx="1431621" cy="2402754"/>
            <a:chOff x="4377817" y="1522633"/>
            <a:chExt cx="4275451" cy="7175687"/>
          </a:xfrm>
          <a:solidFill>
            <a:srgbClr val="70AD47"/>
          </a:solidFill>
        </p:grpSpPr>
        <p:sp>
          <p:nvSpPr>
            <p:cNvPr id="30" name="Shape 927"/>
            <p:cNvSpPr/>
            <p:nvPr/>
          </p:nvSpPr>
          <p:spPr>
            <a:xfrm>
              <a:off x="4377817" y="1522648"/>
              <a:ext cx="2175823" cy="486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9" h="21598" extrusionOk="0">
                  <a:moveTo>
                    <a:pt x="20082" y="21581"/>
                  </a:moveTo>
                  <a:lnTo>
                    <a:pt x="12994" y="21598"/>
                  </a:lnTo>
                  <a:cubicBezTo>
                    <a:pt x="12674" y="21588"/>
                    <a:pt x="12364" y="21547"/>
                    <a:pt x="12080" y="21476"/>
                  </a:cubicBezTo>
                  <a:cubicBezTo>
                    <a:pt x="11781" y="21402"/>
                    <a:pt x="11517" y="21297"/>
                    <a:pt x="11283" y="21180"/>
                  </a:cubicBezTo>
                  <a:cubicBezTo>
                    <a:pt x="10716" y="20896"/>
                    <a:pt x="10319" y="20543"/>
                    <a:pt x="10136" y="20158"/>
                  </a:cubicBezTo>
                  <a:cubicBezTo>
                    <a:pt x="9800" y="18984"/>
                    <a:pt x="8981" y="17854"/>
                    <a:pt x="7729" y="16833"/>
                  </a:cubicBezTo>
                  <a:cubicBezTo>
                    <a:pt x="5785" y="15250"/>
                    <a:pt x="2849" y="13970"/>
                    <a:pt x="1337" y="12276"/>
                  </a:cubicBezTo>
                  <a:cubicBezTo>
                    <a:pt x="-1501" y="9097"/>
                    <a:pt x="455" y="5774"/>
                    <a:pt x="4611" y="3428"/>
                  </a:cubicBezTo>
                  <a:cubicBezTo>
                    <a:pt x="6497" y="2364"/>
                    <a:pt x="8851" y="1490"/>
                    <a:pt x="11554" y="890"/>
                  </a:cubicBezTo>
                  <a:cubicBezTo>
                    <a:pt x="14131" y="318"/>
                    <a:pt x="17015" y="-2"/>
                    <a:pt x="20099" y="0"/>
                  </a:cubicBezTo>
                  <a:lnTo>
                    <a:pt x="20082" y="21581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928"/>
            <p:cNvSpPr/>
            <p:nvPr/>
          </p:nvSpPr>
          <p:spPr>
            <a:xfrm>
              <a:off x="6477438" y="1522633"/>
              <a:ext cx="2175830" cy="486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9" h="21598" extrusionOk="0">
                  <a:moveTo>
                    <a:pt x="17" y="21581"/>
                  </a:moveTo>
                  <a:lnTo>
                    <a:pt x="7105" y="21598"/>
                  </a:lnTo>
                  <a:cubicBezTo>
                    <a:pt x="7425" y="21588"/>
                    <a:pt x="7735" y="21547"/>
                    <a:pt x="8019" y="21476"/>
                  </a:cubicBezTo>
                  <a:cubicBezTo>
                    <a:pt x="8318" y="21402"/>
                    <a:pt x="8582" y="21297"/>
                    <a:pt x="8816" y="21180"/>
                  </a:cubicBezTo>
                  <a:cubicBezTo>
                    <a:pt x="9383" y="20896"/>
                    <a:pt x="9780" y="20543"/>
                    <a:pt x="9963" y="20158"/>
                  </a:cubicBezTo>
                  <a:cubicBezTo>
                    <a:pt x="10299" y="18984"/>
                    <a:pt x="11118" y="17854"/>
                    <a:pt x="12370" y="16833"/>
                  </a:cubicBezTo>
                  <a:cubicBezTo>
                    <a:pt x="14314" y="15250"/>
                    <a:pt x="17250" y="13970"/>
                    <a:pt x="18762" y="12276"/>
                  </a:cubicBezTo>
                  <a:cubicBezTo>
                    <a:pt x="21600" y="9097"/>
                    <a:pt x="19644" y="5774"/>
                    <a:pt x="15488" y="3428"/>
                  </a:cubicBezTo>
                  <a:cubicBezTo>
                    <a:pt x="13602" y="2364"/>
                    <a:pt x="11248" y="1490"/>
                    <a:pt x="8545" y="890"/>
                  </a:cubicBezTo>
                  <a:cubicBezTo>
                    <a:pt x="5968" y="318"/>
                    <a:pt x="3084" y="-2"/>
                    <a:pt x="0" y="0"/>
                  </a:cubicBezTo>
                  <a:lnTo>
                    <a:pt x="17" y="21581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929"/>
            <p:cNvSpPr/>
            <p:nvPr/>
          </p:nvSpPr>
          <p:spPr>
            <a:xfrm>
              <a:off x="5600031" y="6626726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Shape 930"/>
            <p:cNvSpPr/>
            <p:nvPr/>
          </p:nvSpPr>
          <p:spPr>
            <a:xfrm>
              <a:off x="5600031" y="7123020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931"/>
            <p:cNvSpPr/>
            <p:nvPr/>
          </p:nvSpPr>
          <p:spPr>
            <a:xfrm>
              <a:off x="5600031" y="7619314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Shape 932"/>
            <p:cNvSpPr/>
            <p:nvPr/>
          </p:nvSpPr>
          <p:spPr>
            <a:xfrm>
              <a:off x="5865436" y="8109953"/>
              <a:ext cx="1273928" cy="588367"/>
            </a:xfrm>
            <a:prstGeom prst="roundRect">
              <a:avLst>
                <a:gd name="adj" fmla="val 40675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Shape 934"/>
            <p:cNvSpPr/>
            <p:nvPr/>
          </p:nvSpPr>
          <p:spPr>
            <a:xfrm>
              <a:off x="6269867" y="3059558"/>
              <a:ext cx="1352580" cy="3380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1" h="21600" extrusionOk="0">
                  <a:moveTo>
                    <a:pt x="5462" y="21600"/>
                  </a:moveTo>
                  <a:lnTo>
                    <a:pt x="1780" y="21600"/>
                  </a:lnTo>
                  <a:lnTo>
                    <a:pt x="1780" y="12640"/>
                  </a:lnTo>
                  <a:cubicBezTo>
                    <a:pt x="-1147" y="9897"/>
                    <a:pt x="-429" y="6703"/>
                    <a:pt x="3668" y="4243"/>
                  </a:cubicBezTo>
                  <a:cubicBezTo>
                    <a:pt x="5571" y="3100"/>
                    <a:pt x="8083" y="2195"/>
                    <a:pt x="10842" y="1485"/>
                  </a:cubicBezTo>
                  <a:cubicBezTo>
                    <a:pt x="13455" y="813"/>
                    <a:pt x="16324" y="309"/>
                    <a:pt x="19362" y="0"/>
                  </a:cubicBezTo>
                  <a:cubicBezTo>
                    <a:pt x="20111" y="1273"/>
                    <a:pt x="20453" y="2567"/>
                    <a:pt x="20407" y="3850"/>
                  </a:cubicBezTo>
                  <a:cubicBezTo>
                    <a:pt x="20358" y="5204"/>
                    <a:pt x="19876" y="6571"/>
                    <a:pt x="18588" y="7845"/>
                  </a:cubicBezTo>
                  <a:cubicBezTo>
                    <a:pt x="16206" y="10200"/>
                    <a:pt x="11348" y="11945"/>
                    <a:pt x="5472" y="12556"/>
                  </a:cubicBezTo>
                  <a:lnTo>
                    <a:pt x="5462" y="21600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935"/>
            <p:cNvSpPr/>
            <p:nvPr/>
          </p:nvSpPr>
          <p:spPr>
            <a:xfrm>
              <a:off x="5310424" y="3554534"/>
              <a:ext cx="975549" cy="1213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6" h="21362" extrusionOk="0">
                  <a:moveTo>
                    <a:pt x="20686" y="6253"/>
                  </a:moveTo>
                  <a:cubicBezTo>
                    <a:pt x="19411" y="8424"/>
                    <a:pt x="18550" y="10748"/>
                    <a:pt x="18133" y="13139"/>
                  </a:cubicBezTo>
                  <a:cubicBezTo>
                    <a:pt x="17657" y="15875"/>
                    <a:pt x="17770" y="18659"/>
                    <a:pt x="18466" y="21362"/>
                  </a:cubicBezTo>
                  <a:cubicBezTo>
                    <a:pt x="14035" y="20775"/>
                    <a:pt x="9931" y="19064"/>
                    <a:pt x="6719" y="16464"/>
                  </a:cubicBezTo>
                  <a:cubicBezTo>
                    <a:pt x="1479" y="12223"/>
                    <a:pt x="-914" y="6114"/>
                    <a:pt x="319" y="125"/>
                  </a:cubicBezTo>
                  <a:cubicBezTo>
                    <a:pt x="4237" y="-238"/>
                    <a:pt x="8204" y="191"/>
                    <a:pt x="11880" y="1374"/>
                  </a:cubicBezTo>
                  <a:cubicBezTo>
                    <a:pt x="15210" y="2446"/>
                    <a:pt x="18215" y="4112"/>
                    <a:pt x="20686" y="6253"/>
                  </a:cubicBez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96"/>
          <p:cNvSpPr txBox="1"/>
          <p:nvPr/>
        </p:nvSpPr>
        <p:spPr>
          <a:xfrm>
            <a:off x="6581773" y="2517705"/>
            <a:ext cx="1188119" cy="76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>
              <a:defRPr/>
            </a:pPr>
            <a:r>
              <a:rPr lang="en-US" sz="4400" kern="0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03</a:t>
            </a:r>
            <a:endParaRPr lang="en-US" sz="4400" kern="0" dirty="0">
              <a:solidFill>
                <a:srgbClr val="F4F4F4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39" name="Shape 933"/>
          <p:cNvSpPr/>
          <p:nvPr/>
        </p:nvSpPr>
        <p:spPr>
          <a:xfrm>
            <a:off x="9450621" y="4539844"/>
            <a:ext cx="198411" cy="1984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6B76D"/>
          </a:solidFill>
          <a:ln w="6350" cmpd="sng">
            <a:noFill/>
            <a:miter lim="400000"/>
          </a:ln>
        </p:spPr>
        <p:txBody>
          <a:bodyPr lIns="0" tIns="0" rIns="0" bIns="0" anchor="ctr"/>
          <a:lstStyle/>
          <a:p>
            <a:pPr defTabSz="456565">
              <a:defRPr sz="2400"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Group 115"/>
          <p:cNvGrpSpPr/>
          <p:nvPr/>
        </p:nvGrpSpPr>
        <p:grpSpPr>
          <a:xfrm>
            <a:off x="8838417" y="2237467"/>
            <a:ext cx="1431621" cy="2402754"/>
            <a:chOff x="4377817" y="1522633"/>
            <a:chExt cx="4275451" cy="7175687"/>
          </a:xfrm>
          <a:solidFill>
            <a:srgbClr val="70AD47"/>
          </a:solidFill>
        </p:grpSpPr>
        <p:sp>
          <p:nvSpPr>
            <p:cNvPr id="41" name="Shape 927"/>
            <p:cNvSpPr/>
            <p:nvPr/>
          </p:nvSpPr>
          <p:spPr>
            <a:xfrm>
              <a:off x="4377817" y="1522648"/>
              <a:ext cx="2175823" cy="486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9" h="21598" extrusionOk="0">
                  <a:moveTo>
                    <a:pt x="20082" y="21581"/>
                  </a:moveTo>
                  <a:lnTo>
                    <a:pt x="12994" y="21598"/>
                  </a:lnTo>
                  <a:cubicBezTo>
                    <a:pt x="12674" y="21588"/>
                    <a:pt x="12364" y="21547"/>
                    <a:pt x="12080" y="21476"/>
                  </a:cubicBezTo>
                  <a:cubicBezTo>
                    <a:pt x="11781" y="21402"/>
                    <a:pt x="11517" y="21297"/>
                    <a:pt x="11283" y="21180"/>
                  </a:cubicBezTo>
                  <a:cubicBezTo>
                    <a:pt x="10716" y="20896"/>
                    <a:pt x="10319" y="20543"/>
                    <a:pt x="10136" y="20158"/>
                  </a:cubicBezTo>
                  <a:cubicBezTo>
                    <a:pt x="9800" y="18984"/>
                    <a:pt x="8981" y="17854"/>
                    <a:pt x="7729" y="16833"/>
                  </a:cubicBezTo>
                  <a:cubicBezTo>
                    <a:pt x="5785" y="15250"/>
                    <a:pt x="2849" y="13970"/>
                    <a:pt x="1337" y="12276"/>
                  </a:cubicBezTo>
                  <a:cubicBezTo>
                    <a:pt x="-1501" y="9097"/>
                    <a:pt x="455" y="5774"/>
                    <a:pt x="4611" y="3428"/>
                  </a:cubicBezTo>
                  <a:cubicBezTo>
                    <a:pt x="6497" y="2364"/>
                    <a:pt x="8851" y="1490"/>
                    <a:pt x="11554" y="890"/>
                  </a:cubicBezTo>
                  <a:cubicBezTo>
                    <a:pt x="14131" y="318"/>
                    <a:pt x="17015" y="-2"/>
                    <a:pt x="20099" y="0"/>
                  </a:cubicBezTo>
                  <a:lnTo>
                    <a:pt x="20082" y="21581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Shape 928"/>
            <p:cNvSpPr/>
            <p:nvPr/>
          </p:nvSpPr>
          <p:spPr>
            <a:xfrm>
              <a:off x="6477438" y="1522633"/>
              <a:ext cx="2175830" cy="486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9" h="21598" extrusionOk="0">
                  <a:moveTo>
                    <a:pt x="17" y="21581"/>
                  </a:moveTo>
                  <a:lnTo>
                    <a:pt x="7105" y="21598"/>
                  </a:lnTo>
                  <a:cubicBezTo>
                    <a:pt x="7425" y="21588"/>
                    <a:pt x="7735" y="21547"/>
                    <a:pt x="8019" y="21476"/>
                  </a:cubicBezTo>
                  <a:cubicBezTo>
                    <a:pt x="8318" y="21402"/>
                    <a:pt x="8582" y="21297"/>
                    <a:pt x="8816" y="21180"/>
                  </a:cubicBezTo>
                  <a:cubicBezTo>
                    <a:pt x="9383" y="20896"/>
                    <a:pt x="9780" y="20543"/>
                    <a:pt x="9963" y="20158"/>
                  </a:cubicBezTo>
                  <a:cubicBezTo>
                    <a:pt x="10299" y="18984"/>
                    <a:pt x="11118" y="17854"/>
                    <a:pt x="12370" y="16833"/>
                  </a:cubicBezTo>
                  <a:cubicBezTo>
                    <a:pt x="14314" y="15250"/>
                    <a:pt x="17250" y="13970"/>
                    <a:pt x="18762" y="12276"/>
                  </a:cubicBezTo>
                  <a:cubicBezTo>
                    <a:pt x="21600" y="9097"/>
                    <a:pt x="19644" y="5774"/>
                    <a:pt x="15488" y="3428"/>
                  </a:cubicBezTo>
                  <a:cubicBezTo>
                    <a:pt x="13602" y="2364"/>
                    <a:pt x="11248" y="1490"/>
                    <a:pt x="8545" y="890"/>
                  </a:cubicBezTo>
                  <a:cubicBezTo>
                    <a:pt x="5968" y="318"/>
                    <a:pt x="3084" y="-2"/>
                    <a:pt x="0" y="0"/>
                  </a:cubicBezTo>
                  <a:lnTo>
                    <a:pt x="17" y="21581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Shape 929"/>
            <p:cNvSpPr/>
            <p:nvPr/>
          </p:nvSpPr>
          <p:spPr>
            <a:xfrm>
              <a:off x="5600031" y="6626726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Shape 930"/>
            <p:cNvSpPr/>
            <p:nvPr/>
          </p:nvSpPr>
          <p:spPr>
            <a:xfrm>
              <a:off x="5600031" y="7123020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Shape 931"/>
            <p:cNvSpPr/>
            <p:nvPr/>
          </p:nvSpPr>
          <p:spPr>
            <a:xfrm>
              <a:off x="5600031" y="7619314"/>
              <a:ext cx="1804738" cy="348457"/>
            </a:xfrm>
            <a:prstGeom prst="roundRect">
              <a:avLst>
                <a:gd name="adj" fmla="val 24919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Shape 932"/>
            <p:cNvSpPr/>
            <p:nvPr/>
          </p:nvSpPr>
          <p:spPr>
            <a:xfrm>
              <a:off x="5865436" y="8109953"/>
              <a:ext cx="1273928" cy="588367"/>
            </a:xfrm>
            <a:prstGeom prst="roundRect">
              <a:avLst>
                <a:gd name="adj" fmla="val 40675"/>
              </a:avLst>
            </a:prstGeom>
            <a:grpFill/>
            <a:ln w="6350" cmpd="sng">
              <a:noFill/>
              <a:miter lim="400000"/>
            </a:ln>
          </p:spPr>
          <p:txBody>
            <a:bodyPr lIns="0" tIns="0" rIns="0" bIns="0" anchor="ctr"/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Shape 934"/>
            <p:cNvSpPr/>
            <p:nvPr/>
          </p:nvSpPr>
          <p:spPr>
            <a:xfrm>
              <a:off x="6269867" y="3059558"/>
              <a:ext cx="1352580" cy="3380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1" h="21600" extrusionOk="0">
                  <a:moveTo>
                    <a:pt x="5462" y="21600"/>
                  </a:moveTo>
                  <a:lnTo>
                    <a:pt x="1780" y="21600"/>
                  </a:lnTo>
                  <a:lnTo>
                    <a:pt x="1780" y="12640"/>
                  </a:lnTo>
                  <a:cubicBezTo>
                    <a:pt x="-1147" y="9897"/>
                    <a:pt x="-429" y="6703"/>
                    <a:pt x="3668" y="4243"/>
                  </a:cubicBezTo>
                  <a:cubicBezTo>
                    <a:pt x="5571" y="3100"/>
                    <a:pt x="8083" y="2195"/>
                    <a:pt x="10842" y="1485"/>
                  </a:cubicBezTo>
                  <a:cubicBezTo>
                    <a:pt x="13455" y="813"/>
                    <a:pt x="16324" y="309"/>
                    <a:pt x="19362" y="0"/>
                  </a:cubicBezTo>
                  <a:cubicBezTo>
                    <a:pt x="20111" y="1273"/>
                    <a:pt x="20453" y="2567"/>
                    <a:pt x="20407" y="3850"/>
                  </a:cubicBezTo>
                  <a:cubicBezTo>
                    <a:pt x="20358" y="5204"/>
                    <a:pt x="19876" y="6571"/>
                    <a:pt x="18588" y="7845"/>
                  </a:cubicBezTo>
                  <a:cubicBezTo>
                    <a:pt x="16206" y="10200"/>
                    <a:pt x="11348" y="11945"/>
                    <a:pt x="5472" y="12556"/>
                  </a:cubicBezTo>
                  <a:lnTo>
                    <a:pt x="5462" y="21600"/>
                  </a:ln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Shape 935"/>
            <p:cNvSpPr/>
            <p:nvPr/>
          </p:nvSpPr>
          <p:spPr>
            <a:xfrm>
              <a:off x="5310424" y="3554534"/>
              <a:ext cx="975549" cy="1213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6" h="21362" extrusionOk="0">
                  <a:moveTo>
                    <a:pt x="20686" y="6253"/>
                  </a:moveTo>
                  <a:cubicBezTo>
                    <a:pt x="19411" y="8424"/>
                    <a:pt x="18550" y="10748"/>
                    <a:pt x="18133" y="13139"/>
                  </a:cubicBezTo>
                  <a:cubicBezTo>
                    <a:pt x="17657" y="15875"/>
                    <a:pt x="17770" y="18659"/>
                    <a:pt x="18466" y="21362"/>
                  </a:cubicBezTo>
                  <a:cubicBezTo>
                    <a:pt x="14035" y="20775"/>
                    <a:pt x="9931" y="19064"/>
                    <a:pt x="6719" y="16464"/>
                  </a:cubicBezTo>
                  <a:cubicBezTo>
                    <a:pt x="1479" y="12223"/>
                    <a:pt x="-914" y="6114"/>
                    <a:pt x="319" y="125"/>
                  </a:cubicBezTo>
                  <a:cubicBezTo>
                    <a:pt x="4237" y="-238"/>
                    <a:pt x="8204" y="191"/>
                    <a:pt x="11880" y="1374"/>
                  </a:cubicBezTo>
                  <a:cubicBezTo>
                    <a:pt x="15210" y="2446"/>
                    <a:pt x="18215" y="4112"/>
                    <a:pt x="20686" y="6253"/>
                  </a:cubicBezTo>
                  <a:close/>
                </a:path>
              </a:pathLst>
            </a:custGeom>
            <a:grpFill/>
            <a:ln w="6350" cmpd="sng">
              <a:noFill/>
              <a:miter lim="400000"/>
            </a:ln>
          </p:spPr>
          <p:txBody>
            <a:bodyPr lIns="50800" tIns="50800" rIns="50800" bIns="50800" anchor="ctr"/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111"/>
          <p:cNvSpPr txBox="1"/>
          <p:nvPr/>
        </p:nvSpPr>
        <p:spPr>
          <a:xfrm>
            <a:off x="9150697" y="2501917"/>
            <a:ext cx="1188119" cy="76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6565">
              <a:defRPr/>
            </a:pPr>
            <a:r>
              <a:rPr lang="en-US" sz="4400" kern="0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04</a:t>
            </a:r>
            <a:endParaRPr lang="en-US" sz="4400" kern="0" dirty="0">
              <a:solidFill>
                <a:srgbClr val="F4F4F4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300591" y="4004894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2303235" y="4290799"/>
            <a:ext cx="137628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4886745" y="4004894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4889389" y="4290799"/>
            <a:ext cx="137628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7472899" y="4004894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7475543" y="4290799"/>
            <a:ext cx="137628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10059053" y="4004894"/>
            <a:ext cx="126464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13"/>
          <p:cNvSpPr txBox="1"/>
          <p:nvPr/>
        </p:nvSpPr>
        <p:spPr>
          <a:xfrm>
            <a:off x="10061697" y="4290799"/>
            <a:ext cx="137628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Oval 212"/>
          <p:cNvSpPr>
            <a:spLocks noChangeArrowheads="1"/>
          </p:cNvSpPr>
          <p:nvPr/>
        </p:nvSpPr>
        <p:spPr bwMode="auto">
          <a:xfrm>
            <a:off x="4243692" y="1956213"/>
            <a:ext cx="3671190" cy="3668405"/>
          </a:xfrm>
          <a:prstGeom prst="ellipse">
            <a:avLst/>
          </a:pr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212"/>
          <p:cNvSpPr>
            <a:spLocks noChangeArrowheads="1"/>
          </p:cNvSpPr>
          <p:nvPr/>
        </p:nvSpPr>
        <p:spPr bwMode="auto">
          <a:xfrm>
            <a:off x="4375184" y="2087605"/>
            <a:ext cx="3408206" cy="34056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214"/>
          <p:cNvSpPr>
            <a:spLocks noChangeArrowheads="1"/>
          </p:cNvSpPr>
          <p:nvPr/>
        </p:nvSpPr>
        <p:spPr bwMode="auto">
          <a:xfrm>
            <a:off x="6602947" y="1817870"/>
            <a:ext cx="1098386" cy="109838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216"/>
          <p:cNvSpPr>
            <a:spLocks noChangeArrowheads="1"/>
          </p:cNvSpPr>
          <p:nvPr/>
        </p:nvSpPr>
        <p:spPr bwMode="auto">
          <a:xfrm>
            <a:off x="4452599" y="1817870"/>
            <a:ext cx="1096529" cy="109838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217"/>
          <p:cNvSpPr>
            <a:spLocks noChangeArrowheads="1"/>
          </p:cNvSpPr>
          <p:nvPr/>
        </p:nvSpPr>
        <p:spPr bwMode="auto">
          <a:xfrm>
            <a:off x="3773884" y="3181800"/>
            <a:ext cx="1096529" cy="109838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218"/>
          <p:cNvSpPr>
            <a:spLocks noChangeArrowheads="1"/>
          </p:cNvSpPr>
          <p:nvPr/>
        </p:nvSpPr>
        <p:spPr bwMode="auto">
          <a:xfrm>
            <a:off x="4437290" y="4605031"/>
            <a:ext cx="1098386" cy="1096529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219"/>
          <p:cNvSpPr>
            <a:spLocks noChangeArrowheads="1"/>
          </p:cNvSpPr>
          <p:nvPr/>
        </p:nvSpPr>
        <p:spPr bwMode="auto">
          <a:xfrm>
            <a:off x="6740480" y="4679011"/>
            <a:ext cx="1095600" cy="1096529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221"/>
          <p:cNvSpPr>
            <a:spLocks noChangeArrowheads="1"/>
          </p:cNvSpPr>
          <p:nvPr/>
        </p:nvSpPr>
        <p:spPr bwMode="auto">
          <a:xfrm>
            <a:off x="7321587" y="3181800"/>
            <a:ext cx="1096529" cy="1098386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216"/>
          <p:cNvSpPr>
            <a:spLocks noChangeArrowheads="1"/>
          </p:cNvSpPr>
          <p:nvPr/>
        </p:nvSpPr>
        <p:spPr bwMode="auto">
          <a:xfrm>
            <a:off x="4557054" y="1922501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216"/>
          <p:cNvSpPr>
            <a:spLocks noChangeArrowheads="1"/>
          </p:cNvSpPr>
          <p:nvPr/>
        </p:nvSpPr>
        <p:spPr bwMode="auto">
          <a:xfrm>
            <a:off x="3878338" y="3286431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216"/>
          <p:cNvSpPr>
            <a:spLocks noChangeArrowheads="1"/>
          </p:cNvSpPr>
          <p:nvPr/>
        </p:nvSpPr>
        <p:spPr bwMode="auto">
          <a:xfrm>
            <a:off x="6708330" y="1922501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216"/>
          <p:cNvSpPr>
            <a:spLocks noChangeArrowheads="1"/>
          </p:cNvSpPr>
          <p:nvPr/>
        </p:nvSpPr>
        <p:spPr bwMode="auto">
          <a:xfrm>
            <a:off x="7426041" y="3286431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216"/>
          <p:cNvSpPr>
            <a:spLocks noChangeArrowheads="1"/>
          </p:cNvSpPr>
          <p:nvPr/>
        </p:nvSpPr>
        <p:spPr bwMode="auto">
          <a:xfrm>
            <a:off x="6844470" y="4782713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216"/>
          <p:cNvSpPr>
            <a:spLocks noChangeArrowheads="1"/>
          </p:cNvSpPr>
          <p:nvPr/>
        </p:nvSpPr>
        <p:spPr bwMode="auto">
          <a:xfrm>
            <a:off x="4542673" y="4708733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814785" y="2040386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818866" y="2326291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042242" y="348460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046323" y="3770510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766919" y="494632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771000" y="5232234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299744" y="2040386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303825" y="2326291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586132" y="348460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590213" y="3770510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251878" y="494632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255959" y="5232234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Freeform 52"/>
          <p:cNvSpPr/>
          <p:nvPr/>
        </p:nvSpPr>
        <p:spPr bwMode="auto">
          <a:xfrm>
            <a:off x="402506" y="3312637"/>
            <a:ext cx="657829" cy="1389989"/>
          </a:xfrm>
          <a:custGeom>
            <a:avLst/>
            <a:gdLst>
              <a:gd name="T0" fmla="*/ 111 w 354"/>
              <a:gd name="T1" fmla="*/ 1 h 748"/>
              <a:gd name="T2" fmla="*/ 153 w 354"/>
              <a:gd name="T3" fmla="*/ 9 h 748"/>
              <a:gd name="T4" fmla="*/ 194 w 354"/>
              <a:gd name="T5" fmla="*/ 32 h 748"/>
              <a:gd name="T6" fmla="*/ 226 w 354"/>
              <a:gd name="T7" fmla="*/ 71 h 748"/>
              <a:gd name="T8" fmla="*/ 246 w 354"/>
              <a:gd name="T9" fmla="*/ 131 h 748"/>
              <a:gd name="T10" fmla="*/ 262 w 354"/>
              <a:gd name="T11" fmla="*/ 201 h 748"/>
              <a:gd name="T12" fmla="*/ 284 w 354"/>
              <a:gd name="T13" fmla="*/ 285 h 748"/>
              <a:gd name="T14" fmla="*/ 301 w 354"/>
              <a:gd name="T15" fmla="*/ 393 h 748"/>
              <a:gd name="T16" fmla="*/ 306 w 354"/>
              <a:gd name="T17" fmla="*/ 520 h 748"/>
              <a:gd name="T18" fmla="*/ 318 w 354"/>
              <a:gd name="T19" fmla="*/ 546 h 748"/>
              <a:gd name="T20" fmla="*/ 339 w 354"/>
              <a:gd name="T21" fmla="*/ 584 h 748"/>
              <a:gd name="T22" fmla="*/ 354 w 354"/>
              <a:gd name="T23" fmla="*/ 632 h 748"/>
              <a:gd name="T24" fmla="*/ 352 w 354"/>
              <a:gd name="T25" fmla="*/ 655 h 748"/>
              <a:gd name="T26" fmla="*/ 342 w 354"/>
              <a:gd name="T27" fmla="*/ 636 h 748"/>
              <a:gd name="T28" fmla="*/ 326 w 354"/>
              <a:gd name="T29" fmla="*/ 608 h 748"/>
              <a:gd name="T30" fmla="*/ 309 w 354"/>
              <a:gd name="T31" fmla="*/ 584 h 748"/>
              <a:gd name="T32" fmla="*/ 296 w 354"/>
              <a:gd name="T33" fmla="*/ 573 h 748"/>
              <a:gd name="T34" fmla="*/ 288 w 354"/>
              <a:gd name="T35" fmla="*/ 581 h 748"/>
              <a:gd name="T36" fmla="*/ 274 w 354"/>
              <a:gd name="T37" fmla="*/ 605 h 748"/>
              <a:gd name="T38" fmla="*/ 262 w 354"/>
              <a:gd name="T39" fmla="*/ 648 h 748"/>
              <a:gd name="T40" fmla="*/ 261 w 354"/>
              <a:gd name="T41" fmla="*/ 710 h 748"/>
              <a:gd name="T42" fmla="*/ 264 w 354"/>
              <a:gd name="T43" fmla="*/ 745 h 748"/>
              <a:gd name="T44" fmla="*/ 252 w 354"/>
              <a:gd name="T45" fmla="*/ 723 h 748"/>
              <a:gd name="T46" fmla="*/ 239 w 354"/>
              <a:gd name="T47" fmla="*/ 684 h 748"/>
              <a:gd name="T48" fmla="*/ 233 w 354"/>
              <a:gd name="T49" fmla="*/ 633 h 748"/>
              <a:gd name="T50" fmla="*/ 248 w 354"/>
              <a:gd name="T51" fmla="*/ 576 h 748"/>
              <a:gd name="T52" fmla="*/ 239 w 354"/>
              <a:gd name="T53" fmla="*/ 578 h 748"/>
              <a:gd name="T54" fmla="*/ 217 w 354"/>
              <a:gd name="T55" fmla="*/ 586 h 748"/>
              <a:gd name="T56" fmla="*/ 192 w 354"/>
              <a:gd name="T57" fmla="*/ 608 h 748"/>
              <a:gd name="T58" fmla="*/ 173 w 354"/>
              <a:gd name="T59" fmla="*/ 649 h 748"/>
              <a:gd name="T60" fmla="*/ 173 w 354"/>
              <a:gd name="T61" fmla="*/ 634 h 748"/>
              <a:gd name="T62" fmla="*/ 181 w 354"/>
              <a:gd name="T63" fmla="*/ 597 h 748"/>
              <a:gd name="T64" fmla="*/ 208 w 354"/>
              <a:gd name="T65" fmla="*/ 543 h 748"/>
              <a:gd name="T66" fmla="*/ 245 w 354"/>
              <a:gd name="T67" fmla="*/ 473 h 748"/>
              <a:gd name="T68" fmla="*/ 256 w 354"/>
              <a:gd name="T69" fmla="*/ 374 h 748"/>
              <a:gd name="T70" fmla="*/ 253 w 354"/>
              <a:gd name="T71" fmla="*/ 249 h 748"/>
              <a:gd name="T72" fmla="*/ 233 w 354"/>
              <a:gd name="T73" fmla="*/ 178 h 748"/>
              <a:gd name="T74" fmla="*/ 197 w 354"/>
              <a:gd name="T75" fmla="*/ 173 h 748"/>
              <a:gd name="T76" fmla="*/ 153 w 354"/>
              <a:gd name="T77" fmla="*/ 162 h 748"/>
              <a:gd name="T78" fmla="*/ 109 w 354"/>
              <a:gd name="T79" fmla="*/ 141 h 748"/>
              <a:gd name="T80" fmla="*/ 76 w 354"/>
              <a:gd name="T81" fmla="*/ 109 h 748"/>
              <a:gd name="T82" fmla="*/ 55 w 354"/>
              <a:gd name="T83" fmla="*/ 64 h 748"/>
              <a:gd name="T84" fmla="*/ 28 w 354"/>
              <a:gd name="T85" fmla="*/ 32 h 748"/>
              <a:gd name="T86" fmla="*/ 0 w 354"/>
              <a:gd name="T87" fmla="*/ 17 h 748"/>
              <a:gd name="T88" fmla="*/ 10 w 354"/>
              <a:gd name="T89" fmla="*/ 13 h 748"/>
              <a:gd name="T90" fmla="*/ 35 w 354"/>
              <a:gd name="T91" fmla="*/ 7 h 748"/>
              <a:gd name="T92" fmla="*/ 70 w 354"/>
              <a:gd name="T93" fmla="*/ 1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54" h="748">
                <a:moveTo>
                  <a:pt x="90" y="0"/>
                </a:moveTo>
                <a:lnTo>
                  <a:pt x="111" y="1"/>
                </a:lnTo>
                <a:lnTo>
                  <a:pt x="133" y="4"/>
                </a:lnTo>
                <a:lnTo>
                  <a:pt x="153" y="9"/>
                </a:lnTo>
                <a:lnTo>
                  <a:pt x="173" y="19"/>
                </a:lnTo>
                <a:lnTo>
                  <a:pt x="194" y="32"/>
                </a:lnTo>
                <a:lnTo>
                  <a:pt x="211" y="48"/>
                </a:lnTo>
                <a:lnTo>
                  <a:pt x="226" y="71"/>
                </a:lnTo>
                <a:lnTo>
                  <a:pt x="237" y="97"/>
                </a:lnTo>
                <a:lnTo>
                  <a:pt x="246" y="131"/>
                </a:lnTo>
                <a:lnTo>
                  <a:pt x="252" y="170"/>
                </a:lnTo>
                <a:lnTo>
                  <a:pt x="262" y="201"/>
                </a:lnTo>
                <a:lnTo>
                  <a:pt x="272" y="240"/>
                </a:lnTo>
                <a:lnTo>
                  <a:pt x="284" y="285"/>
                </a:lnTo>
                <a:lnTo>
                  <a:pt x="294" y="336"/>
                </a:lnTo>
                <a:lnTo>
                  <a:pt x="301" y="393"/>
                </a:lnTo>
                <a:lnTo>
                  <a:pt x="306" y="454"/>
                </a:lnTo>
                <a:lnTo>
                  <a:pt x="306" y="520"/>
                </a:lnTo>
                <a:lnTo>
                  <a:pt x="310" y="531"/>
                </a:lnTo>
                <a:lnTo>
                  <a:pt x="318" y="546"/>
                </a:lnTo>
                <a:lnTo>
                  <a:pt x="328" y="563"/>
                </a:lnTo>
                <a:lnTo>
                  <a:pt x="339" y="584"/>
                </a:lnTo>
                <a:lnTo>
                  <a:pt x="348" y="607"/>
                </a:lnTo>
                <a:lnTo>
                  <a:pt x="354" y="632"/>
                </a:lnTo>
                <a:lnTo>
                  <a:pt x="354" y="658"/>
                </a:lnTo>
                <a:lnTo>
                  <a:pt x="352" y="655"/>
                </a:lnTo>
                <a:lnTo>
                  <a:pt x="348" y="648"/>
                </a:lnTo>
                <a:lnTo>
                  <a:pt x="342" y="636"/>
                </a:lnTo>
                <a:lnTo>
                  <a:pt x="335" y="623"/>
                </a:lnTo>
                <a:lnTo>
                  <a:pt x="326" y="608"/>
                </a:lnTo>
                <a:lnTo>
                  <a:pt x="318" y="595"/>
                </a:lnTo>
                <a:lnTo>
                  <a:pt x="309" y="584"/>
                </a:lnTo>
                <a:lnTo>
                  <a:pt x="301" y="576"/>
                </a:lnTo>
                <a:lnTo>
                  <a:pt x="296" y="573"/>
                </a:lnTo>
                <a:lnTo>
                  <a:pt x="294" y="575"/>
                </a:lnTo>
                <a:lnTo>
                  <a:pt x="288" y="581"/>
                </a:lnTo>
                <a:lnTo>
                  <a:pt x="283" y="591"/>
                </a:lnTo>
                <a:lnTo>
                  <a:pt x="274" y="605"/>
                </a:lnTo>
                <a:lnTo>
                  <a:pt x="268" y="624"/>
                </a:lnTo>
                <a:lnTo>
                  <a:pt x="262" y="648"/>
                </a:lnTo>
                <a:lnTo>
                  <a:pt x="259" y="677"/>
                </a:lnTo>
                <a:lnTo>
                  <a:pt x="261" y="710"/>
                </a:lnTo>
                <a:lnTo>
                  <a:pt x="267" y="748"/>
                </a:lnTo>
                <a:lnTo>
                  <a:pt x="264" y="745"/>
                </a:lnTo>
                <a:lnTo>
                  <a:pt x="259" y="736"/>
                </a:lnTo>
                <a:lnTo>
                  <a:pt x="252" y="723"/>
                </a:lnTo>
                <a:lnTo>
                  <a:pt x="245" y="706"/>
                </a:lnTo>
                <a:lnTo>
                  <a:pt x="239" y="684"/>
                </a:lnTo>
                <a:lnTo>
                  <a:pt x="234" y="661"/>
                </a:lnTo>
                <a:lnTo>
                  <a:pt x="233" y="633"/>
                </a:lnTo>
                <a:lnTo>
                  <a:pt x="237" y="605"/>
                </a:lnTo>
                <a:lnTo>
                  <a:pt x="248" y="576"/>
                </a:lnTo>
                <a:lnTo>
                  <a:pt x="245" y="576"/>
                </a:lnTo>
                <a:lnTo>
                  <a:pt x="239" y="578"/>
                </a:lnTo>
                <a:lnTo>
                  <a:pt x="229" y="581"/>
                </a:lnTo>
                <a:lnTo>
                  <a:pt x="217" y="586"/>
                </a:lnTo>
                <a:lnTo>
                  <a:pt x="205" y="595"/>
                </a:lnTo>
                <a:lnTo>
                  <a:pt x="192" y="608"/>
                </a:lnTo>
                <a:lnTo>
                  <a:pt x="182" y="626"/>
                </a:lnTo>
                <a:lnTo>
                  <a:pt x="173" y="649"/>
                </a:lnTo>
                <a:lnTo>
                  <a:pt x="173" y="646"/>
                </a:lnTo>
                <a:lnTo>
                  <a:pt x="173" y="634"/>
                </a:lnTo>
                <a:lnTo>
                  <a:pt x="175" y="618"/>
                </a:lnTo>
                <a:lnTo>
                  <a:pt x="181" y="597"/>
                </a:lnTo>
                <a:lnTo>
                  <a:pt x="191" y="570"/>
                </a:lnTo>
                <a:lnTo>
                  <a:pt x="208" y="543"/>
                </a:lnTo>
                <a:lnTo>
                  <a:pt x="234" y="512"/>
                </a:lnTo>
                <a:lnTo>
                  <a:pt x="245" y="473"/>
                </a:lnTo>
                <a:lnTo>
                  <a:pt x="252" y="426"/>
                </a:lnTo>
                <a:lnTo>
                  <a:pt x="256" y="374"/>
                </a:lnTo>
                <a:lnTo>
                  <a:pt x="256" y="314"/>
                </a:lnTo>
                <a:lnTo>
                  <a:pt x="253" y="249"/>
                </a:lnTo>
                <a:lnTo>
                  <a:pt x="245" y="179"/>
                </a:lnTo>
                <a:lnTo>
                  <a:pt x="233" y="178"/>
                </a:lnTo>
                <a:lnTo>
                  <a:pt x="217" y="176"/>
                </a:lnTo>
                <a:lnTo>
                  <a:pt x="197" y="173"/>
                </a:lnTo>
                <a:lnTo>
                  <a:pt x="176" y="169"/>
                </a:lnTo>
                <a:lnTo>
                  <a:pt x="153" y="162"/>
                </a:lnTo>
                <a:lnTo>
                  <a:pt x="131" y="153"/>
                </a:lnTo>
                <a:lnTo>
                  <a:pt x="109" y="141"/>
                </a:lnTo>
                <a:lnTo>
                  <a:pt x="90" y="127"/>
                </a:lnTo>
                <a:lnTo>
                  <a:pt x="76" y="109"/>
                </a:lnTo>
                <a:lnTo>
                  <a:pt x="64" y="89"/>
                </a:lnTo>
                <a:lnTo>
                  <a:pt x="55" y="64"/>
                </a:lnTo>
                <a:lnTo>
                  <a:pt x="42" y="45"/>
                </a:lnTo>
                <a:lnTo>
                  <a:pt x="28" y="32"/>
                </a:lnTo>
                <a:lnTo>
                  <a:pt x="15" y="22"/>
                </a:lnTo>
                <a:lnTo>
                  <a:pt x="0" y="17"/>
                </a:lnTo>
                <a:lnTo>
                  <a:pt x="3" y="16"/>
                </a:lnTo>
                <a:lnTo>
                  <a:pt x="10" y="13"/>
                </a:lnTo>
                <a:lnTo>
                  <a:pt x="20" y="10"/>
                </a:lnTo>
                <a:lnTo>
                  <a:pt x="35" y="7"/>
                </a:lnTo>
                <a:lnTo>
                  <a:pt x="51" y="4"/>
                </a:lnTo>
                <a:lnTo>
                  <a:pt x="70" y="1"/>
                </a:lnTo>
                <a:lnTo>
                  <a:pt x="90" y="0"/>
                </a:lnTo>
                <a:close/>
              </a:path>
            </a:pathLst>
          </a:custGeom>
          <a:solidFill>
            <a:srgbClr val="70AD47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Freeform 53"/>
          <p:cNvSpPr/>
          <p:nvPr/>
        </p:nvSpPr>
        <p:spPr bwMode="auto">
          <a:xfrm>
            <a:off x="2593484" y="2612068"/>
            <a:ext cx="1367691" cy="2090559"/>
          </a:xfrm>
          <a:custGeom>
            <a:avLst/>
            <a:gdLst>
              <a:gd name="T0" fmla="*/ 184 w 736"/>
              <a:gd name="T1" fmla="*/ 4 h 1125"/>
              <a:gd name="T2" fmla="*/ 255 w 736"/>
              <a:gd name="T3" fmla="*/ 32 h 1125"/>
              <a:gd name="T4" fmla="*/ 314 w 736"/>
              <a:gd name="T5" fmla="*/ 93 h 1125"/>
              <a:gd name="T6" fmla="*/ 349 w 736"/>
              <a:gd name="T7" fmla="*/ 198 h 1125"/>
              <a:gd name="T8" fmla="*/ 394 w 736"/>
              <a:gd name="T9" fmla="*/ 290 h 1125"/>
              <a:gd name="T10" fmla="*/ 430 w 736"/>
              <a:gd name="T11" fmla="*/ 367 h 1125"/>
              <a:gd name="T12" fmla="*/ 443 w 736"/>
              <a:gd name="T13" fmla="*/ 418 h 1125"/>
              <a:gd name="T14" fmla="*/ 472 w 736"/>
              <a:gd name="T15" fmla="*/ 374 h 1125"/>
              <a:gd name="T16" fmla="*/ 522 w 736"/>
              <a:gd name="T17" fmla="*/ 338 h 1125"/>
              <a:gd name="T18" fmla="*/ 563 w 736"/>
              <a:gd name="T19" fmla="*/ 275 h 1125"/>
              <a:gd name="T20" fmla="*/ 615 w 736"/>
              <a:gd name="T21" fmla="*/ 236 h 1125"/>
              <a:gd name="T22" fmla="*/ 670 w 736"/>
              <a:gd name="T23" fmla="*/ 234 h 1125"/>
              <a:gd name="T24" fmla="*/ 717 w 736"/>
              <a:gd name="T25" fmla="*/ 250 h 1125"/>
              <a:gd name="T26" fmla="*/ 736 w 736"/>
              <a:gd name="T27" fmla="*/ 261 h 1125"/>
              <a:gd name="T28" fmla="*/ 694 w 736"/>
              <a:gd name="T29" fmla="*/ 282 h 1125"/>
              <a:gd name="T30" fmla="*/ 651 w 736"/>
              <a:gd name="T31" fmla="*/ 329 h 1125"/>
              <a:gd name="T32" fmla="*/ 592 w 736"/>
              <a:gd name="T33" fmla="*/ 342 h 1125"/>
              <a:gd name="T34" fmla="*/ 545 w 736"/>
              <a:gd name="T35" fmla="*/ 341 h 1125"/>
              <a:gd name="T36" fmla="*/ 493 w 736"/>
              <a:gd name="T37" fmla="*/ 402 h 1125"/>
              <a:gd name="T38" fmla="*/ 468 w 736"/>
              <a:gd name="T39" fmla="*/ 506 h 1125"/>
              <a:gd name="T40" fmla="*/ 468 w 736"/>
              <a:gd name="T41" fmla="*/ 653 h 1125"/>
              <a:gd name="T42" fmla="*/ 488 w 736"/>
              <a:gd name="T43" fmla="*/ 784 h 1125"/>
              <a:gd name="T44" fmla="*/ 512 w 736"/>
              <a:gd name="T45" fmla="*/ 867 h 1125"/>
              <a:gd name="T46" fmla="*/ 544 w 736"/>
              <a:gd name="T47" fmla="*/ 924 h 1125"/>
              <a:gd name="T48" fmla="*/ 586 w 736"/>
              <a:gd name="T49" fmla="*/ 968 h 1125"/>
              <a:gd name="T50" fmla="*/ 605 w 736"/>
              <a:gd name="T51" fmla="*/ 987 h 1125"/>
              <a:gd name="T52" fmla="*/ 586 w 736"/>
              <a:gd name="T53" fmla="*/ 978 h 1125"/>
              <a:gd name="T54" fmla="*/ 531 w 736"/>
              <a:gd name="T55" fmla="*/ 943 h 1125"/>
              <a:gd name="T56" fmla="*/ 488 w 736"/>
              <a:gd name="T57" fmla="*/ 895 h 1125"/>
              <a:gd name="T58" fmla="*/ 474 w 736"/>
              <a:gd name="T59" fmla="*/ 863 h 1125"/>
              <a:gd name="T60" fmla="*/ 462 w 736"/>
              <a:gd name="T61" fmla="*/ 914 h 1125"/>
              <a:gd name="T62" fmla="*/ 466 w 736"/>
              <a:gd name="T63" fmla="*/ 990 h 1125"/>
              <a:gd name="T64" fmla="*/ 464 w 736"/>
              <a:gd name="T65" fmla="*/ 1051 h 1125"/>
              <a:gd name="T66" fmla="*/ 459 w 736"/>
              <a:gd name="T67" fmla="*/ 1052 h 1125"/>
              <a:gd name="T68" fmla="*/ 450 w 736"/>
              <a:gd name="T69" fmla="*/ 1004 h 1125"/>
              <a:gd name="T70" fmla="*/ 443 w 736"/>
              <a:gd name="T71" fmla="*/ 978 h 1125"/>
              <a:gd name="T72" fmla="*/ 429 w 736"/>
              <a:gd name="T73" fmla="*/ 939 h 1125"/>
              <a:gd name="T74" fmla="*/ 423 w 736"/>
              <a:gd name="T75" fmla="*/ 930 h 1125"/>
              <a:gd name="T76" fmla="*/ 410 w 736"/>
              <a:gd name="T77" fmla="*/ 961 h 1125"/>
              <a:gd name="T78" fmla="*/ 408 w 736"/>
              <a:gd name="T79" fmla="*/ 1006 h 1125"/>
              <a:gd name="T80" fmla="*/ 405 w 736"/>
              <a:gd name="T81" fmla="*/ 1070 h 1125"/>
              <a:gd name="T82" fmla="*/ 401 w 736"/>
              <a:gd name="T83" fmla="*/ 1121 h 1125"/>
              <a:gd name="T84" fmla="*/ 399 w 736"/>
              <a:gd name="T85" fmla="*/ 1116 h 1125"/>
              <a:gd name="T86" fmla="*/ 394 w 736"/>
              <a:gd name="T87" fmla="*/ 1061 h 1125"/>
              <a:gd name="T88" fmla="*/ 381 w 736"/>
              <a:gd name="T89" fmla="*/ 982 h 1125"/>
              <a:gd name="T90" fmla="*/ 381 w 736"/>
              <a:gd name="T91" fmla="*/ 933 h 1125"/>
              <a:gd name="T92" fmla="*/ 369 w 736"/>
              <a:gd name="T93" fmla="*/ 913 h 1125"/>
              <a:gd name="T94" fmla="*/ 314 w 736"/>
              <a:gd name="T95" fmla="*/ 965 h 1125"/>
              <a:gd name="T96" fmla="*/ 287 w 736"/>
              <a:gd name="T97" fmla="*/ 982 h 1125"/>
              <a:gd name="T98" fmla="*/ 369 w 736"/>
              <a:gd name="T99" fmla="*/ 859 h 1125"/>
              <a:gd name="T100" fmla="*/ 408 w 736"/>
              <a:gd name="T101" fmla="*/ 674 h 1125"/>
              <a:gd name="T102" fmla="*/ 413 w 736"/>
              <a:gd name="T103" fmla="*/ 504 h 1125"/>
              <a:gd name="T104" fmla="*/ 392 w 736"/>
              <a:gd name="T105" fmla="*/ 376 h 1125"/>
              <a:gd name="T106" fmla="*/ 362 w 736"/>
              <a:gd name="T107" fmla="*/ 287 h 1125"/>
              <a:gd name="T108" fmla="*/ 330 w 736"/>
              <a:gd name="T109" fmla="*/ 249 h 1125"/>
              <a:gd name="T110" fmla="*/ 258 w 736"/>
              <a:gd name="T111" fmla="*/ 239 h 1125"/>
              <a:gd name="T112" fmla="*/ 174 w 736"/>
              <a:gd name="T113" fmla="*/ 208 h 1125"/>
              <a:gd name="T114" fmla="*/ 104 w 736"/>
              <a:gd name="T115" fmla="*/ 150 h 1125"/>
              <a:gd name="T116" fmla="*/ 66 w 736"/>
              <a:gd name="T117" fmla="*/ 71 h 1125"/>
              <a:gd name="T118" fmla="*/ 16 w 736"/>
              <a:gd name="T119" fmla="*/ 29 h 1125"/>
              <a:gd name="T120" fmla="*/ 11 w 736"/>
              <a:gd name="T121" fmla="*/ 20 h 1125"/>
              <a:gd name="T122" fmla="*/ 50 w 736"/>
              <a:gd name="T123" fmla="*/ 9 h 1125"/>
              <a:gd name="T124" fmla="*/ 113 w 736"/>
              <a:gd name="T125" fmla="*/ 0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36" h="1125">
                <a:moveTo>
                  <a:pt x="136" y="0"/>
                </a:moveTo>
                <a:lnTo>
                  <a:pt x="159" y="1"/>
                </a:lnTo>
                <a:lnTo>
                  <a:pt x="184" y="4"/>
                </a:lnTo>
                <a:lnTo>
                  <a:pt x="209" y="10"/>
                </a:lnTo>
                <a:lnTo>
                  <a:pt x="232" y="19"/>
                </a:lnTo>
                <a:lnTo>
                  <a:pt x="255" y="32"/>
                </a:lnTo>
                <a:lnTo>
                  <a:pt x="277" y="48"/>
                </a:lnTo>
                <a:lnTo>
                  <a:pt x="296" y="68"/>
                </a:lnTo>
                <a:lnTo>
                  <a:pt x="314" y="93"/>
                </a:lnTo>
                <a:lnTo>
                  <a:pt x="328" y="122"/>
                </a:lnTo>
                <a:lnTo>
                  <a:pt x="340" y="157"/>
                </a:lnTo>
                <a:lnTo>
                  <a:pt x="349" y="198"/>
                </a:lnTo>
                <a:lnTo>
                  <a:pt x="353" y="245"/>
                </a:lnTo>
                <a:lnTo>
                  <a:pt x="375" y="266"/>
                </a:lnTo>
                <a:lnTo>
                  <a:pt x="394" y="290"/>
                </a:lnTo>
                <a:lnTo>
                  <a:pt x="408" y="316"/>
                </a:lnTo>
                <a:lnTo>
                  <a:pt x="420" y="342"/>
                </a:lnTo>
                <a:lnTo>
                  <a:pt x="430" y="367"/>
                </a:lnTo>
                <a:lnTo>
                  <a:pt x="436" y="389"/>
                </a:lnTo>
                <a:lnTo>
                  <a:pt x="440" y="406"/>
                </a:lnTo>
                <a:lnTo>
                  <a:pt x="443" y="418"/>
                </a:lnTo>
                <a:lnTo>
                  <a:pt x="443" y="422"/>
                </a:lnTo>
                <a:lnTo>
                  <a:pt x="456" y="394"/>
                </a:lnTo>
                <a:lnTo>
                  <a:pt x="472" y="374"/>
                </a:lnTo>
                <a:lnTo>
                  <a:pt x="488" y="358"/>
                </a:lnTo>
                <a:lnTo>
                  <a:pt x="504" y="346"/>
                </a:lnTo>
                <a:lnTo>
                  <a:pt x="522" y="338"/>
                </a:lnTo>
                <a:lnTo>
                  <a:pt x="536" y="333"/>
                </a:lnTo>
                <a:lnTo>
                  <a:pt x="548" y="300"/>
                </a:lnTo>
                <a:lnTo>
                  <a:pt x="563" y="275"/>
                </a:lnTo>
                <a:lnTo>
                  <a:pt x="579" y="258"/>
                </a:lnTo>
                <a:lnTo>
                  <a:pt x="596" y="245"/>
                </a:lnTo>
                <a:lnTo>
                  <a:pt x="615" y="236"/>
                </a:lnTo>
                <a:lnTo>
                  <a:pt x="634" y="233"/>
                </a:lnTo>
                <a:lnTo>
                  <a:pt x="653" y="233"/>
                </a:lnTo>
                <a:lnTo>
                  <a:pt x="670" y="234"/>
                </a:lnTo>
                <a:lnTo>
                  <a:pt x="688" y="239"/>
                </a:lnTo>
                <a:lnTo>
                  <a:pt x="704" y="245"/>
                </a:lnTo>
                <a:lnTo>
                  <a:pt x="717" y="250"/>
                </a:lnTo>
                <a:lnTo>
                  <a:pt x="727" y="255"/>
                </a:lnTo>
                <a:lnTo>
                  <a:pt x="733" y="259"/>
                </a:lnTo>
                <a:lnTo>
                  <a:pt x="736" y="261"/>
                </a:lnTo>
                <a:lnTo>
                  <a:pt x="723" y="263"/>
                </a:lnTo>
                <a:lnTo>
                  <a:pt x="708" y="271"/>
                </a:lnTo>
                <a:lnTo>
                  <a:pt x="694" y="282"/>
                </a:lnTo>
                <a:lnTo>
                  <a:pt x="681" y="301"/>
                </a:lnTo>
                <a:lnTo>
                  <a:pt x="667" y="317"/>
                </a:lnTo>
                <a:lnTo>
                  <a:pt x="651" y="329"/>
                </a:lnTo>
                <a:lnTo>
                  <a:pt x="633" y="336"/>
                </a:lnTo>
                <a:lnTo>
                  <a:pt x="612" y="341"/>
                </a:lnTo>
                <a:lnTo>
                  <a:pt x="592" y="342"/>
                </a:lnTo>
                <a:lnTo>
                  <a:pt x="573" y="343"/>
                </a:lnTo>
                <a:lnTo>
                  <a:pt x="557" y="342"/>
                </a:lnTo>
                <a:lnTo>
                  <a:pt x="545" y="341"/>
                </a:lnTo>
                <a:lnTo>
                  <a:pt x="522" y="358"/>
                </a:lnTo>
                <a:lnTo>
                  <a:pt x="506" y="378"/>
                </a:lnTo>
                <a:lnTo>
                  <a:pt x="493" y="402"/>
                </a:lnTo>
                <a:lnTo>
                  <a:pt x="483" y="428"/>
                </a:lnTo>
                <a:lnTo>
                  <a:pt x="474" y="457"/>
                </a:lnTo>
                <a:lnTo>
                  <a:pt x="468" y="506"/>
                </a:lnTo>
                <a:lnTo>
                  <a:pt x="465" y="556"/>
                </a:lnTo>
                <a:lnTo>
                  <a:pt x="465" y="605"/>
                </a:lnTo>
                <a:lnTo>
                  <a:pt x="468" y="653"/>
                </a:lnTo>
                <a:lnTo>
                  <a:pt x="474" y="700"/>
                </a:lnTo>
                <a:lnTo>
                  <a:pt x="481" y="744"/>
                </a:lnTo>
                <a:lnTo>
                  <a:pt x="488" y="784"/>
                </a:lnTo>
                <a:lnTo>
                  <a:pt x="497" y="818"/>
                </a:lnTo>
                <a:lnTo>
                  <a:pt x="504" y="847"/>
                </a:lnTo>
                <a:lnTo>
                  <a:pt x="512" y="867"/>
                </a:lnTo>
                <a:lnTo>
                  <a:pt x="519" y="886"/>
                </a:lnTo>
                <a:lnTo>
                  <a:pt x="531" y="905"/>
                </a:lnTo>
                <a:lnTo>
                  <a:pt x="544" y="924"/>
                </a:lnTo>
                <a:lnTo>
                  <a:pt x="558" y="940"/>
                </a:lnTo>
                <a:lnTo>
                  <a:pt x="573" y="955"/>
                </a:lnTo>
                <a:lnTo>
                  <a:pt x="586" y="968"/>
                </a:lnTo>
                <a:lnTo>
                  <a:pt x="596" y="978"/>
                </a:lnTo>
                <a:lnTo>
                  <a:pt x="603" y="984"/>
                </a:lnTo>
                <a:lnTo>
                  <a:pt x="605" y="987"/>
                </a:lnTo>
                <a:lnTo>
                  <a:pt x="603" y="985"/>
                </a:lnTo>
                <a:lnTo>
                  <a:pt x="598" y="982"/>
                </a:lnTo>
                <a:lnTo>
                  <a:pt x="586" y="978"/>
                </a:lnTo>
                <a:lnTo>
                  <a:pt x="571" y="971"/>
                </a:lnTo>
                <a:lnTo>
                  <a:pt x="554" y="959"/>
                </a:lnTo>
                <a:lnTo>
                  <a:pt x="531" y="943"/>
                </a:lnTo>
                <a:lnTo>
                  <a:pt x="510" y="926"/>
                </a:lnTo>
                <a:lnTo>
                  <a:pt x="497" y="910"/>
                </a:lnTo>
                <a:lnTo>
                  <a:pt x="488" y="895"/>
                </a:lnTo>
                <a:lnTo>
                  <a:pt x="483" y="882"/>
                </a:lnTo>
                <a:lnTo>
                  <a:pt x="478" y="872"/>
                </a:lnTo>
                <a:lnTo>
                  <a:pt x="474" y="863"/>
                </a:lnTo>
                <a:lnTo>
                  <a:pt x="469" y="875"/>
                </a:lnTo>
                <a:lnTo>
                  <a:pt x="465" y="892"/>
                </a:lnTo>
                <a:lnTo>
                  <a:pt x="462" y="914"/>
                </a:lnTo>
                <a:lnTo>
                  <a:pt x="461" y="939"/>
                </a:lnTo>
                <a:lnTo>
                  <a:pt x="464" y="966"/>
                </a:lnTo>
                <a:lnTo>
                  <a:pt x="466" y="990"/>
                </a:lnTo>
                <a:lnTo>
                  <a:pt x="466" y="1013"/>
                </a:lnTo>
                <a:lnTo>
                  <a:pt x="465" y="1033"/>
                </a:lnTo>
                <a:lnTo>
                  <a:pt x="464" y="1051"/>
                </a:lnTo>
                <a:lnTo>
                  <a:pt x="461" y="1064"/>
                </a:lnTo>
                <a:lnTo>
                  <a:pt x="461" y="1068"/>
                </a:lnTo>
                <a:lnTo>
                  <a:pt x="459" y="1052"/>
                </a:lnTo>
                <a:lnTo>
                  <a:pt x="456" y="1036"/>
                </a:lnTo>
                <a:lnTo>
                  <a:pt x="453" y="1019"/>
                </a:lnTo>
                <a:lnTo>
                  <a:pt x="450" y="1004"/>
                </a:lnTo>
                <a:lnTo>
                  <a:pt x="448" y="994"/>
                </a:lnTo>
                <a:lnTo>
                  <a:pt x="446" y="990"/>
                </a:lnTo>
                <a:lnTo>
                  <a:pt x="443" y="978"/>
                </a:lnTo>
                <a:lnTo>
                  <a:pt x="439" y="965"/>
                </a:lnTo>
                <a:lnTo>
                  <a:pt x="433" y="950"/>
                </a:lnTo>
                <a:lnTo>
                  <a:pt x="429" y="939"/>
                </a:lnTo>
                <a:lnTo>
                  <a:pt x="426" y="930"/>
                </a:lnTo>
                <a:lnTo>
                  <a:pt x="424" y="927"/>
                </a:lnTo>
                <a:lnTo>
                  <a:pt x="423" y="930"/>
                </a:lnTo>
                <a:lnTo>
                  <a:pt x="418" y="937"/>
                </a:lnTo>
                <a:lnTo>
                  <a:pt x="414" y="947"/>
                </a:lnTo>
                <a:lnTo>
                  <a:pt x="410" y="961"/>
                </a:lnTo>
                <a:lnTo>
                  <a:pt x="407" y="975"/>
                </a:lnTo>
                <a:lnTo>
                  <a:pt x="408" y="991"/>
                </a:lnTo>
                <a:lnTo>
                  <a:pt x="408" y="1006"/>
                </a:lnTo>
                <a:lnTo>
                  <a:pt x="408" y="1026"/>
                </a:lnTo>
                <a:lnTo>
                  <a:pt x="407" y="1048"/>
                </a:lnTo>
                <a:lnTo>
                  <a:pt x="405" y="1070"/>
                </a:lnTo>
                <a:lnTo>
                  <a:pt x="404" y="1090"/>
                </a:lnTo>
                <a:lnTo>
                  <a:pt x="402" y="1109"/>
                </a:lnTo>
                <a:lnTo>
                  <a:pt x="401" y="1121"/>
                </a:lnTo>
                <a:lnTo>
                  <a:pt x="401" y="1125"/>
                </a:lnTo>
                <a:lnTo>
                  <a:pt x="401" y="1122"/>
                </a:lnTo>
                <a:lnTo>
                  <a:pt x="399" y="1116"/>
                </a:lnTo>
                <a:lnTo>
                  <a:pt x="399" y="1103"/>
                </a:lnTo>
                <a:lnTo>
                  <a:pt x="397" y="1086"/>
                </a:lnTo>
                <a:lnTo>
                  <a:pt x="394" y="1061"/>
                </a:lnTo>
                <a:lnTo>
                  <a:pt x="388" y="1029"/>
                </a:lnTo>
                <a:lnTo>
                  <a:pt x="383" y="1003"/>
                </a:lnTo>
                <a:lnTo>
                  <a:pt x="381" y="982"/>
                </a:lnTo>
                <a:lnTo>
                  <a:pt x="379" y="966"/>
                </a:lnTo>
                <a:lnTo>
                  <a:pt x="379" y="950"/>
                </a:lnTo>
                <a:lnTo>
                  <a:pt x="381" y="933"/>
                </a:lnTo>
                <a:lnTo>
                  <a:pt x="383" y="913"/>
                </a:lnTo>
                <a:lnTo>
                  <a:pt x="388" y="886"/>
                </a:lnTo>
                <a:lnTo>
                  <a:pt x="369" y="913"/>
                </a:lnTo>
                <a:lnTo>
                  <a:pt x="350" y="934"/>
                </a:lnTo>
                <a:lnTo>
                  <a:pt x="331" y="952"/>
                </a:lnTo>
                <a:lnTo>
                  <a:pt x="314" y="965"/>
                </a:lnTo>
                <a:lnTo>
                  <a:pt x="300" y="975"/>
                </a:lnTo>
                <a:lnTo>
                  <a:pt x="290" y="981"/>
                </a:lnTo>
                <a:lnTo>
                  <a:pt x="287" y="982"/>
                </a:lnTo>
                <a:lnTo>
                  <a:pt x="318" y="947"/>
                </a:lnTo>
                <a:lnTo>
                  <a:pt x="347" y="907"/>
                </a:lnTo>
                <a:lnTo>
                  <a:pt x="369" y="859"/>
                </a:lnTo>
                <a:lnTo>
                  <a:pt x="385" y="811"/>
                </a:lnTo>
                <a:lnTo>
                  <a:pt x="399" y="739"/>
                </a:lnTo>
                <a:lnTo>
                  <a:pt x="408" y="674"/>
                </a:lnTo>
                <a:lnTo>
                  <a:pt x="413" y="613"/>
                </a:lnTo>
                <a:lnTo>
                  <a:pt x="414" y="556"/>
                </a:lnTo>
                <a:lnTo>
                  <a:pt x="413" y="504"/>
                </a:lnTo>
                <a:lnTo>
                  <a:pt x="407" y="457"/>
                </a:lnTo>
                <a:lnTo>
                  <a:pt x="401" y="413"/>
                </a:lnTo>
                <a:lnTo>
                  <a:pt x="392" y="376"/>
                </a:lnTo>
                <a:lnTo>
                  <a:pt x="382" y="342"/>
                </a:lnTo>
                <a:lnTo>
                  <a:pt x="372" y="311"/>
                </a:lnTo>
                <a:lnTo>
                  <a:pt x="362" y="287"/>
                </a:lnTo>
                <a:lnTo>
                  <a:pt x="351" y="266"/>
                </a:lnTo>
                <a:lnTo>
                  <a:pt x="344" y="250"/>
                </a:lnTo>
                <a:lnTo>
                  <a:pt x="330" y="249"/>
                </a:lnTo>
                <a:lnTo>
                  <a:pt x="309" y="247"/>
                </a:lnTo>
                <a:lnTo>
                  <a:pt x="286" y="243"/>
                </a:lnTo>
                <a:lnTo>
                  <a:pt x="258" y="239"/>
                </a:lnTo>
                <a:lnTo>
                  <a:pt x="231" y="231"/>
                </a:lnTo>
                <a:lnTo>
                  <a:pt x="201" y="221"/>
                </a:lnTo>
                <a:lnTo>
                  <a:pt x="174" y="208"/>
                </a:lnTo>
                <a:lnTo>
                  <a:pt x="148" y="194"/>
                </a:lnTo>
                <a:lnTo>
                  <a:pt x="124" y="173"/>
                </a:lnTo>
                <a:lnTo>
                  <a:pt x="104" y="150"/>
                </a:lnTo>
                <a:lnTo>
                  <a:pt x="91" y="124"/>
                </a:lnTo>
                <a:lnTo>
                  <a:pt x="81" y="95"/>
                </a:lnTo>
                <a:lnTo>
                  <a:pt x="66" y="71"/>
                </a:lnTo>
                <a:lnTo>
                  <a:pt x="50" y="52"/>
                </a:lnTo>
                <a:lnTo>
                  <a:pt x="34" y="39"/>
                </a:lnTo>
                <a:lnTo>
                  <a:pt x="16" y="29"/>
                </a:lnTo>
                <a:lnTo>
                  <a:pt x="0" y="25"/>
                </a:lnTo>
                <a:lnTo>
                  <a:pt x="3" y="23"/>
                </a:lnTo>
                <a:lnTo>
                  <a:pt x="11" y="20"/>
                </a:lnTo>
                <a:lnTo>
                  <a:pt x="21" y="18"/>
                </a:lnTo>
                <a:lnTo>
                  <a:pt x="34" y="13"/>
                </a:lnTo>
                <a:lnTo>
                  <a:pt x="50" y="9"/>
                </a:lnTo>
                <a:lnTo>
                  <a:pt x="69" y="6"/>
                </a:lnTo>
                <a:lnTo>
                  <a:pt x="89" y="3"/>
                </a:lnTo>
                <a:lnTo>
                  <a:pt x="113" y="0"/>
                </a:lnTo>
                <a:lnTo>
                  <a:pt x="136" y="0"/>
                </a:lnTo>
                <a:close/>
              </a:path>
            </a:pathLst>
          </a:custGeom>
          <a:solidFill>
            <a:srgbClr val="70AD47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Freeform 54"/>
          <p:cNvSpPr/>
          <p:nvPr/>
        </p:nvSpPr>
        <p:spPr bwMode="auto">
          <a:xfrm>
            <a:off x="5235093" y="2428097"/>
            <a:ext cx="1176288" cy="2274528"/>
          </a:xfrm>
          <a:custGeom>
            <a:avLst/>
            <a:gdLst>
              <a:gd name="T0" fmla="*/ 194 w 633"/>
              <a:gd name="T1" fmla="*/ 12 h 1224"/>
              <a:gd name="T2" fmla="*/ 304 w 633"/>
              <a:gd name="T3" fmla="*/ 76 h 1224"/>
              <a:gd name="T4" fmla="*/ 351 w 633"/>
              <a:gd name="T5" fmla="*/ 236 h 1224"/>
              <a:gd name="T6" fmla="*/ 379 w 633"/>
              <a:gd name="T7" fmla="*/ 480 h 1224"/>
              <a:gd name="T8" fmla="*/ 393 w 633"/>
              <a:gd name="T9" fmla="*/ 537 h 1224"/>
              <a:gd name="T10" fmla="*/ 462 w 633"/>
              <a:gd name="T11" fmla="*/ 440 h 1224"/>
              <a:gd name="T12" fmla="*/ 552 w 633"/>
              <a:gd name="T13" fmla="*/ 399 h 1224"/>
              <a:gd name="T14" fmla="*/ 625 w 633"/>
              <a:gd name="T15" fmla="*/ 421 h 1224"/>
              <a:gd name="T16" fmla="*/ 591 w 633"/>
              <a:gd name="T17" fmla="*/ 448 h 1224"/>
              <a:gd name="T18" fmla="*/ 507 w 633"/>
              <a:gd name="T19" fmla="*/ 507 h 1224"/>
              <a:gd name="T20" fmla="*/ 424 w 633"/>
              <a:gd name="T21" fmla="*/ 534 h 1224"/>
              <a:gd name="T22" fmla="*/ 408 w 633"/>
              <a:gd name="T23" fmla="*/ 715 h 1224"/>
              <a:gd name="T24" fmla="*/ 425 w 633"/>
              <a:gd name="T25" fmla="*/ 881 h 1224"/>
              <a:gd name="T26" fmla="*/ 569 w 633"/>
              <a:gd name="T27" fmla="*/ 977 h 1224"/>
              <a:gd name="T28" fmla="*/ 594 w 633"/>
              <a:gd name="T29" fmla="*/ 1019 h 1224"/>
              <a:gd name="T30" fmla="*/ 513 w 633"/>
              <a:gd name="T31" fmla="*/ 959 h 1224"/>
              <a:gd name="T32" fmla="*/ 501 w 633"/>
              <a:gd name="T33" fmla="*/ 972 h 1224"/>
              <a:gd name="T34" fmla="*/ 558 w 633"/>
              <a:gd name="T35" fmla="*/ 1108 h 1224"/>
              <a:gd name="T36" fmla="*/ 537 w 633"/>
              <a:gd name="T37" fmla="*/ 1179 h 1224"/>
              <a:gd name="T38" fmla="*/ 521 w 633"/>
              <a:gd name="T39" fmla="*/ 1068 h 1224"/>
              <a:gd name="T40" fmla="*/ 456 w 633"/>
              <a:gd name="T41" fmla="*/ 1000 h 1224"/>
              <a:gd name="T42" fmla="*/ 447 w 633"/>
              <a:gd name="T43" fmla="*/ 1065 h 1224"/>
              <a:gd name="T44" fmla="*/ 486 w 633"/>
              <a:gd name="T45" fmla="*/ 1144 h 1224"/>
              <a:gd name="T46" fmla="*/ 427 w 633"/>
              <a:gd name="T47" fmla="*/ 1086 h 1224"/>
              <a:gd name="T48" fmla="*/ 400 w 633"/>
              <a:gd name="T49" fmla="*/ 977 h 1224"/>
              <a:gd name="T50" fmla="*/ 370 w 633"/>
              <a:gd name="T51" fmla="*/ 965 h 1224"/>
              <a:gd name="T52" fmla="*/ 390 w 633"/>
              <a:gd name="T53" fmla="*/ 1096 h 1224"/>
              <a:gd name="T54" fmla="*/ 411 w 633"/>
              <a:gd name="T55" fmla="*/ 1199 h 1224"/>
              <a:gd name="T56" fmla="*/ 395 w 633"/>
              <a:gd name="T57" fmla="*/ 1189 h 1224"/>
              <a:gd name="T58" fmla="*/ 346 w 633"/>
              <a:gd name="T59" fmla="*/ 1102 h 1224"/>
              <a:gd name="T60" fmla="*/ 313 w 633"/>
              <a:gd name="T61" fmla="*/ 1109 h 1224"/>
              <a:gd name="T62" fmla="*/ 317 w 633"/>
              <a:gd name="T63" fmla="*/ 1208 h 1224"/>
              <a:gd name="T64" fmla="*/ 282 w 633"/>
              <a:gd name="T65" fmla="*/ 1134 h 1224"/>
              <a:gd name="T66" fmla="*/ 314 w 633"/>
              <a:gd name="T67" fmla="*/ 1010 h 1224"/>
              <a:gd name="T68" fmla="*/ 301 w 633"/>
              <a:gd name="T69" fmla="*/ 974 h 1224"/>
              <a:gd name="T70" fmla="*/ 250 w 633"/>
              <a:gd name="T71" fmla="*/ 1105 h 1224"/>
              <a:gd name="T72" fmla="*/ 205 w 633"/>
              <a:gd name="T73" fmla="*/ 1183 h 1224"/>
              <a:gd name="T74" fmla="*/ 202 w 633"/>
              <a:gd name="T75" fmla="*/ 1172 h 1224"/>
              <a:gd name="T76" fmla="*/ 230 w 633"/>
              <a:gd name="T77" fmla="*/ 1041 h 1224"/>
              <a:gd name="T78" fmla="*/ 250 w 633"/>
              <a:gd name="T79" fmla="*/ 961 h 1224"/>
              <a:gd name="T80" fmla="*/ 138 w 633"/>
              <a:gd name="T81" fmla="*/ 1029 h 1224"/>
              <a:gd name="T82" fmla="*/ 125 w 633"/>
              <a:gd name="T83" fmla="*/ 1074 h 1224"/>
              <a:gd name="T84" fmla="*/ 159 w 633"/>
              <a:gd name="T85" fmla="*/ 966 h 1224"/>
              <a:gd name="T86" fmla="*/ 269 w 633"/>
              <a:gd name="T87" fmla="*/ 905 h 1224"/>
              <a:gd name="T88" fmla="*/ 330 w 633"/>
              <a:gd name="T89" fmla="*/ 767 h 1224"/>
              <a:gd name="T90" fmla="*/ 320 w 633"/>
              <a:gd name="T91" fmla="*/ 562 h 1224"/>
              <a:gd name="T92" fmla="*/ 265 w 633"/>
              <a:gd name="T93" fmla="*/ 456 h 1224"/>
              <a:gd name="T94" fmla="*/ 210 w 633"/>
              <a:gd name="T95" fmla="*/ 426 h 1224"/>
              <a:gd name="T96" fmla="*/ 108 w 633"/>
              <a:gd name="T97" fmla="*/ 405 h 1224"/>
              <a:gd name="T98" fmla="*/ 38 w 633"/>
              <a:gd name="T99" fmla="*/ 322 h 1224"/>
              <a:gd name="T100" fmla="*/ 9 w 633"/>
              <a:gd name="T101" fmla="*/ 296 h 1224"/>
              <a:gd name="T102" fmla="*/ 84 w 633"/>
              <a:gd name="T103" fmla="*/ 278 h 1224"/>
              <a:gd name="T104" fmla="*/ 182 w 633"/>
              <a:gd name="T105" fmla="*/ 310 h 1224"/>
              <a:gd name="T106" fmla="*/ 255 w 633"/>
              <a:gd name="T107" fmla="*/ 429 h 1224"/>
              <a:gd name="T108" fmla="*/ 332 w 633"/>
              <a:gd name="T109" fmla="*/ 504 h 1224"/>
              <a:gd name="T110" fmla="*/ 333 w 633"/>
              <a:gd name="T111" fmla="*/ 384 h 1224"/>
              <a:gd name="T112" fmla="*/ 278 w 633"/>
              <a:gd name="T113" fmla="*/ 279 h 1224"/>
              <a:gd name="T114" fmla="*/ 154 w 633"/>
              <a:gd name="T115" fmla="*/ 199 h 1224"/>
              <a:gd name="T116" fmla="*/ 102 w 633"/>
              <a:gd name="T117" fmla="*/ 64 h 1224"/>
              <a:gd name="T118" fmla="*/ 51 w 633"/>
              <a:gd name="T119" fmla="*/ 3 h 1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3" h="1224">
                <a:moveTo>
                  <a:pt x="103" y="0"/>
                </a:moveTo>
                <a:lnTo>
                  <a:pt x="124" y="2"/>
                </a:lnTo>
                <a:lnTo>
                  <a:pt x="145" y="3"/>
                </a:lnTo>
                <a:lnTo>
                  <a:pt x="169" y="6"/>
                </a:lnTo>
                <a:lnTo>
                  <a:pt x="194" y="12"/>
                </a:lnTo>
                <a:lnTo>
                  <a:pt x="217" y="19"/>
                </a:lnTo>
                <a:lnTo>
                  <a:pt x="240" y="29"/>
                </a:lnTo>
                <a:lnTo>
                  <a:pt x="263" y="41"/>
                </a:lnTo>
                <a:lnTo>
                  <a:pt x="285" y="57"/>
                </a:lnTo>
                <a:lnTo>
                  <a:pt x="304" y="76"/>
                </a:lnTo>
                <a:lnTo>
                  <a:pt x="320" y="99"/>
                </a:lnTo>
                <a:lnTo>
                  <a:pt x="335" y="127"/>
                </a:lnTo>
                <a:lnTo>
                  <a:pt x="345" y="159"/>
                </a:lnTo>
                <a:lnTo>
                  <a:pt x="349" y="195"/>
                </a:lnTo>
                <a:lnTo>
                  <a:pt x="351" y="236"/>
                </a:lnTo>
                <a:lnTo>
                  <a:pt x="346" y="282"/>
                </a:lnTo>
                <a:lnTo>
                  <a:pt x="358" y="342"/>
                </a:lnTo>
                <a:lnTo>
                  <a:pt x="367" y="396"/>
                </a:lnTo>
                <a:lnTo>
                  <a:pt x="373" y="442"/>
                </a:lnTo>
                <a:lnTo>
                  <a:pt x="379" y="480"/>
                </a:lnTo>
                <a:lnTo>
                  <a:pt x="381" y="512"/>
                </a:lnTo>
                <a:lnTo>
                  <a:pt x="384" y="534"/>
                </a:lnTo>
                <a:lnTo>
                  <a:pt x="384" y="549"/>
                </a:lnTo>
                <a:lnTo>
                  <a:pt x="384" y="553"/>
                </a:lnTo>
                <a:lnTo>
                  <a:pt x="393" y="537"/>
                </a:lnTo>
                <a:lnTo>
                  <a:pt x="405" y="523"/>
                </a:lnTo>
                <a:lnTo>
                  <a:pt x="419" y="508"/>
                </a:lnTo>
                <a:lnTo>
                  <a:pt x="435" y="495"/>
                </a:lnTo>
                <a:lnTo>
                  <a:pt x="447" y="463"/>
                </a:lnTo>
                <a:lnTo>
                  <a:pt x="462" y="440"/>
                </a:lnTo>
                <a:lnTo>
                  <a:pt x="478" y="421"/>
                </a:lnTo>
                <a:lnTo>
                  <a:pt x="495" y="409"/>
                </a:lnTo>
                <a:lnTo>
                  <a:pt x="514" y="402"/>
                </a:lnTo>
                <a:lnTo>
                  <a:pt x="533" y="399"/>
                </a:lnTo>
                <a:lnTo>
                  <a:pt x="552" y="399"/>
                </a:lnTo>
                <a:lnTo>
                  <a:pt x="569" y="400"/>
                </a:lnTo>
                <a:lnTo>
                  <a:pt x="587" y="405"/>
                </a:lnTo>
                <a:lnTo>
                  <a:pt x="603" y="410"/>
                </a:lnTo>
                <a:lnTo>
                  <a:pt x="614" y="416"/>
                </a:lnTo>
                <a:lnTo>
                  <a:pt x="625" y="421"/>
                </a:lnTo>
                <a:lnTo>
                  <a:pt x="632" y="425"/>
                </a:lnTo>
                <a:lnTo>
                  <a:pt x="633" y="426"/>
                </a:lnTo>
                <a:lnTo>
                  <a:pt x="620" y="428"/>
                </a:lnTo>
                <a:lnTo>
                  <a:pt x="606" y="435"/>
                </a:lnTo>
                <a:lnTo>
                  <a:pt x="591" y="448"/>
                </a:lnTo>
                <a:lnTo>
                  <a:pt x="578" y="467"/>
                </a:lnTo>
                <a:lnTo>
                  <a:pt x="565" y="483"/>
                </a:lnTo>
                <a:lnTo>
                  <a:pt x="547" y="495"/>
                </a:lnTo>
                <a:lnTo>
                  <a:pt x="527" y="502"/>
                </a:lnTo>
                <a:lnTo>
                  <a:pt x="507" y="507"/>
                </a:lnTo>
                <a:lnTo>
                  <a:pt x="485" y="508"/>
                </a:lnTo>
                <a:lnTo>
                  <a:pt x="466" y="508"/>
                </a:lnTo>
                <a:lnTo>
                  <a:pt x="450" y="507"/>
                </a:lnTo>
                <a:lnTo>
                  <a:pt x="438" y="507"/>
                </a:lnTo>
                <a:lnTo>
                  <a:pt x="424" y="534"/>
                </a:lnTo>
                <a:lnTo>
                  <a:pt x="413" y="566"/>
                </a:lnTo>
                <a:lnTo>
                  <a:pt x="408" y="601"/>
                </a:lnTo>
                <a:lnTo>
                  <a:pt x="405" y="639"/>
                </a:lnTo>
                <a:lnTo>
                  <a:pt x="405" y="677"/>
                </a:lnTo>
                <a:lnTo>
                  <a:pt x="408" y="715"/>
                </a:lnTo>
                <a:lnTo>
                  <a:pt x="411" y="751"/>
                </a:lnTo>
                <a:lnTo>
                  <a:pt x="415" y="787"/>
                </a:lnTo>
                <a:lnTo>
                  <a:pt x="419" y="822"/>
                </a:lnTo>
                <a:lnTo>
                  <a:pt x="422" y="853"/>
                </a:lnTo>
                <a:lnTo>
                  <a:pt x="425" y="881"/>
                </a:lnTo>
                <a:lnTo>
                  <a:pt x="469" y="902"/>
                </a:lnTo>
                <a:lnTo>
                  <a:pt x="504" y="923"/>
                </a:lnTo>
                <a:lnTo>
                  <a:pt x="531" y="943"/>
                </a:lnTo>
                <a:lnTo>
                  <a:pt x="553" y="961"/>
                </a:lnTo>
                <a:lnTo>
                  <a:pt x="569" y="977"/>
                </a:lnTo>
                <a:lnTo>
                  <a:pt x="580" y="991"/>
                </a:lnTo>
                <a:lnTo>
                  <a:pt x="587" y="1003"/>
                </a:lnTo>
                <a:lnTo>
                  <a:pt x="591" y="1012"/>
                </a:lnTo>
                <a:lnTo>
                  <a:pt x="593" y="1016"/>
                </a:lnTo>
                <a:lnTo>
                  <a:pt x="594" y="1019"/>
                </a:lnTo>
                <a:lnTo>
                  <a:pt x="582" y="1004"/>
                </a:lnTo>
                <a:lnTo>
                  <a:pt x="568" y="990"/>
                </a:lnTo>
                <a:lnTo>
                  <a:pt x="550" y="978"/>
                </a:lnTo>
                <a:lnTo>
                  <a:pt x="531" y="968"/>
                </a:lnTo>
                <a:lnTo>
                  <a:pt x="513" y="959"/>
                </a:lnTo>
                <a:lnTo>
                  <a:pt x="495" y="952"/>
                </a:lnTo>
                <a:lnTo>
                  <a:pt x="480" y="946"/>
                </a:lnTo>
                <a:lnTo>
                  <a:pt x="472" y="943"/>
                </a:lnTo>
                <a:lnTo>
                  <a:pt x="467" y="942"/>
                </a:lnTo>
                <a:lnTo>
                  <a:pt x="501" y="972"/>
                </a:lnTo>
                <a:lnTo>
                  <a:pt x="526" y="1003"/>
                </a:lnTo>
                <a:lnTo>
                  <a:pt x="542" y="1030"/>
                </a:lnTo>
                <a:lnTo>
                  <a:pt x="552" y="1058"/>
                </a:lnTo>
                <a:lnTo>
                  <a:pt x="558" y="1084"/>
                </a:lnTo>
                <a:lnTo>
                  <a:pt x="558" y="1108"/>
                </a:lnTo>
                <a:lnTo>
                  <a:pt x="555" y="1128"/>
                </a:lnTo>
                <a:lnTo>
                  <a:pt x="550" y="1145"/>
                </a:lnTo>
                <a:lnTo>
                  <a:pt x="546" y="1160"/>
                </a:lnTo>
                <a:lnTo>
                  <a:pt x="540" y="1172"/>
                </a:lnTo>
                <a:lnTo>
                  <a:pt x="537" y="1179"/>
                </a:lnTo>
                <a:lnTo>
                  <a:pt x="536" y="1180"/>
                </a:lnTo>
                <a:lnTo>
                  <a:pt x="539" y="1147"/>
                </a:lnTo>
                <a:lnTo>
                  <a:pt x="537" y="1118"/>
                </a:lnTo>
                <a:lnTo>
                  <a:pt x="531" y="1092"/>
                </a:lnTo>
                <a:lnTo>
                  <a:pt x="521" y="1068"/>
                </a:lnTo>
                <a:lnTo>
                  <a:pt x="508" y="1048"/>
                </a:lnTo>
                <a:lnTo>
                  <a:pt x="494" y="1030"/>
                </a:lnTo>
                <a:lnTo>
                  <a:pt x="480" y="1017"/>
                </a:lnTo>
                <a:lnTo>
                  <a:pt x="467" y="1007"/>
                </a:lnTo>
                <a:lnTo>
                  <a:pt x="456" y="1000"/>
                </a:lnTo>
                <a:lnTo>
                  <a:pt x="448" y="996"/>
                </a:lnTo>
                <a:lnTo>
                  <a:pt x="447" y="994"/>
                </a:lnTo>
                <a:lnTo>
                  <a:pt x="441" y="1017"/>
                </a:lnTo>
                <a:lnTo>
                  <a:pt x="441" y="1042"/>
                </a:lnTo>
                <a:lnTo>
                  <a:pt x="447" y="1065"/>
                </a:lnTo>
                <a:lnTo>
                  <a:pt x="454" y="1087"/>
                </a:lnTo>
                <a:lnTo>
                  <a:pt x="463" y="1106"/>
                </a:lnTo>
                <a:lnTo>
                  <a:pt x="473" y="1124"/>
                </a:lnTo>
                <a:lnTo>
                  <a:pt x="480" y="1135"/>
                </a:lnTo>
                <a:lnTo>
                  <a:pt x="486" y="1144"/>
                </a:lnTo>
                <a:lnTo>
                  <a:pt x="489" y="1147"/>
                </a:lnTo>
                <a:lnTo>
                  <a:pt x="463" y="1131"/>
                </a:lnTo>
                <a:lnTo>
                  <a:pt x="446" y="1116"/>
                </a:lnTo>
                <a:lnTo>
                  <a:pt x="434" y="1102"/>
                </a:lnTo>
                <a:lnTo>
                  <a:pt x="427" y="1086"/>
                </a:lnTo>
                <a:lnTo>
                  <a:pt x="421" y="1068"/>
                </a:lnTo>
                <a:lnTo>
                  <a:pt x="418" y="1048"/>
                </a:lnTo>
                <a:lnTo>
                  <a:pt x="413" y="1025"/>
                </a:lnTo>
                <a:lnTo>
                  <a:pt x="408" y="997"/>
                </a:lnTo>
                <a:lnTo>
                  <a:pt x="400" y="977"/>
                </a:lnTo>
                <a:lnTo>
                  <a:pt x="395" y="961"/>
                </a:lnTo>
                <a:lnTo>
                  <a:pt x="387" y="950"/>
                </a:lnTo>
                <a:lnTo>
                  <a:pt x="383" y="943"/>
                </a:lnTo>
                <a:lnTo>
                  <a:pt x="381" y="942"/>
                </a:lnTo>
                <a:lnTo>
                  <a:pt x="370" y="965"/>
                </a:lnTo>
                <a:lnTo>
                  <a:pt x="363" y="988"/>
                </a:lnTo>
                <a:lnTo>
                  <a:pt x="363" y="1013"/>
                </a:lnTo>
                <a:lnTo>
                  <a:pt x="365" y="1039"/>
                </a:lnTo>
                <a:lnTo>
                  <a:pt x="370" y="1064"/>
                </a:lnTo>
                <a:lnTo>
                  <a:pt x="390" y="1096"/>
                </a:lnTo>
                <a:lnTo>
                  <a:pt x="403" y="1124"/>
                </a:lnTo>
                <a:lnTo>
                  <a:pt x="411" y="1147"/>
                </a:lnTo>
                <a:lnTo>
                  <a:pt x="413" y="1169"/>
                </a:lnTo>
                <a:lnTo>
                  <a:pt x="413" y="1185"/>
                </a:lnTo>
                <a:lnTo>
                  <a:pt x="411" y="1199"/>
                </a:lnTo>
                <a:lnTo>
                  <a:pt x="406" y="1209"/>
                </a:lnTo>
                <a:lnTo>
                  <a:pt x="402" y="1218"/>
                </a:lnTo>
                <a:lnTo>
                  <a:pt x="399" y="1223"/>
                </a:lnTo>
                <a:lnTo>
                  <a:pt x="397" y="1224"/>
                </a:lnTo>
                <a:lnTo>
                  <a:pt x="395" y="1189"/>
                </a:lnTo>
                <a:lnTo>
                  <a:pt x="389" y="1161"/>
                </a:lnTo>
                <a:lnTo>
                  <a:pt x="380" y="1140"/>
                </a:lnTo>
                <a:lnTo>
                  <a:pt x="368" y="1124"/>
                </a:lnTo>
                <a:lnTo>
                  <a:pt x="358" y="1110"/>
                </a:lnTo>
                <a:lnTo>
                  <a:pt x="346" y="1102"/>
                </a:lnTo>
                <a:lnTo>
                  <a:pt x="336" y="1097"/>
                </a:lnTo>
                <a:lnTo>
                  <a:pt x="329" y="1093"/>
                </a:lnTo>
                <a:lnTo>
                  <a:pt x="323" y="1092"/>
                </a:lnTo>
                <a:lnTo>
                  <a:pt x="320" y="1092"/>
                </a:lnTo>
                <a:lnTo>
                  <a:pt x="313" y="1109"/>
                </a:lnTo>
                <a:lnTo>
                  <a:pt x="310" y="1129"/>
                </a:lnTo>
                <a:lnTo>
                  <a:pt x="310" y="1151"/>
                </a:lnTo>
                <a:lnTo>
                  <a:pt x="312" y="1173"/>
                </a:lnTo>
                <a:lnTo>
                  <a:pt x="314" y="1192"/>
                </a:lnTo>
                <a:lnTo>
                  <a:pt x="317" y="1208"/>
                </a:lnTo>
                <a:lnTo>
                  <a:pt x="320" y="1220"/>
                </a:lnTo>
                <a:lnTo>
                  <a:pt x="320" y="1224"/>
                </a:lnTo>
                <a:lnTo>
                  <a:pt x="300" y="1193"/>
                </a:lnTo>
                <a:lnTo>
                  <a:pt x="287" y="1163"/>
                </a:lnTo>
                <a:lnTo>
                  <a:pt x="282" y="1134"/>
                </a:lnTo>
                <a:lnTo>
                  <a:pt x="284" y="1106"/>
                </a:lnTo>
                <a:lnTo>
                  <a:pt x="290" y="1080"/>
                </a:lnTo>
                <a:lnTo>
                  <a:pt x="300" y="1055"/>
                </a:lnTo>
                <a:lnTo>
                  <a:pt x="309" y="1032"/>
                </a:lnTo>
                <a:lnTo>
                  <a:pt x="314" y="1010"/>
                </a:lnTo>
                <a:lnTo>
                  <a:pt x="317" y="991"/>
                </a:lnTo>
                <a:lnTo>
                  <a:pt x="320" y="975"/>
                </a:lnTo>
                <a:lnTo>
                  <a:pt x="320" y="963"/>
                </a:lnTo>
                <a:lnTo>
                  <a:pt x="320" y="961"/>
                </a:lnTo>
                <a:lnTo>
                  <a:pt x="301" y="974"/>
                </a:lnTo>
                <a:lnTo>
                  <a:pt x="285" y="991"/>
                </a:lnTo>
                <a:lnTo>
                  <a:pt x="272" y="1012"/>
                </a:lnTo>
                <a:lnTo>
                  <a:pt x="262" y="1036"/>
                </a:lnTo>
                <a:lnTo>
                  <a:pt x="255" y="1068"/>
                </a:lnTo>
                <a:lnTo>
                  <a:pt x="250" y="1105"/>
                </a:lnTo>
                <a:lnTo>
                  <a:pt x="246" y="1131"/>
                </a:lnTo>
                <a:lnTo>
                  <a:pt x="237" y="1151"/>
                </a:lnTo>
                <a:lnTo>
                  <a:pt x="227" y="1166"/>
                </a:lnTo>
                <a:lnTo>
                  <a:pt x="217" y="1177"/>
                </a:lnTo>
                <a:lnTo>
                  <a:pt x="205" y="1183"/>
                </a:lnTo>
                <a:lnTo>
                  <a:pt x="196" y="1188"/>
                </a:lnTo>
                <a:lnTo>
                  <a:pt x="189" y="1189"/>
                </a:lnTo>
                <a:lnTo>
                  <a:pt x="188" y="1191"/>
                </a:lnTo>
                <a:lnTo>
                  <a:pt x="194" y="1183"/>
                </a:lnTo>
                <a:lnTo>
                  <a:pt x="202" y="1172"/>
                </a:lnTo>
                <a:lnTo>
                  <a:pt x="212" y="1154"/>
                </a:lnTo>
                <a:lnTo>
                  <a:pt x="220" y="1132"/>
                </a:lnTo>
                <a:lnTo>
                  <a:pt x="227" y="1106"/>
                </a:lnTo>
                <a:lnTo>
                  <a:pt x="229" y="1074"/>
                </a:lnTo>
                <a:lnTo>
                  <a:pt x="230" y="1041"/>
                </a:lnTo>
                <a:lnTo>
                  <a:pt x="234" y="1013"/>
                </a:lnTo>
                <a:lnTo>
                  <a:pt x="240" y="991"/>
                </a:lnTo>
                <a:lnTo>
                  <a:pt x="245" y="974"/>
                </a:lnTo>
                <a:lnTo>
                  <a:pt x="249" y="963"/>
                </a:lnTo>
                <a:lnTo>
                  <a:pt x="250" y="961"/>
                </a:lnTo>
                <a:lnTo>
                  <a:pt x="214" y="971"/>
                </a:lnTo>
                <a:lnTo>
                  <a:pt x="186" y="984"/>
                </a:lnTo>
                <a:lnTo>
                  <a:pt x="164" y="998"/>
                </a:lnTo>
                <a:lnTo>
                  <a:pt x="148" y="1013"/>
                </a:lnTo>
                <a:lnTo>
                  <a:pt x="138" y="1029"/>
                </a:lnTo>
                <a:lnTo>
                  <a:pt x="131" y="1042"/>
                </a:lnTo>
                <a:lnTo>
                  <a:pt x="127" y="1055"/>
                </a:lnTo>
                <a:lnTo>
                  <a:pt x="125" y="1065"/>
                </a:lnTo>
                <a:lnTo>
                  <a:pt x="125" y="1071"/>
                </a:lnTo>
                <a:lnTo>
                  <a:pt x="125" y="1074"/>
                </a:lnTo>
                <a:lnTo>
                  <a:pt x="118" y="1048"/>
                </a:lnTo>
                <a:lnTo>
                  <a:pt x="119" y="1025"/>
                </a:lnTo>
                <a:lnTo>
                  <a:pt x="128" y="1003"/>
                </a:lnTo>
                <a:lnTo>
                  <a:pt x="141" y="984"/>
                </a:lnTo>
                <a:lnTo>
                  <a:pt x="159" y="966"/>
                </a:lnTo>
                <a:lnTo>
                  <a:pt x="179" y="952"/>
                </a:lnTo>
                <a:lnTo>
                  <a:pt x="202" y="937"/>
                </a:lnTo>
                <a:lnTo>
                  <a:pt x="226" y="926"/>
                </a:lnTo>
                <a:lnTo>
                  <a:pt x="247" y="914"/>
                </a:lnTo>
                <a:lnTo>
                  <a:pt x="269" y="905"/>
                </a:lnTo>
                <a:lnTo>
                  <a:pt x="288" y="897"/>
                </a:lnTo>
                <a:lnTo>
                  <a:pt x="303" y="889"/>
                </a:lnTo>
                <a:lnTo>
                  <a:pt x="312" y="883"/>
                </a:lnTo>
                <a:lnTo>
                  <a:pt x="323" y="822"/>
                </a:lnTo>
                <a:lnTo>
                  <a:pt x="330" y="767"/>
                </a:lnTo>
                <a:lnTo>
                  <a:pt x="335" y="716"/>
                </a:lnTo>
                <a:lnTo>
                  <a:pt x="335" y="671"/>
                </a:lnTo>
                <a:lnTo>
                  <a:pt x="332" y="630"/>
                </a:lnTo>
                <a:lnTo>
                  <a:pt x="328" y="594"/>
                </a:lnTo>
                <a:lnTo>
                  <a:pt x="320" y="562"/>
                </a:lnTo>
                <a:lnTo>
                  <a:pt x="312" y="534"/>
                </a:lnTo>
                <a:lnTo>
                  <a:pt x="301" y="509"/>
                </a:lnTo>
                <a:lnTo>
                  <a:pt x="290" y="488"/>
                </a:lnTo>
                <a:lnTo>
                  <a:pt x="277" y="470"/>
                </a:lnTo>
                <a:lnTo>
                  <a:pt x="265" y="456"/>
                </a:lnTo>
                <a:lnTo>
                  <a:pt x="252" y="442"/>
                </a:lnTo>
                <a:lnTo>
                  <a:pt x="240" y="434"/>
                </a:lnTo>
                <a:lnTo>
                  <a:pt x="229" y="426"/>
                </a:lnTo>
                <a:lnTo>
                  <a:pt x="223" y="426"/>
                </a:lnTo>
                <a:lnTo>
                  <a:pt x="210" y="426"/>
                </a:lnTo>
                <a:lnTo>
                  <a:pt x="194" y="425"/>
                </a:lnTo>
                <a:lnTo>
                  <a:pt x="173" y="422"/>
                </a:lnTo>
                <a:lnTo>
                  <a:pt x="153" y="419"/>
                </a:lnTo>
                <a:lnTo>
                  <a:pt x="129" y="413"/>
                </a:lnTo>
                <a:lnTo>
                  <a:pt x="108" y="405"/>
                </a:lnTo>
                <a:lnTo>
                  <a:pt x="89" y="393"/>
                </a:lnTo>
                <a:lnTo>
                  <a:pt x="71" y="377"/>
                </a:lnTo>
                <a:lnTo>
                  <a:pt x="60" y="357"/>
                </a:lnTo>
                <a:lnTo>
                  <a:pt x="49" y="338"/>
                </a:lnTo>
                <a:lnTo>
                  <a:pt x="38" y="322"/>
                </a:lnTo>
                <a:lnTo>
                  <a:pt x="25" y="310"/>
                </a:lnTo>
                <a:lnTo>
                  <a:pt x="12" y="303"/>
                </a:lnTo>
                <a:lnTo>
                  <a:pt x="0" y="300"/>
                </a:lnTo>
                <a:lnTo>
                  <a:pt x="1" y="298"/>
                </a:lnTo>
                <a:lnTo>
                  <a:pt x="9" y="296"/>
                </a:lnTo>
                <a:lnTo>
                  <a:pt x="19" y="291"/>
                </a:lnTo>
                <a:lnTo>
                  <a:pt x="32" y="287"/>
                </a:lnTo>
                <a:lnTo>
                  <a:pt x="48" y="284"/>
                </a:lnTo>
                <a:lnTo>
                  <a:pt x="65" y="279"/>
                </a:lnTo>
                <a:lnTo>
                  <a:pt x="84" y="278"/>
                </a:lnTo>
                <a:lnTo>
                  <a:pt x="105" y="278"/>
                </a:lnTo>
                <a:lnTo>
                  <a:pt x="125" y="281"/>
                </a:lnTo>
                <a:lnTo>
                  <a:pt x="144" y="287"/>
                </a:lnTo>
                <a:lnTo>
                  <a:pt x="163" y="297"/>
                </a:lnTo>
                <a:lnTo>
                  <a:pt x="182" y="310"/>
                </a:lnTo>
                <a:lnTo>
                  <a:pt x="198" y="329"/>
                </a:lnTo>
                <a:lnTo>
                  <a:pt x="211" y="352"/>
                </a:lnTo>
                <a:lnTo>
                  <a:pt x="221" y="381"/>
                </a:lnTo>
                <a:lnTo>
                  <a:pt x="229" y="418"/>
                </a:lnTo>
                <a:lnTo>
                  <a:pt x="255" y="429"/>
                </a:lnTo>
                <a:lnTo>
                  <a:pt x="277" y="444"/>
                </a:lnTo>
                <a:lnTo>
                  <a:pt x="296" y="460"/>
                </a:lnTo>
                <a:lnTo>
                  <a:pt x="312" y="476"/>
                </a:lnTo>
                <a:lnTo>
                  <a:pt x="323" y="492"/>
                </a:lnTo>
                <a:lnTo>
                  <a:pt x="332" y="504"/>
                </a:lnTo>
                <a:lnTo>
                  <a:pt x="338" y="512"/>
                </a:lnTo>
                <a:lnTo>
                  <a:pt x="339" y="517"/>
                </a:lnTo>
                <a:lnTo>
                  <a:pt x="335" y="476"/>
                </a:lnTo>
                <a:lnTo>
                  <a:pt x="333" y="431"/>
                </a:lnTo>
                <a:lnTo>
                  <a:pt x="333" y="384"/>
                </a:lnTo>
                <a:lnTo>
                  <a:pt x="333" y="339"/>
                </a:lnTo>
                <a:lnTo>
                  <a:pt x="333" y="298"/>
                </a:lnTo>
                <a:lnTo>
                  <a:pt x="319" y="294"/>
                </a:lnTo>
                <a:lnTo>
                  <a:pt x="300" y="288"/>
                </a:lnTo>
                <a:lnTo>
                  <a:pt x="278" y="279"/>
                </a:lnTo>
                <a:lnTo>
                  <a:pt x="253" y="268"/>
                </a:lnTo>
                <a:lnTo>
                  <a:pt x="227" y="255"/>
                </a:lnTo>
                <a:lnTo>
                  <a:pt x="201" y="239"/>
                </a:lnTo>
                <a:lnTo>
                  <a:pt x="176" y="221"/>
                </a:lnTo>
                <a:lnTo>
                  <a:pt x="154" y="199"/>
                </a:lnTo>
                <a:lnTo>
                  <a:pt x="135" y="176"/>
                </a:lnTo>
                <a:lnTo>
                  <a:pt x="122" y="150"/>
                </a:lnTo>
                <a:lnTo>
                  <a:pt x="115" y="119"/>
                </a:lnTo>
                <a:lnTo>
                  <a:pt x="111" y="90"/>
                </a:lnTo>
                <a:lnTo>
                  <a:pt x="102" y="64"/>
                </a:lnTo>
                <a:lnTo>
                  <a:pt x="90" y="42"/>
                </a:lnTo>
                <a:lnTo>
                  <a:pt x="77" y="25"/>
                </a:lnTo>
                <a:lnTo>
                  <a:pt x="62" y="13"/>
                </a:lnTo>
                <a:lnTo>
                  <a:pt x="48" y="4"/>
                </a:lnTo>
                <a:lnTo>
                  <a:pt x="51" y="3"/>
                </a:lnTo>
                <a:lnTo>
                  <a:pt x="58" y="3"/>
                </a:lnTo>
                <a:lnTo>
                  <a:pt x="70" y="2"/>
                </a:lnTo>
                <a:lnTo>
                  <a:pt x="86" y="0"/>
                </a:lnTo>
                <a:lnTo>
                  <a:pt x="103" y="0"/>
                </a:lnTo>
                <a:close/>
              </a:path>
            </a:pathLst>
          </a:custGeom>
          <a:solidFill>
            <a:srgbClr val="70AD47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55"/>
          <p:cNvSpPr/>
          <p:nvPr/>
        </p:nvSpPr>
        <p:spPr bwMode="auto">
          <a:xfrm>
            <a:off x="7635127" y="1959813"/>
            <a:ext cx="1468037" cy="2742813"/>
          </a:xfrm>
          <a:custGeom>
            <a:avLst/>
            <a:gdLst>
              <a:gd name="T0" fmla="*/ 222 w 790"/>
              <a:gd name="T1" fmla="*/ 24 h 1476"/>
              <a:gd name="T2" fmla="*/ 337 w 790"/>
              <a:gd name="T3" fmla="*/ 172 h 1476"/>
              <a:gd name="T4" fmla="*/ 386 w 790"/>
              <a:gd name="T5" fmla="*/ 401 h 1476"/>
              <a:gd name="T6" fmla="*/ 433 w 790"/>
              <a:gd name="T7" fmla="*/ 328 h 1476"/>
              <a:gd name="T8" fmla="*/ 520 w 790"/>
              <a:gd name="T9" fmla="*/ 133 h 1476"/>
              <a:gd name="T10" fmla="*/ 656 w 790"/>
              <a:gd name="T11" fmla="*/ 82 h 1476"/>
              <a:gd name="T12" fmla="*/ 713 w 790"/>
              <a:gd name="T13" fmla="*/ 104 h 1476"/>
              <a:gd name="T14" fmla="*/ 612 w 790"/>
              <a:gd name="T15" fmla="*/ 210 h 1476"/>
              <a:gd name="T16" fmla="*/ 475 w 790"/>
              <a:gd name="T17" fmla="*/ 291 h 1476"/>
              <a:gd name="T18" fmla="*/ 446 w 790"/>
              <a:gd name="T19" fmla="*/ 566 h 1476"/>
              <a:gd name="T20" fmla="*/ 513 w 790"/>
              <a:gd name="T21" fmla="*/ 513 h 1476"/>
              <a:gd name="T22" fmla="*/ 648 w 790"/>
              <a:gd name="T23" fmla="*/ 357 h 1476"/>
              <a:gd name="T24" fmla="*/ 769 w 790"/>
              <a:gd name="T25" fmla="*/ 361 h 1476"/>
              <a:gd name="T26" fmla="*/ 733 w 790"/>
              <a:gd name="T27" fmla="*/ 414 h 1476"/>
              <a:gd name="T28" fmla="*/ 602 w 790"/>
              <a:gd name="T29" fmla="*/ 453 h 1476"/>
              <a:gd name="T30" fmla="*/ 471 w 790"/>
              <a:gd name="T31" fmla="*/ 684 h 1476"/>
              <a:gd name="T32" fmla="*/ 538 w 790"/>
              <a:gd name="T33" fmla="*/ 694 h 1476"/>
              <a:gd name="T34" fmla="*/ 541 w 790"/>
              <a:gd name="T35" fmla="*/ 708 h 1476"/>
              <a:gd name="T36" fmla="*/ 452 w 790"/>
              <a:gd name="T37" fmla="*/ 929 h 1476"/>
              <a:gd name="T38" fmla="*/ 496 w 790"/>
              <a:gd name="T39" fmla="*/ 1114 h 1476"/>
              <a:gd name="T40" fmla="*/ 611 w 790"/>
              <a:gd name="T41" fmla="*/ 1163 h 1476"/>
              <a:gd name="T42" fmla="*/ 564 w 790"/>
              <a:gd name="T43" fmla="*/ 1153 h 1476"/>
              <a:gd name="T44" fmla="*/ 560 w 790"/>
              <a:gd name="T45" fmla="*/ 1191 h 1476"/>
              <a:gd name="T46" fmla="*/ 606 w 790"/>
              <a:gd name="T47" fmla="*/ 1288 h 1476"/>
              <a:gd name="T48" fmla="*/ 522 w 790"/>
              <a:gd name="T49" fmla="*/ 1217 h 1476"/>
              <a:gd name="T50" fmla="*/ 549 w 790"/>
              <a:gd name="T51" fmla="*/ 1330 h 1476"/>
              <a:gd name="T52" fmla="*/ 520 w 790"/>
              <a:gd name="T53" fmla="*/ 1428 h 1476"/>
              <a:gd name="T54" fmla="*/ 484 w 790"/>
              <a:gd name="T55" fmla="*/ 1250 h 1476"/>
              <a:gd name="T56" fmla="*/ 456 w 790"/>
              <a:gd name="T57" fmla="*/ 1285 h 1476"/>
              <a:gd name="T58" fmla="*/ 446 w 790"/>
              <a:gd name="T59" fmla="*/ 1313 h 1476"/>
              <a:gd name="T60" fmla="*/ 418 w 790"/>
              <a:gd name="T61" fmla="*/ 1151 h 1476"/>
              <a:gd name="T62" fmla="*/ 359 w 790"/>
              <a:gd name="T63" fmla="*/ 1393 h 1476"/>
              <a:gd name="T64" fmla="*/ 344 w 790"/>
              <a:gd name="T65" fmla="*/ 1434 h 1476"/>
              <a:gd name="T66" fmla="*/ 354 w 790"/>
              <a:gd name="T67" fmla="*/ 1227 h 1476"/>
              <a:gd name="T68" fmla="*/ 346 w 790"/>
              <a:gd name="T69" fmla="*/ 1192 h 1476"/>
              <a:gd name="T70" fmla="*/ 292 w 790"/>
              <a:gd name="T71" fmla="*/ 1357 h 1476"/>
              <a:gd name="T72" fmla="*/ 235 w 790"/>
              <a:gd name="T73" fmla="*/ 1419 h 1476"/>
              <a:gd name="T74" fmla="*/ 277 w 790"/>
              <a:gd name="T75" fmla="*/ 1249 h 1476"/>
              <a:gd name="T76" fmla="*/ 251 w 790"/>
              <a:gd name="T77" fmla="*/ 1192 h 1476"/>
              <a:gd name="T78" fmla="*/ 175 w 790"/>
              <a:gd name="T79" fmla="*/ 1287 h 1476"/>
              <a:gd name="T80" fmla="*/ 212 w 790"/>
              <a:gd name="T81" fmla="*/ 1183 h 1476"/>
              <a:gd name="T82" fmla="*/ 306 w 790"/>
              <a:gd name="T83" fmla="*/ 1135 h 1476"/>
              <a:gd name="T84" fmla="*/ 172 w 790"/>
              <a:gd name="T85" fmla="*/ 1179 h 1476"/>
              <a:gd name="T86" fmla="*/ 156 w 790"/>
              <a:gd name="T87" fmla="*/ 1198 h 1476"/>
              <a:gd name="T88" fmla="*/ 233 w 790"/>
              <a:gd name="T89" fmla="*/ 1106 h 1476"/>
              <a:gd name="T90" fmla="*/ 331 w 790"/>
              <a:gd name="T91" fmla="*/ 1098 h 1476"/>
              <a:gd name="T92" fmla="*/ 395 w 790"/>
              <a:gd name="T93" fmla="*/ 894 h 1476"/>
              <a:gd name="T94" fmla="*/ 353 w 790"/>
              <a:gd name="T95" fmla="*/ 719 h 1476"/>
              <a:gd name="T96" fmla="*/ 335 w 790"/>
              <a:gd name="T97" fmla="*/ 694 h 1476"/>
              <a:gd name="T98" fmla="*/ 399 w 790"/>
              <a:gd name="T99" fmla="*/ 716 h 1476"/>
              <a:gd name="T100" fmla="*/ 290 w 790"/>
              <a:gd name="T101" fmla="*/ 531 h 1476"/>
              <a:gd name="T102" fmla="*/ 153 w 790"/>
              <a:gd name="T103" fmla="*/ 508 h 1476"/>
              <a:gd name="T104" fmla="*/ 18 w 790"/>
              <a:gd name="T105" fmla="*/ 421 h 1476"/>
              <a:gd name="T106" fmla="*/ 63 w 790"/>
              <a:gd name="T107" fmla="*/ 389 h 1476"/>
              <a:gd name="T108" fmla="*/ 200 w 790"/>
              <a:gd name="T109" fmla="*/ 412 h 1476"/>
              <a:gd name="T110" fmla="*/ 351 w 790"/>
              <a:gd name="T111" fmla="*/ 540 h 1476"/>
              <a:gd name="T112" fmla="*/ 378 w 790"/>
              <a:gd name="T113" fmla="*/ 481 h 1476"/>
              <a:gd name="T114" fmla="*/ 271 w 790"/>
              <a:gd name="T115" fmla="*/ 280 h 1476"/>
              <a:gd name="T116" fmla="*/ 111 w 790"/>
              <a:gd name="T117" fmla="*/ 150 h 1476"/>
              <a:gd name="T118" fmla="*/ 37 w 790"/>
              <a:gd name="T119" fmla="*/ 3 h 1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90" h="1476">
                <a:moveTo>
                  <a:pt x="89" y="0"/>
                </a:moveTo>
                <a:lnTo>
                  <a:pt x="108" y="0"/>
                </a:lnTo>
                <a:lnTo>
                  <a:pt x="128" y="2"/>
                </a:lnTo>
                <a:lnTo>
                  <a:pt x="152" y="5"/>
                </a:lnTo>
                <a:lnTo>
                  <a:pt x="175" y="9"/>
                </a:lnTo>
                <a:lnTo>
                  <a:pt x="198" y="15"/>
                </a:lnTo>
                <a:lnTo>
                  <a:pt x="222" y="24"/>
                </a:lnTo>
                <a:lnTo>
                  <a:pt x="244" y="35"/>
                </a:lnTo>
                <a:lnTo>
                  <a:pt x="265" y="50"/>
                </a:lnTo>
                <a:lnTo>
                  <a:pt x="284" y="67"/>
                </a:lnTo>
                <a:lnTo>
                  <a:pt x="302" y="88"/>
                </a:lnTo>
                <a:lnTo>
                  <a:pt x="316" y="111"/>
                </a:lnTo>
                <a:lnTo>
                  <a:pt x="328" y="140"/>
                </a:lnTo>
                <a:lnTo>
                  <a:pt x="337" y="172"/>
                </a:lnTo>
                <a:lnTo>
                  <a:pt x="340" y="208"/>
                </a:lnTo>
                <a:lnTo>
                  <a:pt x="338" y="251"/>
                </a:lnTo>
                <a:lnTo>
                  <a:pt x="332" y="297"/>
                </a:lnTo>
                <a:lnTo>
                  <a:pt x="350" y="322"/>
                </a:lnTo>
                <a:lnTo>
                  <a:pt x="364" y="350"/>
                </a:lnTo>
                <a:lnTo>
                  <a:pt x="376" y="376"/>
                </a:lnTo>
                <a:lnTo>
                  <a:pt x="386" y="401"/>
                </a:lnTo>
                <a:lnTo>
                  <a:pt x="394" y="422"/>
                </a:lnTo>
                <a:lnTo>
                  <a:pt x="399" y="440"/>
                </a:lnTo>
                <a:lnTo>
                  <a:pt x="402" y="451"/>
                </a:lnTo>
                <a:lnTo>
                  <a:pt x="404" y="456"/>
                </a:lnTo>
                <a:lnTo>
                  <a:pt x="410" y="409"/>
                </a:lnTo>
                <a:lnTo>
                  <a:pt x="420" y="366"/>
                </a:lnTo>
                <a:lnTo>
                  <a:pt x="433" y="328"/>
                </a:lnTo>
                <a:lnTo>
                  <a:pt x="447" y="294"/>
                </a:lnTo>
                <a:lnTo>
                  <a:pt x="462" y="267"/>
                </a:lnTo>
                <a:lnTo>
                  <a:pt x="477" y="243"/>
                </a:lnTo>
                <a:lnTo>
                  <a:pt x="488" y="226"/>
                </a:lnTo>
                <a:lnTo>
                  <a:pt x="496" y="188"/>
                </a:lnTo>
                <a:lnTo>
                  <a:pt x="506" y="157"/>
                </a:lnTo>
                <a:lnTo>
                  <a:pt x="520" y="133"/>
                </a:lnTo>
                <a:lnTo>
                  <a:pt x="536" y="112"/>
                </a:lnTo>
                <a:lnTo>
                  <a:pt x="555" y="99"/>
                </a:lnTo>
                <a:lnTo>
                  <a:pt x="574" y="89"/>
                </a:lnTo>
                <a:lnTo>
                  <a:pt x="595" y="83"/>
                </a:lnTo>
                <a:lnTo>
                  <a:pt x="616" y="80"/>
                </a:lnTo>
                <a:lnTo>
                  <a:pt x="637" y="79"/>
                </a:lnTo>
                <a:lnTo>
                  <a:pt x="656" y="82"/>
                </a:lnTo>
                <a:lnTo>
                  <a:pt x="675" y="85"/>
                </a:lnTo>
                <a:lnTo>
                  <a:pt x="691" y="88"/>
                </a:lnTo>
                <a:lnTo>
                  <a:pt x="704" y="92"/>
                </a:lnTo>
                <a:lnTo>
                  <a:pt x="715" y="96"/>
                </a:lnTo>
                <a:lnTo>
                  <a:pt x="723" y="99"/>
                </a:lnTo>
                <a:lnTo>
                  <a:pt x="724" y="101"/>
                </a:lnTo>
                <a:lnTo>
                  <a:pt x="713" y="104"/>
                </a:lnTo>
                <a:lnTo>
                  <a:pt x="698" y="112"/>
                </a:lnTo>
                <a:lnTo>
                  <a:pt x="685" y="124"/>
                </a:lnTo>
                <a:lnTo>
                  <a:pt x="673" y="140"/>
                </a:lnTo>
                <a:lnTo>
                  <a:pt x="663" y="162"/>
                </a:lnTo>
                <a:lnTo>
                  <a:pt x="650" y="181"/>
                </a:lnTo>
                <a:lnTo>
                  <a:pt x="632" y="198"/>
                </a:lnTo>
                <a:lnTo>
                  <a:pt x="612" y="210"/>
                </a:lnTo>
                <a:lnTo>
                  <a:pt x="590" y="219"/>
                </a:lnTo>
                <a:lnTo>
                  <a:pt x="567" y="226"/>
                </a:lnTo>
                <a:lnTo>
                  <a:pt x="545" y="230"/>
                </a:lnTo>
                <a:lnTo>
                  <a:pt x="525" y="232"/>
                </a:lnTo>
                <a:lnTo>
                  <a:pt x="507" y="233"/>
                </a:lnTo>
                <a:lnTo>
                  <a:pt x="496" y="233"/>
                </a:lnTo>
                <a:lnTo>
                  <a:pt x="475" y="291"/>
                </a:lnTo>
                <a:lnTo>
                  <a:pt x="461" y="344"/>
                </a:lnTo>
                <a:lnTo>
                  <a:pt x="452" y="393"/>
                </a:lnTo>
                <a:lnTo>
                  <a:pt x="445" y="437"/>
                </a:lnTo>
                <a:lnTo>
                  <a:pt x="442" y="476"/>
                </a:lnTo>
                <a:lnTo>
                  <a:pt x="442" y="511"/>
                </a:lnTo>
                <a:lnTo>
                  <a:pt x="443" y="542"/>
                </a:lnTo>
                <a:lnTo>
                  <a:pt x="446" y="566"/>
                </a:lnTo>
                <a:lnTo>
                  <a:pt x="449" y="585"/>
                </a:lnTo>
                <a:lnTo>
                  <a:pt x="452" y="600"/>
                </a:lnTo>
                <a:lnTo>
                  <a:pt x="453" y="609"/>
                </a:lnTo>
                <a:lnTo>
                  <a:pt x="455" y="612"/>
                </a:lnTo>
                <a:lnTo>
                  <a:pt x="468" y="575"/>
                </a:lnTo>
                <a:lnTo>
                  <a:pt x="488" y="543"/>
                </a:lnTo>
                <a:lnTo>
                  <a:pt x="513" y="513"/>
                </a:lnTo>
                <a:lnTo>
                  <a:pt x="539" y="486"/>
                </a:lnTo>
                <a:lnTo>
                  <a:pt x="565" y="463"/>
                </a:lnTo>
                <a:lnTo>
                  <a:pt x="590" y="446"/>
                </a:lnTo>
                <a:lnTo>
                  <a:pt x="600" y="412"/>
                </a:lnTo>
                <a:lnTo>
                  <a:pt x="615" y="387"/>
                </a:lnTo>
                <a:lnTo>
                  <a:pt x="631" y="369"/>
                </a:lnTo>
                <a:lnTo>
                  <a:pt x="648" y="357"/>
                </a:lnTo>
                <a:lnTo>
                  <a:pt x="667" y="348"/>
                </a:lnTo>
                <a:lnTo>
                  <a:pt x="686" y="345"/>
                </a:lnTo>
                <a:lnTo>
                  <a:pt x="705" y="344"/>
                </a:lnTo>
                <a:lnTo>
                  <a:pt x="724" y="347"/>
                </a:lnTo>
                <a:lnTo>
                  <a:pt x="742" y="351"/>
                </a:lnTo>
                <a:lnTo>
                  <a:pt x="756" y="357"/>
                </a:lnTo>
                <a:lnTo>
                  <a:pt x="769" y="361"/>
                </a:lnTo>
                <a:lnTo>
                  <a:pt x="780" y="367"/>
                </a:lnTo>
                <a:lnTo>
                  <a:pt x="787" y="371"/>
                </a:lnTo>
                <a:lnTo>
                  <a:pt x="790" y="373"/>
                </a:lnTo>
                <a:lnTo>
                  <a:pt x="775" y="374"/>
                </a:lnTo>
                <a:lnTo>
                  <a:pt x="761" y="382"/>
                </a:lnTo>
                <a:lnTo>
                  <a:pt x="746" y="395"/>
                </a:lnTo>
                <a:lnTo>
                  <a:pt x="733" y="414"/>
                </a:lnTo>
                <a:lnTo>
                  <a:pt x="720" y="430"/>
                </a:lnTo>
                <a:lnTo>
                  <a:pt x="701" y="441"/>
                </a:lnTo>
                <a:lnTo>
                  <a:pt x="680" y="449"/>
                </a:lnTo>
                <a:lnTo>
                  <a:pt x="657" y="453"/>
                </a:lnTo>
                <a:lnTo>
                  <a:pt x="637" y="454"/>
                </a:lnTo>
                <a:lnTo>
                  <a:pt x="618" y="454"/>
                </a:lnTo>
                <a:lnTo>
                  <a:pt x="602" y="453"/>
                </a:lnTo>
                <a:lnTo>
                  <a:pt x="592" y="451"/>
                </a:lnTo>
                <a:lnTo>
                  <a:pt x="552" y="495"/>
                </a:lnTo>
                <a:lnTo>
                  <a:pt x="522" y="537"/>
                </a:lnTo>
                <a:lnTo>
                  <a:pt x="500" y="580"/>
                </a:lnTo>
                <a:lnTo>
                  <a:pt x="485" y="617"/>
                </a:lnTo>
                <a:lnTo>
                  <a:pt x="477" y="654"/>
                </a:lnTo>
                <a:lnTo>
                  <a:pt x="471" y="684"/>
                </a:lnTo>
                <a:lnTo>
                  <a:pt x="469" y="711"/>
                </a:lnTo>
                <a:lnTo>
                  <a:pt x="471" y="729"/>
                </a:lnTo>
                <a:lnTo>
                  <a:pt x="472" y="743"/>
                </a:lnTo>
                <a:lnTo>
                  <a:pt x="472" y="747"/>
                </a:lnTo>
                <a:lnTo>
                  <a:pt x="494" y="722"/>
                </a:lnTo>
                <a:lnTo>
                  <a:pt x="517" y="705"/>
                </a:lnTo>
                <a:lnTo>
                  <a:pt x="538" y="694"/>
                </a:lnTo>
                <a:lnTo>
                  <a:pt x="557" y="687"/>
                </a:lnTo>
                <a:lnTo>
                  <a:pt x="570" y="684"/>
                </a:lnTo>
                <a:lnTo>
                  <a:pt x="580" y="684"/>
                </a:lnTo>
                <a:lnTo>
                  <a:pt x="583" y="684"/>
                </a:lnTo>
                <a:lnTo>
                  <a:pt x="570" y="689"/>
                </a:lnTo>
                <a:lnTo>
                  <a:pt x="555" y="696"/>
                </a:lnTo>
                <a:lnTo>
                  <a:pt x="541" y="708"/>
                </a:lnTo>
                <a:lnTo>
                  <a:pt x="525" y="722"/>
                </a:lnTo>
                <a:lnTo>
                  <a:pt x="509" y="743"/>
                </a:lnTo>
                <a:lnTo>
                  <a:pt x="494" y="767"/>
                </a:lnTo>
                <a:lnTo>
                  <a:pt x="480" y="799"/>
                </a:lnTo>
                <a:lnTo>
                  <a:pt x="468" y="837"/>
                </a:lnTo>
                <a:lnTo>
                  <a:pt x="459" y="882"/>
                </a:lnTo>
                <a:lnTo>
                  <a:pt x="452" y="929"/>
                </a:lnTo>
                <a:lnTo>
                  <a:pt x="450" y="970"/>
                </a:lnTo>
                <a:lnTo>
                  <a:pt x="453" y="1006"/>
                </a:lnTo>
                <a:lnTo>
                  <a:pt x="458" y="1038"/>
                </a:lnTo>
                <a:lnTo>
                  <a:pt x="465" y="1064"/>
                </a:lnTo>
                <a:lnTo>
                  <a:pt x="474" y="1086"/>
                </a:lnTo>
                <a:lnTo>
                  <a:pt x="484" y="1102"/>
                </a:lnTo>
                <a:lnTo>
                  <a:pt x="496" y="1114"/>
                </a:lnTo>
                <a:lnTo>
                  <a:pt x="506" y="1118"/>
                </a:lnTo>
                <a:lnTo>
                  <a:pt x="539" y="1122"/>
                </a:lnTo>
                <a:lnTo>
                  <a:pt x="564" y="1128"/>
                </a:lnTo>
                <a:lnTo>
                  <a:pt x="583" y="1137"/>
                </a:lnTo>
                <a:lnTo>
                  <a:pt x="596" y="1146"/>
                </a:lnTo>
                <a:lnTo>
                  <a:pt x="606" y="1154"/>
                </a:lnTo>
                <a:lnTo>
                  <a:pt x="611" y="1163"/>
                </a:lnTo>
                <a:lnTo>
                  <a:pt x="613" y="1170"/>
                </a:lnTo>
                <a:lnTo>
                  <a:pt x="615" y="1175"/>
                </a:lnTo>
                <a:lnTo>
                  <a:pt x="615" y="1176"/>
                </a:lnTo>
                <a:lnTo>
                  <a:pt x="609" y="1167"/>
                </a:lnTo>
                <a:lnTo>
                  <a:pt x="597" y="1160"/>
                </a:lnTo>
                <a:lnTo>
                  <a:pt x="581" y="1156"/>
                </a:lnTo>
                <a:lnTo>
                  <a:pt x="564" y="1153"/>
                </a:lnTo>
                <a:lnTo>
                  <a:pt x="545" y="1153"/>
                </a:lnTo>
                <a:lnTo>
                  <a:pt x="529" y="1153"/>
                </a:lnTo>
                <a:lnTo>
                  <a:pt x="514" y="1154"/>
                </a:lnTo>
                <a:lnTo>
                  <a:pt x="504" y="1154"/>
                </a:lnTo>
                <a:lnTo>
                  <a:pt x="501" y="1156"/>
                </a:lnTo>
                <a:lnTo>
                  <a:pt x="533" y="1172"/>
                </a:lnTo>
                <a:lnTo>
                  <a:pt x="560" y="1191"/>
                </a:lnTo>
                <a:lnTo>
                  <a:pt x="579" y="1210"/>
                </a:lnTo>
                <a:lnTo>
                  <a:pt x="592" y="1227"/>
                </a:lnTo>
                <a:lnTo>
                  <a:pt x="600" y="1245"/>
                </a:lnTo>
                <a:lnTo>
                  <a:pt x="605" y="1259"/>
                </a:lnTo>
                <a:lnTo>
                  <a:pt x="608" y="1272"/>
                </a:lnTo>
                <a:lnTo>
                  <a:pt x="608" y="1282"/>
                </a:lnTo>
                <a:lnTo>
                  <a:pt x="606" y="1288"/>
                </a:lnTo>
                <a:lnTo>
                  <a:pt x="606" y="1291"/>
                </a:lnTo>
                <a:lnTo>
                  <a:pt x="597" y="1268"/>
                </a:lnTo>
                <a:lnTo>
                  <a:pt x="584" y="1250"/>
                </a:lnTo>
                <a:lnTo>
                  <a:pt x="570" y="1237"/>
                </a:lnTo>
                <a:lnTo>
                  <a:pt x="552" y="1227"/>
                </a:lnTo>
                <a:lnTo>
                  <a:pt x="536" y="1221"/>
                </a:lnTo>
                <a:lnTo>
                  <a:pt x="522" y="1217"/>
                </a:lnTo>
                <a:lnTo>
                  <a:pt x="510" y="1214"/>
                </a:lnTo>
                <a:lnTo>
                  <a:pt x="501" y="1214"/>
                </a:lnTo>
                <a:lnTo>
                  <a:pt x="498" y="1213"/>
                </a:lnTo>
                <a:lnTo>
                  <a:pt x="522" y="1246"/>
                </a:lnTo>
                <a:lnTo>
                  <a:pt x="536" y="1277"/>
                </a:lnTo>
                <a:lnTo>
                  <a:pt x="545" y="1304"/>
                </a:lnTo>
                <a:lnTo>
                  <a:pt x="549" y="1330"/>
                </a:lnTo>
                <a:lnTo>
                  <a:pt x="548" y="1355"/>
                </a:lnTo>
                <a:lnTo>
                  <a:pt x="545" y="1376"/>
                </a:lnTo>
                <a:lnTo>
                  <a:pt x="539" y="1395"/>
                </a:lnTo>
                <a:lnTo>
                  <a:pt x="532" y="1409"/>
                </a:lnTo>
                <a:lnTo>
                  <a:pt x="526" y="1419"/>
                </a:lnTo>
                <a:lnTo>
                  <a:pt x="522" y="1427"/>
                </a:lnTo>
                <a:lnTo>
                  <a:pt x="520" y="1428"/>
                </a:lnTo>
                <a:lnTo>
                  <a:pt x="528" y="1397"/>
                </a:lnTo>
                <a:lnTo>
                  <a:pt x="529" y="1367"/>
                </a:lnTo>
                <a:lnTo>
                  <a:pt x="525" y="1339"/>
                </a:lnTo>
                <a:lnTo>
                  <a:pt x="517" y="1313"/>
                </a:lnTo>
                <a:lnTo>
                  <a:pt x="507" y="1290"/>
                </a:lnTo>
                <a:lnTo>
                  <a:pt x="496" y="1268"/>
                </a:lnTo>
                <a:lnTo>
                  <a:pt x="484" y="1250"/>
                </a:lnTo>
                <a:lnTo>
                  <a:pt x="474" y="1236"/>
                </a:lnTo>
                <a:lnTo>
                  <a:pt x="463" y="1224"/>
                </a:lnTo>
                <a:lnTo>
                  <a:pt x="458" y="1218"/>
                </a:lnTo>
                <a:lnTo>
                  <a:pt x="455" y="1215"/>
                </a:lnTo>
                <a:lnTo>
                  <a:pt x="453" y="1240"/>
                </a:lnTo>
                <a:lnTo>
                  <a:pt x="453" y="1264"/>
                </a:lnTo>
                <a:lnTo>
                  <a:pt x="456" y="1285"/>
                </a:lnTo>
                <a:lnTo>
                  <a:pt x="459" y="1306"/>
                </a:lnTo>
                <a:lnTo>
                  <a:pt x="463" y="1323"/>
                </a:lnTo>
                <a:lnTo>
                  <a:pt x="468" y="1336"/>
                </a:lnTo>
                <a:lnTo>
                  <a:pt x="471" y="1345"/>
                </a:lnTo>
                <a:lnTo>
                  <a:pt x="472" y="1349"/>
                </a:lnTo>
                <a:lnTo>
                  <a:pt x="458" y="1333"/>
                </a:lnTo>
                <a:lnTo>
                  <a:pt x="446" y="1313"/>
                </a:lnTo>
                <a:lnTo>
                  <a:pt x="437" y="1288"/>
                </a:lnTo>
                <a:lnTo>
                  <a:pt x="430" y="1261"/>
                </a:lnTo>
                <a:lnTo>
                  <a:pt x="426" y="1233"/>
                </a:lnTo>
                <a:lnTo>
                  <a:pt x="421" y="1207"/>
                </a:lnTo>
                <a:lnTo>
                  <a:pt x="420" y="1183"/>
                </a:lnTo>
                <a:lnTo>
                  <a:pt x="418" y="1165"/>
                </a:lnTo>
                <a:lnTo>
                  <a:pt x="418" y="1151"/>
                </a:lnTo>
                <a:lnTo>
                  <a:pt x="418" y="1147"/>
                </a:lnTo>
                <a:lnTo>
                  <a:pt x="395" y="1194"/>
                </a:lnTo>
                <a:lnTo>
                  <a:pt x="379" y="1239"/>
                </a:lnTo>
                <a:lnTo>
                  <a:pt x="367" y="1282"/>
                </a:lnTo>
                <a:lnTo>
                  <a:pt x="362" y="1322"/>
                </a:lnTo>
                <a:lnTo>
                  <a:pt x="359" y="1360"/>
                </a:lnTo>
                <a:lnTo>
                  <a:pt x="359" y="1393"/>
                </a:lnTo>
                <a:lnTo>
                  <a:pt x="360" y="1421"/>
                </a:lnTo>
                <a:lnTo>
                  <a:pt x="363" y="1444"/>
                </a:lnTo>
                <a:lnTo>
                  <a:pt x="367" y="1461"/>
                </a:lnTo>
                <a:lnTo>
                  <a:pt x="369" y="1472"/>
                </a:lnTo>
                <a:lnTo>
                  <a:pt x="370" y="1476"/>
                </a:lnTo>
                <a:lnTo>
                  <a:pt x="356" y="1457"/>
                </a:lnTo>
                <a:lnTo>
                  <a:pt x="344" y="1434"/>
                </a:lnTo>
                <a:lnTo>
                  <a:pt x="338" y="1406"/>
                </a:lnTo>
                <a:lnTo>
                  <a:pt x="335" y="1377"/>
                </a:lnTo>
                <a:lnTo>
                  <a:pt x="335" y="1345"/>
                </a:lnTo>
                <a:lnTo>
                  <a:pt x="338" y="1314"/>
                </a:lnTo>
                <a:lnTo>
                  <a:pt x="343" y="1282"/>
                </a:lnTo>
                <a:lnTo>
                  <a:pt x="348" y="1253"/>
                </a:lnTo>
                <a:lnTo>
                  <a:pt x="354" y="1227"/>
                </a:lnTo>
                <a:lnTo>
                  <a:pt x="359" y="1205"/>
                </a:lnTo>
                <a:lnTo>
                  <a:pt x="364" y="1188"/>
                </a:lnTo>
                <a:lnTo>
                  <a:pt x="367" y="1176"/>
                </a:lnTo>
                <a:lnTo>
                  <a:pt x="369" y="1172"/>
                </a:lnTo>
                <a:lnTo>
                  <a:pt x="363" y="1178"/>
                </a:lnTo>
                <a:lnTo>
                  <a:pt x="354" y="1183"/>
                </a:lnTo>
                <a:lnTo>
                  <a:pt x="346" y="1192"/>
                </a:lnTo>
                <a:lnTo>
                  <a:pt x="337" y="1204"/>
                </a:lnTo>
                <a:lnTo>
                  <a:pt x="327" y="1220"/>
                </a:lnTo>
                <a:lnTo>
                  <a:pt x="318" y="1242"/>
                </a:lnTo>
                <a:lnTo>
                  <a:pt x="311" y="1268"/>
                </a:lnTo>
                <a:lnTo>
                  <a:pt x="305" y="1301"/>
                </a:lnTo>
                <a:lnTo>
                  <a:pt x="300" y="1332"/>
                </a:lnTo>
                <a:lnTo>
                  <a:pt x="292" y="1357"/>
                </a:lnTo>
                <a:lnTo>
                  <a:pt x="281" y="1376"/>
                </a:lnTo>
                <a:lnTo>
                  <a:pt x="271" y="1392"/>
                </a:lnTo>
                <a:lnTo>
                  <a:pt x="261" y="1403"/>
                </a:lnTo>
                <a:lnTo>
                  <a:pt x="251" y="1411"/>
                </a:lnTo>
                <a:lnTo>
                  <a:pt x="242" y="1416"/>
                </a:lnTo>
                <a:lnTo>
                  <a:pt x="236" y="1419"/>
                </a:lnTo>
                <a:lnTo>
                  <a:pt x="235" y="1419"/>
                </a:lnTo>
                <a:lnTo>
                  <a:pt x="246" y="1409"/>
                </a:lnTo>
                <a:lnTo>
                  <a:pt x="258" y="1389"/>
                </a:lnTo>
                <a:lnTo>
                  <a:pt x="267" y="1362"/>
                </a:lnTo>
                <a:lnTo>
                  <a:pt x="273" y="1330"/>
                </a:lnTo>
                <a:lnTo>
                  <a:pt x="273" y="1297"/>
                </a:lnTo>
                <a:lnTo>
                  <a:pt x="274" y="1272"/>
                </a:lnTo>
                <a:lnTo>
                  <a:pt x="277" y="1249"/>
                </a:lnTo>
                <a:lnTo>
                  <a:pt x="284" y="1227"/>
                </a:lnTo>
                <a:lnTo>
                  <a:pt x="290" y="1208"/>
                </a:lnTo>
                <a:lnTo>
                  <a:pt x="297" y="1194"/>
                </a:lnTo>
                <a:lnTo>
                  <a:pt x="302" y="1185"/>
                </a:lnTo>
                <a:lnTo>
                  <a:pt x="303" y="1181"/>
                </a:lnTo>
                <a:lnTo>
                  <a:pt x="276" y="1185"/>
                </a:lnTo>
                <a:lnTo>
                  <a:pt x="251" y="1192"/>
                </a:lnTo>
                <a:lnTo>
                  <a:pt x="232" y="1204"/>
                </a:lnTo>
                <a:lnTo>
                  <a:pt x="214" y="1218"/>
                </a:lnTo>
                <a:lnTo>
                  <a:pt x="201" y="1233"/>
                </a:lnTo>
                <a:lnTo>
                  <a:pt x="191" y="1249"/>
                </a:lnTo>
                <a:lnTo>
                  <a:pt x="184" y="1264"/>
                </a:lnTo>
                <a:lnTo>
                  <a:pt x="178" y="1277"/>
                </a:lnTo>
                <a:lnTo>
                  <a:pt x="175" y="1287"/>
                </a:lnTo>
                <a:lnTo>
                  <a:pt x="174" y="1294"/>
                </a:lnTo>
                <a:lnTo>
                  <a:pt x="172" y="1297"/>
                </a:lnTo>
                <a:lnTo>
                  <a:pt x="169" y="1268"/>
                </a:lnTo>
                <a:lnTo>
                  <a:pt x="174" y="1242"/>
                </a:lnTo>
                <a:lnTo>
                  <a:pt x="182" y="1220"/>
                </a:lnTo>
                <a:lnTo>
                  <a:pt x="195" y="1199"/>
                </a:lnTo>
                <a:lnTo>
                  <a:pt x="212" y="1183"/>
                </a:lnTo>
                <a:lnTo>
                  <a:pt x="230" y="1170"/>
                </a:lnTo>
                <a:lnTo>
                  <a:pt x="248" y="1159"/>
                </a:lnTo>
                <a:lnTo>
                  <a:pt x="267" y="1150"/>
                </a:lnTo>
                <a:lnTo>
                  <a:pt x="283" y="1143"/>
                </a:lnTo>
                <a:lnTo>
                  <a:pt x="295" y="1138"/>
                </a:lnTo>
                <a:lnTo>
                  <a:pt x="303" y="1137"/>
                </a:lnTo>
                <a:lnTo>
                  <a:pt x="306" y="1135"/>
                </a:lnTo>
                <a:lnTo>
                  <a:pt x="274" y="1133"/>
                </a:lnTo>
                <a:lnTo>
                  <a:pt x="248" y="1134"/>
                </a:lnTo>
                <a:lnTo>
                  <a:pt x="225" y="1140"/>
                </a:lnTo>
                <a:lnTo>
                  <a:pt x="206" y="1147"/>
                </a:lnTo>
                <a:lnTo>
                  <a:pt x="191" y="1156"/>
                </a:lnTo>
                <a:lnTo>
                  <a:pt x="181" y="1167"/>
                </a:lnTo>
                <a:lnTo>
                  <a:pt x="172" y="1179"/>
                </a:lnTo>
                <a:lnTo>
                  <a:pt x="166" y="1191"/>
                </a:lnTo>
                <a:lnTo>
                  <a:pt x="162" y="1201"/>
                </a:lnTo>
                <a:lnTo>
                  <a:pt x="161" y="1211"/>
                </a:lnTo>
                <a:lnTo>
                  <a:pt x="159" y="1218"/>
                </a:lnTo>
                <a:lnTo>
                  <a:pt x="159" y="1224"/>
                </a:lnTo>
                <a:lnTo>
                  <a:pt x="159" y="1226"/>
                </a:lnTo>
                <a:lnTo>
                  <a:pt x="156" y="1198"/>
                </a:lnTo>
                <a:lnTo>
                  <a:pt x="159" y="1173"/>
                </a:lnTo>
                <a:lnTo>
                  <a:pt x="165" y="1154"/>
                </a:lnTo>
                <a:lnTo>
                  <a:pt x="175" y="1138"/>
                </a:lnTo>
                <a:lnTo>
                  <a:pt x="187" y="1127"/>
                </a:lnTo>
                <a:lnTo>
                  <a:pt x="201" y="1118"/>
                </a:lnTo>
                <a:lnTo>
                  <a:pt x="217" y="1111"/>
                </a:lnTo>
                <a:lnTo>
                  <a:pt x="233" y="1106"/>
                </a:lnTo>
                <a:lnTo>
                  <a:pt x="249" y="1105"/>
                </a:lnTo>
                <a:lnTo>
                  <a:pt x="265" y="1102"/>
                </a:lnTo>
                <a:lnTo>
                  <a:pt x="280" y="1102"/>
                </a:lnTo>
                <a:lnTo>
                  <a:pt x="293" y="1102"/>
                </a:lnTo>
                <a:lnTo>
                  <a:pt x="312" y="1101"/>
                </a:lnTo>
                <a:lnTo>
                  <a:pt x="324" y="1099"/>
                </a:lnTo>
                <a:lnTo>
                  <a:pt x="331" y="1098"/>
                </a:lnTo>
                <a:lnTo>
                  <a:pt x="337" y="1095"/>
                </a:lnTo>
                <a:lnTo>
                  <a:pt x="343" y="1090"/>
                </a:lnTo>
                <a:lnTo>
                  <a:pt x="348" y="1085"/>
                </a:lnTo>
                <a:lnTo>
                  <a:pt x="367" y="1029"/>
                </a:lnTo>
                <a:lnTo>
                  <a:pt x="382" y="980"/>
                </a:lnTo>
                <a:lnTo>
                  <a:pt x="391" y="935"/>
                </a:lnTo>
                <a:lnTo>
                  <a:pt x="395" y="894"/>
                </a:lnTo>
                <a:lnTo>
                  <a:pt x="395" y="857"/>
                </a:lnTo>
                <a:lnTo>
                  <a:pt x="394" y="825"/>
                </a:lnTo>
                <a:lnTo>
                  <a:pt x="388" y="798"/>
                </a:lnTo>
                <a:lnTo>
                  <a:pt x="380" y="773"/>
                </a:lnTo>
                <a:lnTo>
                  <a:pt x="372" y="753"/>
                </a:lnTo>
                <a:lnTo>
                  <a:pt x="363" y="734"/>
                </a:lnTo>
                <a:lnTo>
                  <a:pt x="353" y="719"/>
                </a:lnTo>
                <a:lnTo>
                  <a:pt x="343" y="708"/>
                </a:lnTo>
                <a:lnTo>
                  <a:pt x="332" y="699"/>
                </a:lnTo>
                <a:lnTo>
                  <a:pt x="325" y="692"/>
                </a:lnTo>
                <a:lnTo>
                  <a:pt x="318" y="687"/>
                </a:lnTo>
                <a:lnTo>
                  <a:pt x="313" y="684"/>
                </a:lnTo>
                <a:lnTo>
                  <a:pt x="312" y="684"/>
                </a:lnTo>
                <a:lnTo>
                  <a:pt x="335" y="694"/>
                </a:lnTo>
                <a:lnTo>
                  <a:pt x="356" y="709"/>
                </a:lnTo>
                <a:lnTo>
                  <a:pt x="373" y="724"/>
                </a:lnTo>
                <a:lnTo>
                  <a:pt x="386" y="738"/>
                </a:lnTo>
                <a:lnTo>
                  <a:pt x="396" y="750"/>
                </a:lnTo>
                <a:lnTo>
                  <a:pt x="402" y="759"/>
                </a:lnTo>
                <a:lnTo>
                  <a:pt x="404" y="761"/>
                </a:lnTo>
                <a:lnTo>
                  <a:pt x="399" y="716"/>
                </a:lnTo>
                <a:lnTo>
                  <a:pt x="392" y="676"/>
                </a:lnTo>
                <a:lnTo>
                  <a:pt x="380" y="641"/>
                </a:lnTo>
                <a:lnTo>
                  <a:pt x="366" y="612"/>
                </a:lnTo>
                <a:lnTo>
                  <a:pt x="348" y="585"/>
                </a:lnTo>
                <a:lnTo>
                  <a:pt x="329" y="564"/>
                </a:lnTo>
                <a:lnTo>
                  <a:pt x="311" y="546"/>
                </a:lnTo>
                <a:lnTo>
                  <a:pt x="290" y="531"/>
                </a:lnTo>
                <a:lnTo>
                  <a:pt x="271" y="521"/>
                </a:lnTo>
                <a:lnTo>
                  <a:pt x="252" y="513"/>
                </a:lnTo>
                <a:lnTo>
                  <a:pt x="235" y="505"/>
                </a:lnTo>
                <a:lnTo>
                  <a:pt x="219" y="508"/>
                </a:lnTo>
                <a:lnTo>
                  <a:pt x="198" y="510"/>
                </a:lnTo>
                <a:lnTo>
                  <a:pt x="177" y="510"/>
                </a:lnTo>
                <a:lnTo>
                  <a:pt x="153" y="508"/>
                </a:lnTo>
                <a:lnTo>
                  <a:pt x="128" y="504"/>
                </a:lnTo>
                <a:lnTo>
                  <a:pt x="107" y="495"/>
                </a:lnTo>
                <a:lnTo>
                  <a:pt x="86" y="483"/>
                </a:lnTo>
                <a:lnTo>
                  <a:pt x="70" y="466"/>
                </a:lnTo>
                <a:lnTo>
                  <a:pt x="54" y="444"/>
                </a:lnTo>
                <a:lnTo>
                  <a:pt x="35" y="428"/>
                </a:lnTo>
                <a:lnTo>
                  <a:pt x="18" y="421"/>
                </a:lnTo>
                <a:lnTo>
                  <a:pt x="0" y="419"/>
                </a:lnTo>
                <a:lnTo>
                  <a:pt x="3" y="417"/>
                </a:lnTo>
                <a:lnTo>
                  <a:pt x="9" y="414"/>
                </a:lnTo>
                <a:lnTo>
                  <a:pt x="19" y="408"/>
                </a:lnTo>
                <a:lnTo>
                  <a:pt x="31" y="402"/>
                </a:lnTo>
                <a:lnTo>
                  <a:pt x="45" y="395"/>
                </a:lnTo>
                <a:lnTo>
                  <a:pt x="63" y="389"/>
                </a:lnTo>
                <a:lnTo>
                  <a:pt x="80" y="383"/>
                </a:lnTo>
                <a:lnTo>
                  <a:pt x="99" y="380"/>
                </a:lnTo>
                <a:lnTo>
                  <a:pt x="120" y="379"/>
                </a:lnTo>
                <a:lnTo>
                  <a:pt x="140" y="382"/>
                </a:lnTo>
                <a:lnTo>
                  <a:pt x="161" y="387"/>
                </a:lnTo>
                <a:lnTo>
                  <a:pt x="181" y="396"/>
                </a:lnTo>
                <a:lnTo>
                  <a:pt x="200" y="412"/>
                </a:lnTo>
                <a:lnTo>
                  <a:pt x="217" y="433"/>
                </a:lnTo>
                <a:lnTo>
                  <a:pt x="233" y="459"/>
                </a:lnTo>
                <a:lnTo>
                  <a:pt x="246" y="494"/>
                </a:lnTo>
                <a:lnTo>
                  <a:pt x="279" y="499"/>
                </a:lnTo>
                <a:lnTo>
                  <a:pt x="306" y="510"/>
                </a:lnTo>
                <a:lnTo>
                  <a:pt x="331" y="524"/>
                </a:lnTo>
                <a:lnTo>
                  <a:pt x="351" y="540"/>
                </a:lnTo>
                <a:lnTo>
                  <a:pt x="369" y="556"/>
                </a:lnTo>
                <a:lnTo>
                  <a:pt x="380" y="572"/>
                </a:lnTo>
                <a:lnTo>
                  <a:pt x="391" y="585"/>
                </a:lnTo>
                <a:lnTo>
                  <a:pt x="396" y="594"/>
                </a:lnTo>
                <a:lnTo>
                  <a:pt x="398" y="598"/>
                </a:lnTo>
                <a:lnTo>
                  <a:pt x="389" y="536"/>
                </a:lnTo>
                <a:lnTo>
                  <a:pt x="378" y="481"/>
                </a:lnTo>
                <a:lnTo>
                  <a:pt x="364" y="431"/>
                </a:lnTo>
                <a:lnTo>
                  <a:pt x="351" y="389"/>
                </a:lnTo>
                <a:lnTo>
                  <a:pt x="337" y="351"/>
                </a:lnTo>
                <a:lnTo>
                  <a:pt x="324" y="319"/>
                </a:lnTo>
                <a:lnTo>
                  <a:pt x="312" y="294"/>
                </a:lnTo>
                <a:lnTo>
                  <a:pt x="293" y="288"/>
                </a:lnTo>
                <a:lnTo>
                  <a:pt x="271" y="280"/>
                </a:lnTo>
                <a:lnTo>
                  <a:pt x="245" y="270"/>
                </a:lnTo>
                <a:lnTo>
                  <a:pt x="219" y="256"/>
                </a:lnTo>
                <a:lnTo>
                  <a:pt x="193" y="240"/>
                </a:lnTo>
                <a:lnTo>
                  <a:pt x="168" y="222"/>
                </a:lnTo>
                <a:lnTo>
                  <a:pt x="145" y="201"/>
                </a:lnTo>
                <a:lnTo>
                  <a:pt x="126" y="176"/>
                </a:lnTo>
                <a:lnTo>
                  <a:pt x="111" y="150"/>
                </a:lnTo>
                <a:lnTo>
                  <a:pt x="104" y="120"/>
                </a:lnTo>
                <a:lnTo>
                  <a:pt x="99" y="89"/>
                </a:lnTo>
                <a:lnTo>
                  <a:pt x="91" y="64"/>
                </a:lnTo>
                <a:lnTo>
                  <a:pt x="79" y="43"/>
                </a:lnTo>
                <a:lnTo>
                  <a:pt x="66" y="25"/>
                </a:lnTo>
                <a:lnTo>
                  <a:pt x="51" y="12"/>
                </a:lnTo>
                <a:lnTo>
                  <a:pt x="37" y="3"/>
                </a:lnTo>
                <a:lnTo>
                  <a:pt x="40" y="3"/>
                </a:lnTo>
                <a:lnTo>
                  <a:pt x="47" y="2"/>
                </a:lnTo>
                <a:lnTo>
                  <a:pt x="57" y="0"/>
                </a:lnTo>
                <a:lnTo>
                  <a:pt x="72" y="0"/>
                </a:lnTo>
                <a:lnTo>
                  <a:pt x="89" y="0"/>
                </a:lnTo>
                <a:close/>
              </a:path>
            </a:pathLst>
          </a:custGeom>
          <a:solidFill>
            <a:srgbClr val="70AD47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10" name="Group 61"/>
          <p:cNvGrpSpPr/>
          <p:nvPr/>
        </p:nvGrpSpPr>
        <p:grpSpPr>
          <a:xfrm>
            <a:off x="9831677" y="1536126"/>
            <a:ext cx="2166754" cy="3166499"/>
            <a:chOff x="6600824" y="1209672"/>
            <a:chExt cx="1851030" cy="2705093"/>
          </a:xfrm>
          <a:solidFill>
            <a:srgbClr val="70AD47"/>
          </a:solidFill>
        </p:grpSpPr>
        <p:sp>
          <p:nvSpPr>
            <p:cNvPr id="11" name="Freeform 33"/>
            <p:cNvSpPr/>
            <p:nvPr/>
          </p:nvSpPr>
          <p:spPr bwMode="auto">
            <a:xfrm>
              <a:off x="6884989" y="1485896"/>
              <a:ext cx="1196975" cy="2428869"/>
            </a:xfrm>
            <a:custGeom>
              <a:avLst/>
              <a:gdLst>
                <a:gd name="T0" fmla="*/ 233 w 754"/>
                <a:gd name="T1" fmla="*/ 60 h 1530"/>
                <a:gd name="T2" fmla="*/ 306 w 754"/>
                <a:gd name="T3" fmla="*/ 47 h 1530"/>
                <a:gd name="T4" fmla="*/ 309 w 754"/>
                <a:gd name="T5" fmla="*/ 181 h 1530"/>
                <a:gd name="T6" fmla="*/ 406 w 754"/>
                <a:gd name="T7" fmla="*/ 162 h 1530"/>
                <a:gd name="T8" fmla="*/ 322 w 754"/>
                <a:gd name="T9" fmla="*/ 294 h 1530"/>
                <a:gd name="T10" fmla="*/ 374 w 754"/>
                <a:gd name="T11" fmla="*/ 424 h 1530"/>
                <a:gd name="T12" fmla="*/ 496 w 754"/>
                <a:gd name="T13" fmla="*/ 219 h 1530"/>
                <a:gd name="T14" fmla="*/ 467 w 754"/>
                <a:gd name="T15" fmla="*/ 303 h 1530"/>
                <a:gd name="T16" fmla="*/ 585 w 754"/>
                <a:gd name="T17" fmla="*/ 264 h 1530"/>
                <a:gd name="T18" fmla="*/ 450 w 754"/>
                <a:gd name="T19" fmla="*/ 345 h 1530"/>
                <a:gd name="T20" fmla="*/ 408 w 754"/>
                <a:gd name="T21" fmla="*/ 524 h 1530"/>
                <a:gd name="T22" fmla="*/ 550 w 754"/>
                <a:gd name="T23" fmla="*/ 437 h 1530"/>
                <a:gd name="T24" fmla="*/ 662 w 754"/>
                <a:gd name="T25" fmla="*/ 401 h 1530"/>
                <a:gd name="T26" fmla="*/ 674 w 754"/>
                <a:gd name="T27" fmla="*/ 412 h 1530"/>
                <a:gd name="T28" fmla="*/ 617 w 754"/>
                <a:gd name="T29" fmla="*/ 520 h 1530"/>
                <a:gd name="T30" fmla="*/ 578 w 754"/>
                <a:gd name="T31" fmla="*/ 511 h 1530"/>
                <a:gd name="T32" fmla="*/ 443 w 754"/>
                <a:gd name="T33" fmla="*/ 593 h 1530"/>
                <a:gd name="T34" fmla="*/ 416 w 754"/>
                <a:gd name="T35" fmla="*/ 935 h 1530"/>
                <a:gd name="T36" fmla="*/ 459 w 754"/>
                <a:gd name="T37" fmla="*/ 1140 h 1530"/>
                <a:gd name="T38" fmla="*/ 543 w 754"/>
                <a:gd name="T39" fmla="*/ 1210 h 1530"/>
                <a:gd name="T40" fmla="*/ 604 w 754"/>
                <a:gd name="T41" fmla="*/ 1293 h 1530"/>
                <a:gd name="T42" fmla="*/ 512 w 754"/>
                <a:gd name="T43" fmla="*/ 1217 h 1530"/>
                <a:gd name="T44" fmla="*/ 527 w 754"/>
                <a:gd name="T45" fmla="*/ 1299 h 1530"/>
                <a:gd name="T46" fmla="*/ 512 w 754"/>
                <a:gd name="T47" fmla="*/ 1432 h 1530"/>
                <a:gd name="T48" fmla="*/ 488 w 754"/>
                <a:gd name="T49" fmla="*/ 1309 h 1530"/>
                <a:gd name="T50" fmla="*/ 368 w 754"/>
                <a:gd name="T51" fmla="*/ 1176 h 1530"/>
                <a:gd name="T52" fmla="*/ 335 w 754"/>
                <a:gd name="T53" fmla="*/ 1240 h 1530"/>
                <a:gd name="T54" fmla="*/ 413 w 754"/>
                <a:gd name="T55" fmla="*/ 1449 h 1530"/>
                <a:gd name="T56" fmla="*/ 396 w 754"/>
                <a:gd name="T57" fmla="*/ 1495 h 1530"/>
                <a:gd name="T58" fmla="*/ 355 w 754"/>
                <a:gd name="T59" fmla="*/ 1370 h 1530"/>
                <a:gd name="T60" fmla="*/ 282 w 754"/>
                <a:gd name="T61" fmla="*/ 1371 h 1530"/>
                <a:gd name="T62" fmla="*/ 300 w 754"/>
                <a:gd name="T63" fmla="*/ 1526 h 1530"/>
                <a:gd name="T64" fmla="*/ 259 w 754"/>
                <a:gd name="T65" fmla="*/ 1447 h 1530"/>
                <a:gd name="T66" fmla="*/ 272 w 754"/>
                <a:gd name="T67" fmla="*/ 1221 h 1530"/>
                <a:gd name="T68" fmla="*/ 272 w 754"/>
                <a:gd name="T69" fmla="*/ 1188 h 1530"/>
                <a:gd name="T70" fmla="*/ 196 w 754"/>
                <a:gd name="T71" fmla="*/ 1350 h 1530"/>
                <a:gd name="T72" fmla="*/ 131 w 754"/>
                <a:gd name="T73" fmla="*/ 1440 h 1530"/>
                <a:gd name="T74" fmla="*/ 172 w 754"/>
                <a:gd name="T75" fmla="*/ 1255 h 1530"/>
                <a:gd name="T76" fmla="*/ 167 w 754"/>
                <a:gd name="T77" fmla="*/ 1200 h 1530"/>
                <a:gd name="T78" fmla="*/ 46 w 754"/>
                <a:gd name="T79" fmla="*/ 1296 h 1530"/>
                <a:gd name="T80" fmla="*/ 62 w 754"/>
                <a:gd name="T81" fmla="*/ 1221 h 1530"/>
                <a:gd name="T82" fmla="*/ 188 w 754"/>
                <a:gd name="T83" fmla="*/ 1155 h 1530"/>
                <a:gd name="T84" fmla="*/ 58 w 754"/>
                <a:gd name="T85" fmla="*/ 1169 h 1530"/>
                <a:gd name="T86" fmla="*/ 3 w 754"/>
                <a:gd name="T87" fmla="*/ 1191 h 1530"/>
                <a:gd name="T88" fmla="*/ 110 w 754"/>
                <a:gd name="T89" fmla="*/ 1104 h 1530"/>
                <a:gd name="T90" fmla="*/ 253 w 754"/>
                <a:gd name="T91" fmla="*/ 1092 h 1530"/>
                <a:gd name="T92" fmla="*/ 314 w 754"/>
                <a:gd name="T93" fmla="*/ 882 h 1530"/>
                <a:gd name="T94" fmla="*/ 258 w 754"/>
                <a:gd name="T95" fmla="*/ 568 h 1530"/>
                <a:gd name="T96" fmla="*/ 110 w 754"/>
                <a:gd name="T97" fmla="*/ 511 h 1530"/>
                <a:gd name="T98" fmla="*/ 185 w 754"/>
                <a:gd name="T99" fmla="*/ 485 h 1530"/>
                <a:gd name="T100" fmla="*/ 105 w 754"/>
                <a:gd name="T101" fmla="*/ 433 h 1530"/>
                <a:gd name="T102" fmla="*/ 300 w 754"/>
                <a:gd name="T103" fmla="*/ 545 h 1530"/>
                <a:gd name="T104" fmla="*/ 335 w 754"/>
                <a:gd name="T105" fmla="*/ 476 h 1530"/>
                <a:gd name="T106" fmla="*/ 191 w 754"/>
                <a:gd name="T107" fmla="*/ 331 h 1530"/>
                <a:gd name="T108" fmla="*/ 86 w 754"/>
                <a:gd name="T109" fmla="*/ 204 h 1530"/>
                <a:gd name="T110" fmla="*/ 282 w 754"/>
                <a:gd name="T111" fmla="*/ 357 h 1530"/>
                <a:gd name="T112" fmla="*/ 282 w 754"/>
                <a:gd name="T113" fmla="*/ 171 h 1530"/>
                <a:gd name="T114" fmla="*/ 217 w 754"/>
                <a:gd name="T115" fmla="*/ 63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4" h="1530">
                  <a:moveTo>
                    <a:pt x="163" y="0"/>
                  </a:moveTo>
                  <a:lnTo>
                    <a:pt x="166" y="3"/>
                  </a:lnTo>
                  <a:lnTo>
                    <a:pt x="173" y="9"/>
                  </a:lnTo>
                  <a:lnTo>
                    <a:pt x="185" y="18"/>
                  </a:lnTo>
                  <a:lnTo>
                    <a:pt x="199" y="31"/>
                  </a:lnTo>
                  <a:lnTo>
                    <a:pt x="215" y="44"/>
                  </a:lnTo>
                  <a:lnTo>
                    <a:pt x="233" y="60"/>
                  </a:lnTo>
                  <a:lnTo>
                    <a:pt x="249" y="78"/>
                  </a:lnTo>
                  <a:lnTo>
                    <a:pt x="265" y="95"/>
                  </a:lnTo>
                  <a:lnTo>
                    <a:pt x="278" y="111"/>
                  </a:lnTo>
                  <a:lnTo>
                    <a:pt x="288" y="129"/>
                  </a:lnTo>
                  <a:lnTo>
                    <a:pt x="294" y="98"/>
                  </a:lnTo>
                  <a:lnTo>
                    <a:pt x="300" y="70"/>
                  </a:lnTo>
                  <a:lnTo>
                    <a:pt x="306" y="47"/>
                  </a:lnTo>
                  <a:lnTo>
                    <a:pt x="311" y="28"/>
                  </a:lnTo>
                  <a:lnTo>
                    <a:pt x="316" y="14"/>
                  </a:lnTo>
                  <a:lnTo>
                    <a:pt x="319" y="5"/>
                  </a:lnTo>
                  <a:lnTo>
                    <a:pt x="320" y="0"/>
                  </a:lnTo>
                  <a:lnTo>
                    <a:pt x="311" y="67"/>
                  </a:lnTo>
                  <a:lnTo>
                    <a:pt x="309" y="127"/>
                  </a:lnTo>
                  <a:lnTo>
                    <a:pt x="309" y="181"/>
                  </a:lnTo>
                  <a:lnTo>
                    <a:pt x="313" y="229"/>
                  </a:lnTo>
                  <a:lnTo>
                    <a:pt x="335" y="204"/>
                  </a:lnTo>
                  <a:lnTo>
                    <a:pt x="357" y="187"/>
                  </a:lnTo>
                  <a:lnTo>
                    <a:pt x="377" y="175"/>
                  </a:lnTo>
                  <a:lnTo>
                    <a:pt x="392" y="168"/>
                  </a:lnTo>
                  <a:lnTo>
                    <a:pt x="403" y="163"/>
                  </a:lnTo>
                  <a:lnTo>
                    <a:pt x="406" y="162"/>
                  </a:lnTo>
                  <a:lnTo>
                    <a:pt x="384" y="174"/>
                  </a:lnTo>
                  <a:lnTo>
                    <a:pt x="365" y="188"/>
                  </a:lnTo>
                  <a:lnTo>
                    <a:pt x="348" y="206"/>
                  </a:lnTo>
                  <a:lnTo>
                    <a:pt x="333" y="223"/>
                  </a:lnTo>
                  <a:lnTo>
                    <a:pt x="323" y="239"/>
                  </a:lnTo>
                  <a:lnTo>
                    <a:pt x="314" y="251"/>
                  </a:lnTo>
                  <a:lnTo>
                    <a:pt x="322" y="294"/>
                  </a:lnTo>
                  <a:lnTo>
                    <a:pt x="332" y="331"/>
                  </a:lnTo>
                  <a:lnTo>
                    <a:pt x="341" y="360"/>
                  </a:lnTo>
                  <a:lnTo>
                    <a:pt x="351" y="385"/>
                  </a:lnTo>
                  <a:lnTo>
                    <a:pt x="361" y="402"/>
                  </a:lnTo>
                  <a:lnTo>
                    <a:pt x="368" y="415"/>
                  </a:lnTo>
                  <a:lnTo>
                    <a:pt x="373" y="423"/>
                  </a:lnTo>
                  <a:lnTo>
                    <a:pt x="374" y="424"/>
                  </a:lnTo>
                  <a:lnTo>
                    <a:pt x="390" y="388"/>
                  </a:lnTo>
                  <a:lnTo>
                    <a:pt x="408" y="353"/>
                  </a:lnTo>
                  <a:lnTo>
                    <a:pt x="427" y="319"/>
                  </a:lnTo>
                  <a:lnTo>
                    <a:pt x="445" y="290"/>
                  </a:lnTo>
                  <a:lnTo>
                    <a:pt x="463" y="262"/>
                  </a:lnTo>
                  <a:lnTo>
                    <a:pt x="480" y="239"/>
                  </a:lnTo>
                  <a:lnTo>
                    <a:pt x="496" y="219"/>
                  </a:lnTo>
                  <a:lnTo>
                    <a:pt x="510" y="204"/>
                  </a:lnTo>
                  <a:lnTo>
                    <a:pt x="520" y="191"/>
                  </a:lnTo>
                  <a:lnTo>
                    <a:pt x="526" y="185"/>
                  </a:lnTo>
                  <a:lnTo>
                    <a:pt x="528" y="182"/>
                  </a:lnTo>
                  <a:lnTo>
                    <a:pt x="505" y="226"/>
                  </a:lnTo>
                  <a:lnTo>
                    <a:pt x="485" y="267"/>
                  </a:lnTo>
                  <a:lnTo>
                    <a:pt x="467" y="303"/>
                  </a:lnTo>
                  <a:lnTo>
                    <a:pt x="488" y="294"/>
                  </a:lnTo>
                  <a:lnTo>
                    <a:pt x="504" y="289"/>
                  </a:lnTo>
                  <a:lnTo>
                    <a:pt x="521" y="281"/>
                  </a:lnTo>
                  <a:lnTo>
                    <a:pt x="539" y="276"/>
                  </a:lnTo>
                  <a:lnTo>
                    <a:pt x="561" y="270"/>
                  </a:lnTo>
                  <a:lnTo>
                    <a:pt x="588" y="262"/>
                  </a:lnTo>
                  <a:lnTo>
                    <a:pt x="585" y="264"/>
                  </a:lnTo>
                  <a:lnTo>
                    <a:pt x="575" y="270"/>
                  </a:lnTo>
                  <a:lnTo>
                    <a:pt x="559" y="277"/>
                  </a:lnTo>
                  <a:lnTo>
                    <a:pt x="540" y="289"/>
                  </a:lnTo>
                  <a:lnTo>
                    <a:pt x="518" y="300"/>
                  </a:lnTo>
                  <a:lnTo>
                    <a:pt x="495" y="315"/>
                  </a:lnTo>
                  <a:lnTo>
                    <a:pt x="473" y="329"/>
                  </a:lnTo>
                  <a:lnTo>
                    <a:pt x="450" y="345"/>
                  </a:lnTo>
                  <a:lnTo>
                    <a:pt x="435" y="386"/>
                  </a:lnTo>
                  <a:lnTo>
                    <a:pt x="424" y="423"/>
                  </a:lnTo>
                  <a:lnTo>
                    <a:pt x="415" y="453"/>
                  </a:lnTo>
                  <a:lnTo>
                    <a:pt x="410" y="478"/>
                  </a:lnTo>
                  <a:lnTo>
                    <a:pt x="408" y="498"/>
                  </a:lnTo>
                  <a:lnTo>
                    <a:pt x="408" y="514"/>
                  </a:lnTo>
                  <a:lnTo>
                    <a:pt x="408" y="524"/>
                  </a:lnTo>
                  <a:lnTo>
                    <a:pt x="408" y="530"/>
                  </a:lnTo>
                  <a:lnTo>
                    <a:pt x="409" y="532"/>
                  </a:lnTo>
                  <a:lnTo>
                    <a:pt x="427" y="510"/>
                  </a:lnTo>
                  <a:lnTo>
                    <a:pt x="450" y="488"/>
                  </a:lnTo>
                  <a:lnTo>
                    <a:pt x="480" y="469"/>
                  </a:lnTo>
                  <a:lnTo>
                    <a:pt x="514" y="452"/>
                  </a:lnTo>
                  <a:lnTo>
                    <a:pt x="550" y="437"/>
                  </a:lnTo>
                  <a:lnTo>
                    <a:pt x="552" y="424"/>
                  </a:lnTo>
                  <a:lnTo>
                    <a:pt x="555" y="406"/>
                  </a:lnTo>
                  <a:lnTo>
                    <a:pt x="561" y="388"/>
                  </a:lnTo>
                  <a:lnTo>
                    <a:pt x="561" y="433"/>
                  </a:lnTo>
                  <a:lnTo>
                    <a:pt x="595" y="421"/>
                  </a:lnTo>
                  <a:lnTo>
                    <a:pt x="630" y="411"/>
                  </a:lnTo>
                  <a:lnTo>
                    <a:pt x="662" y="401"/>
                  </a:lnTo>
                  <a:lnTo>
                    <a:pt x="693" y="393"/>
                  </a:lnTo>
                  <a:lnTo>
                    <a:pt x="718" y="388"/>
                  </a:lnTo>
                  <a:lnTo>
                    <a:pt x="737" y="383"/>
                  </a:lnTo>
                  <a:lnTo>
                    <a:pt x="750" y="382"/>
                  </a:lnTo>
                  <a:lnTo>
                    <a:pt x="754" y="380"/>
                  </a:lnTo>
                  <a:lnTo>
                    <a:pt x="713" y="398"/>
                  </a:lnTo>
                  <a:lnTo>
                    <a:pt x="674" y="412"/>
                  </a:lnTo>
                  <a:lnTo>
                    <a:pt x="635" y="425"/>
                  </a:lnTo>
                  <a:lnTo>
                    <a:pt x="595" y="441"/>
                  </a:lnTo>
                  <a:lnTo>
                    <a:pt x="559" y="459"/>
                  </a:lnTo>
                  <a:lnTo>
                    <a:pt x="526" y="479"/>
                  </a:lnTo>
                  <a:lnTo>
                    <a:pt x="562" y="491"/>
                  </a:lnTo>
                  <a:lnTo>
                    <a:pt x="593" y="505"/>
                  </a:lnTo>
                  <a:lnTo>
                    <a:pt x="617" y="520"/>
                  </a:lnTo>
                  <a:lnTo>
                    <a:pt x="635" y="535"/>
                  </a:lnTo>
                  <a:lnTo>
                    <a:pt x="648" y="546"/>
                  </a:lnTo>
                  <a:lnTo>
                    <a:pt x="657" y="553"/>
                  </a:lnTo>
                  <a:lnTo>
                    <a:pt x="658" y="556"/>
                  </a:lnTo>
                  <a:lnTo>
                    <a:pt x="635" y="537"/>
                  </a:lnTo>
                  <a:lnTo>
                    <a:pt x="607" y="523"/>
                  </a:lnTo>
                  <a:lnTo>
                    <a:pt x="578" y="511"/>
                  </a:lnTo>
                  <a:lnTo>
                    <a:pt x="550" y="504"/>
                  </a:lnTo>
                  <a:lnTo>
                    <a:pt x="526" y="498"/>
                  </a:lnTo>
                  <a:lnTo>
                    <a:pt x="507" y="495"/>
                  </a:lnTo>
                  <a:lnTo>
                    <a:pt x="488" y="516"/>
                  </a:lnTo>
                  <a:lnTo>
                    <a:pt x="470" y="537"/>
                  </a:lnTo>
                  <a:lnTo>
                    <a:pt x="456" y="564"/>
                  </a:lnTo>
                  <a:lnTo>
                    <a:pt x="443" y="593"/>
                  </a:lnTo>
                  <a:lnTo>
                    <a:pt x="431" y="628"/>
                  </a:lnTo>
                  <a:lnTo>
                    <a:pt x="422" y="667"/>
                  </a:lnTo>
                  <a:lnTo>
                    <a:pt x="416" y="711"/>
                  </a:lnTo>
                  <a:lnTo>
                    <a:pt x="412" y="762"/>
                  </a:lnTo>
                  <a:lnTo>
                    <a:pt x="412" y="817"/>
                  </a:lnTo>
                  <a:lnTo>
                    <a:pt x="413" y="879"/>
                  </a:lnTo>
                  <a:lnTo>
                    <a:pt x="416" y="935"/>
                  </a:lnTo>
                  <a:lnTo>
                    <a:pt x="421" y="981"/>
                  </a:lnTo>
                  <a:lnTo>
                    <a:pt x="427" y="1022"/>
                  </a:lnTo>
                  <a:lnTo>
                    <a:pt x="432" y="1056"/>
                  </a:lnTo>
                  <a:lnTo>
                    <a:pt x="438" y="1085"/>
                  </a:lnTo>
                  <a:lnTo>
                    <a:pt x="445" y="1107"/>
                  </a:lnTo>
                  <a:lnTo>
                    <a:pt x="453" y="1125"/>
                  </a:lnTo>
                  <a:lnTo>
                    <a:pt x="459" y="1140"/>
                  </a:lnTo>
                  <a:lnTo>
                    <a:pt x="464" y="1150"/>
                  </a:lnTo>
                  <a:lnTo>
                    <a:pt x="469" y="1157"/>
                  </a:lnTo>
                  <a:lnTo>
                    <a:pt x="473" y="1162"/>
                  </a:lnTo>
                  <a:lnTo>
                    <a:pt x="475" y="1163"/>
                  </a:lnTo>
                  <a:lnTo>
                    <a:pt x="476" y="1165"/>
                  </a:lnTo>
                  <a:lnTo>
                    <a:pt x="514" y="1188"/>
                  </a:lnTo>
                  <a:lnTo>
                    <a:pt x="543" y="1210"/>
                  </a:lnTo>
                  <a:lnTo>
                    <a:pt x="566" y="1229"/>
                  </a:lnTo>
                  <a:lnTo>
                    <a:pt x="582" y="1245"/>
                  </a:lnTo>
                  <a:lnTo>
                    <a:pt x="593" y="1259"/>
                  </a:lnTo>
                  <a:lnTo>
                    <a:pt x="600" y="1271"/>
                  </a:lnTo>
                  <a:lnTo>
                    <a:pt x="603" y="1280"/>
                  </a:lnTo>
                  <a:lnTo>
                    <a:pt x="604" y="1287"/>
                  </a:lnTo>
                  <a:lnTo>
                    <a:pt x="604" y="1293"/>
                  </a:lnTo>
                  <a:lnTo>
                    <a:pt x="603" y="1296"/>
                  </a:lnTo>
                  <a:lnTo>
                    <a:pt x="603" y="1296"/>
                  </a:lnTo>
                  <a:lnTo>
                    <a:pt x="590" y="1275"/>
                  </a:lnTo>
                  <a:lnTo>
                    <a:pt x="574" y="1256"/>
                  </a:lnTo>
                  <a:lnTo>
                    <a:pt x="555" y="1240"/>
                  </a:lnTo>
                  <a:lnTo>
                    <a:pt x="533" y="1227"/>
                  </a:lnTo>
                  <a:lnTo>
                    <a:pt x="512" y="1217"/>
                  </a:lnTo>
                  <a:lnTo>
                    <a:pt x="494" y="1208"/>
                  </a:lnTo>
                  <a:lnTo>
                    <a:pt x="477" y="1203"/>
                  </a:lnTo>
                  <a:lnTo>
                    <a:pt x="467" y="1200"/>
                  </a:lnTo>
                  <a:lnTo>
                    <a:pt x="464" y="1198"/>
                  </a:lnTo>
                  <a:lnTo>
                    <a:pt x="492" y="1235"/>
                  </a:lnTo>
                  <a:lnTo>
                    <a:pt x="512" y="1267"/>
                  </a:lnTo>
                  <a:lnTo>
                    <a:pt x="527" y="1299"/>
                  </a:lnTo>
                  <a:lnTo>
                    <a:pt x="534" y="1326"/>
                  </a:lnTo>
                  <a:lnTo>
                    <a:pt x="536" y="1352"/>
                  </a:lnTo>
                  <a:lnTo>
                    <a:pt x="534" y="1374"/>
                  </a:lnTo>
                  <a:lnTo>
                    <a:pt x="531" y="1395"/>
                  </a:lnTo>
                  <a:lnTo>
                    <a:pt x="526" y="1411"/>
                  </a:lnTo>
                  <a:lnTo>
                    <a:pt x="518" y="1424"/>
                  </a:lnTo>
                  <a:lnTo>
                    <a:pt x="512" y="1432"/>
                  </a:lnTo>
                  <a:lnTo>
                    <a:pt x="508" y="1438"/>
                  </a:lnTo>
                  <a:lnTo>
                    <a:pt x="507" y="1441"/>
                  </a:lnTo>
                  <a:lnTo>
                    <a:pt x="515" y="1415"/>
                  </a:lnTo>
                  <a:lnTo>
                    <a:pt x="515" y="1389"/>
                  </a:lnTo>
                  <a:lnTo>
                    <a:pt x="511" y="1363"/>
                  </a:lnTo>
                  <a:lnTo>
                    <a:pt x="501" y="1335"/>
                  </a:lnTo>
                  <a:lnTo>
                    <a:pt x="488" y="1309"/>
                  </a:lnTo>
                  <a:lnTo>
                    <a:pt x="470" y="1284"/>
                  </a:lnTo>
                  <a:lnTo>
                    <a:pt x="453" y="1261"/>
                  </a:lnTo>
                  <a:lnTo>
                    <a:pt x="432" y="1239"/>
                  </a:lnTo>
                  <a:lnTo>
                    <a:pt x="413" y="1219"/>
                  </a:lnTo>
                  <a:lnTo>
                    <a:pt x="396" y="1201"/>
                  </a:lnTo>
                  <a:lnTo>
                    <a:pt x="380" y="1187"/>
                  </a:lnTo>
                  <a:lnTo>
                    <a:pt x="368" y="1176"/>
                  </a:lnTo>
                  <a:lnTo>
                    <a:pt x="360" y="1169"/>
                  </a:lnTo>
                  <a:lnTo>
                    <a:pt x="357" y="1168"/>
                  </a:lnTo>
                  <a:lnTo>
                    <a:pt x="348" y="1179"/>
                  </a:lnTo>
                  <a:lnTo>
                    <a:pt x="341" y="1192"/>
                  </a:lnTo>
                  <a:lnTo>
                    <a:pt x="335" y="1208"/>
                  </a:lnTo>
                  <a:lnTo>
                    <a:pt x="332" y="1226"/>
                  </a:lnTo>
                  <a:lnTo>
                    <a:pt x="335" y="1240"/>
                  </a:lnTo>
                  <a:lnTo>
                    <a:pt x="357" y="1286"/>
                  </a:lnTo>
                  <a:lnTo>
                    <a:pt x="376" y="1323"/>
                  </a:lnTo>
                  <a:lnTo>
                    <a:pt x="389" y="1357"/>
                  </a:lnTo>
                  <a:lnTo>
                    <a:pt x="400" y="1386"/>
                  </a:lnTo>
                  <a:lnTo>
                    <a:pt x="408" y="1411"/>
                  </a:lnTo>
                  <a:lnTo>
                    <a:pt x="412" y="1431"/>
                  </a:lnTo>
                  <a:lnTo>
                    <a:pt x="413" y="1449"/>
                  </a:lnTo>
                  <a:lnTo>
                    <a:pt x="413" y="1462"/>
                  </a:lnTo>
                  <a:lnTo>
                    <a:pt x="412" y="1473"/>
                  </a:lnTo>
                  <a:lnTo>
                    <a:pt x="409" y="1481"/>
                  </a:lnTo>
                  <a:lnTo>
                    <a:pt x="406" y="1486"/>
                  </a:lnTo>
                  <a:lnTo>
                    <a:pt x="403" y="1491"/>
                  </a:lnTo>
                  <a:lnTo>
                    <a:pt x="399" y="1494"/>
                  </a:lnTo>
                  <a:lnTo>
                    <a:pt x="396" y="1495"/>
                  </a:lnTo>
                  <a:lnTo>
                    <a:pt x="394" y="1495"/>
                  </a:lnTo>
                  <a:lnTo>
                    <a:pt x="393" y="1497"/>
                  </a:lnTo>
                  <a:lnTo>
                    <a:pt x="394" y="1466"/>
                  </a:lnTo>
                  <a:lnTo>
                    <a:pt x="389" y="1438"/>
                  </a:lnTo>
                  <a:lnTo>
                    <a:pt x="380" y="1414"/>
                  </a:lnTo>
                  <a:lnTo>
                    <a:pt x="368" y="1390"/>
                  </a:lnTo>
                  <a:lnTo>
                    <a:pt x="355" y="1370"/>
                  </a:lnTo>
                  <a:lnTo>
                    <a:pt x="341" y="1354"/>
                  </a:lnTo>
                  <a:lnTo>
                    <a:pt x="327" y="1339"/>
                  </a:lnTo>
                  <a:lnTo>
                    <a:pt x="317" y="1329"/>
                  </a:lnTo>
                  <a:lnTo>
                    <a:pt x="310" y="1323"/>
                  </a:lnTo>
                  <a:lnTo>
                    <a:pt x="307" y="1320"/>
                  </a:lnTo>
                  <a:lnTo>
                    <a:pt x="293" y="1345"/>
                  </a:lnTo>
                  <a:lnTo>
                    <a:pt x="282" y="1371"/>
                  </a:lnTo>
                  <a:lnTo>
                    <a:pt x="279" y="1399"/>
                  </a:lnTo>
                  <a:lnTo>
                    <a:pt x="278" y="1427"/>
                  </a:lnTo>
                  <a:lnTo>
                    <a:pt x="281" y="1453"/>
                  </a:lnTo>
                  <a:lnTo>
                    <a:pt x="285" y="1478"/>
                  </a:lnTo>
                  <a:lnTo>
                    <a:pt x="291" y="1498"/>
                  </a:lnTo>
                  <a:lnTo>
                    <a:pt x="295" y="1515"/>
                  </a:lnTo>
                  <a:lnTo>
                    <a:pt x="300" y="1526"/>
                  </a:lnTo>
                  <a:lnTo>
                    <a:pt x="301" y="1530"/>
                  </a:lnTo>
                  <a:lnTo>
                    <a:pt x="291" y="1520"/>
                  </a:lnTo>
                  <a:lnTo>
                    <a:pt x="282" y="1511"/>
                  </a:lnTo>
                  <a:lnTo>
                    <a:pt x="275" y="1499"/>
                  </a:lnTo>
                  <a:lnTo>
                    <a:pt x="268" y="1486"/>
                  </a:lnTo>
                  <a:lnTo>
                    <a:pt x="263" y="1469"/>
                  </a:lnTo>
                  <a:lnTo>
                    <a:pt x="259" y="1447"/>
                  </a:lnTo>
                  <a:lnTo>
                    <a:pt x="256" y="1416"/>
                  </a:lnTo>
                  <a:lnTo>
                    <a:pt x="252" y="1379"/>
                  </a:lnTo>
                  <a:lnTo>
                    <a:pt x="250" y="1342"/>
                  </a:lnTo>
                  <a:lnTo>
                    <a:pt x="253" y="1307"/>
                  </a:lnTo>
                  <a:lnTo>
                    <a:pt x="258" y="1275"/>
                  </a:lnTo>
                  <a:lnTo>
                    <a:pt x="265" y="1246"/>
                  </a:lnTo>
                  <a:lnTo>
                    <a:pt x="272" y="1221"/>
                  </a:lnTo>
                  <a:lnTo>
                    <a:pt x="279" y="1201"/>
                  </a:lnTo>
                  <a:lnTo>
                    <a:pt x="285" y="1187"/>
                  </a:lnTo>
                  <a:lnTo>
                    <a:pt x="290" y="1176"/>
                  </a:lnTo>
                  <a:lnTo>
                    <a:pt x="293" y="1173"/>
                  </a:lnTo>
                  <a:lnTo>
                    <a:pt x="290" y="1175"/>
                  </a:lnTo>
                  <a:lnTo>
                    <a:pt x="282" y="1179"/>
                  </a:lnTo>
                  <a:lnTo>
                    <a:pt x="272" y="1188"/>
                  </a:lnTo>
                  <a:lnTo>
                    <a:pt x="259" y="1200"/>
                  </a:lnTo>
                  <a:lnTo>
                    <a:pt x="244" y="1214"/>
                  </a:lnTo>
                  <a:lnTo>
                    <a:pt x="231" y="1235"/>
                  </a:lnTo>
                  <a:lnTo>
                    <a:pt x="218" y="1258"/>
                  </a:lnTo>
                  <a:lnTo>
                    <a:pt x="209" y="1286"/>
                  </a:lnTo>
                  <a:lnTo>
                    <a:pt x="202" y="1318"/>
                  </a:lnTo>
                  <a:lnTo>
                    <a:pt x="196" y="1350"/>
                  </a:lnTo>
                  <a:lnTo>
                    <a:pt x="189" y="1376"/>
                  </a:lnTo>
                  <a:lnTo>
                    <a:pt x="177" y="1396"/>
                  </a:lnTo>
                  <a:lnTo>
                    <a:pt x="167" y="1412"/>
                  </a:lnTo>
                  <a:lnTo>
                    <a:pt x="156" y="1424"/>
                  </a:lnTo>
                  <a:lnTo>
                    <a:pt x="145" y="1432"/>
                  </a:lnTo>
                  <a:lnTo>
                    <a:pt x="137" y="1437"/>
                  </a:lnTo>
                  <a:lnTo>
                    <a:pt x="131" y="1440"/>
                  </a:lnTo>
                  <a:lnTo>
                    <a:pt x="129" y="1441"/>
                  </a:lnTo>
                  <a:lnTo>
                    <a:pt x="144" y="1419"/>
                  </a:lnTo>
                  <a:lnTo>
                    <a:pt x="156" y="1395"/>
                  </a:lnTo>
                  <a:lnTo>
                    <a:pt x="163" y="1364"/>
                  </a:lnTo>
                  <a:lnTo>
                    <a:pt x="166" y="1326"/>
                  </a:lnTo>
                  <a:lnTo>
                    <a:pt x="169" y="1284"/>
                  </a:lnTo>
                  <a:lnTo>
                    <a:pt x="172" y="1255"/>
                  </a:lnTo>
                  <a:lnTo>
                    <a:pt x="177" y="1232"/>
                  </a:lnTo>
                  <a:lnTo>
                    <a:pt x="185" y="1213"/>
                  </a:lnTo>
                  <a:lnTo>
                    <a:pt x="193" y="1200"/>
                  </a:lnTo>
                  <a:lnTo>
                    <a:pt x="201" y="1192"/>
                  </a:lnTo>
                  <a:lnTo>
                    <a:pt x="207" y="1187"/>
                  </a:lnTo>
                  <a:lnTo>
                    <a:pt x="209" y="1187"/>
                  </a:lnTo>
                  <a:lnTo>
                    <a:pt x="167" y="1200"/>
                  </a:lnTo>
                  <a:lnTo>
                    <a:pt x="132" y="1214"/>
                  </a:lnTo>
                  <a:lnTo>
                    <a:pt x="106" y="1229"/>
                  </a:lnTo>
                  <a:lnTo>
                    <a:pt x="84" y="1243"/>
                  </a:lnTo>
                  <a:lnTo>
                    <a:pt x="68" y="1259"/>
                  </a:lnTo>
                  <a:lnTo>
                    <a:pt x="58" y="1272"/>
                  </a:lnTo>
                  <a:lnTo>
                    <a:pt x="51" y="1286"/>
                  </a:lnTo>
                  <a:lnTo>
                    <a:pt x="46" y="1296"/>
                  </a:lnTo>
                  <a:lnTo>
                    <a:pt x="43" y="1304"/>
                  </a:lnTo>
                  <a:lnTo>
                    <a:pt x="43" y="1310"/>
                  </a:lnTo>
                  <a:lnTo>
                    <a:pt x="43" y="1312"/>
                  </a:lnTo>
                  <a:lnTo>
                    <a:pt x="38" y="1286"/>
                  </a:lnTo>
                  <a:lnTo>
                    <a:pt x="41" y="1261"/>
                  </a:lnTo>
                  <a:lnTo>
                    <a:pt x="49" y="1240"/>
                  </a:lnTo>
                  <a:lnTo>
                    <a:pt x="62" y="1221"/>
                  </a:lnTo>
                  <a:lnTo>
                    <a:pt x="78" y="1205"/>
                  </a:lnTo>
                  <a:lnTo>
                    <a:pt x="97" y="1192"/>
                  </a:lnTo>
                  <a:lnTo>
                    <a:pt x="118" y="1181"/>
                  </a:lnTo>
                  <a:lnTo>
                    <a:pt x="138" y="1171"/>
                  </a:lnTo>
                  <a:lnTo>
                    <a:pt x="157" y="1163"/>
                  </a:lnTo>
                  <a:lnTo>
                    <a:pt x="175" y="1159"/>
                  </a:lnTo>
                  <a:lnTo>
                    <a:pt x="188" y="1155"/>
                  </a:lnTo>
                  <a:lnTo>
                    <a:pt x="196" y="1153"/>
                  </a:lnTo>
                  <a:lnTo>
                    <a:pt x="199" y="1152"/>
                  </a:lnTo>
                  <a:lnTo>
                    <a:pt x="164" y="1147"/>
                  </a:lnTo>
                  <a:lnTo>
                    <a:pt x="132" y="1147"/>
                  </a:lnTo>
                  <a:lnTo>
                    <a:pt x="103" y="1152"/>
                  </a:lnTo>
                  <a:lnTo>
                    <a:pt x="78" y="1159"/>
                  </a:lnTo>
                  <a:lnTo>
                    <a:pt x="58" y="1169"/>
                  </a:lnTo>
                  <a:lnTo>
                    <a:pt x="39" y="1181"/>
                  </a:lnTo>
                  <a:lnTo>
                    <a:pt x="25" y="1191"/>
                  </a:lnTo>
                  <a:lnTo>
                    <a:pt x="14" y="1203"/>
                  </a:lnTo>
                  <a:lnTo>
                    <a:pt x="6" y="1211"/>
                  </a:lnTo>
                  <a:lnTo>
                    <a:pt x="1" y="1217"/>
                  </a:lnTo>
                  <a:lnTo>
                    <a:pt x="0" y="1220"/>
                  </a:lnTo>
                  <a:lnTo>
                    <a:pt x="3" y="1191"/>
                  </a:lnTo>
                  <a:lnTo>
                    <a:pt x="10" y="1166"/>
                  </a:lnTo>
                  <a:lnTo>
                    <a:pt x="20" y="1147"/>
                  </a:lnTo>
                  <a:lnTo>
                    <a:pt x="33" y="1133"/>
                  </a:lnTo>
                  <a:lnTo>
                    <a:pt x="51" y="1121"/>
                  </a:lnTo>
                  <a:lnTo>
                    <a:pt x="70" y="1112"/>
                  </a:lnTo>
                  <a:lnTo>
                    <a:pt x="90" y="1107"/>
                  </a:lnTo>
                  <a:lnTo>
                    <a:pt x="110" y="1104"/>
                  </a:lnTo>
                  <a:lnTo>
                    <a:pt x="132" y="1102"/>
                  </a:lnTo>
                  <a:lnTo>
                    <a:pt x="154" y="1102"/>
                  </a:lnTo>
                  <a:lnTo>
                    <a:pt x="175" y="1102"/>
                  </a:lnTo>
                  <a:lnTo>
                    <a:pt x="193" y="1102"/>
                  </a:lnTo>
                  <a:lnTo>
                    <a:pt x="211" y="1104"/>
                  </a:lnTo>
                  <a:lnTo>
                    <a:pt x="236" y="1101"/>
                  </a:lnTo>
                  <a:lnTo>
                    <a:pt x="253" y="1092"/>
                  </a:lnTo>
                  <a:lnTo>
                    <a:pt x="269" y="1079"/>
                  </a:lnTo>
                  <a:lnTo>
                    <a:pt x="281" y="1061"/>
                  </a:lnTo>
                  <a:lnTo>
                    <a:pt x="290" y="1040"/>
                  </a:lnTo>
                  <a:lnTo>
                    <a:pt x="295" y="1013"/>
                  </a:lnTo>
                  <a:lnTo>
                    <a:pt x="301" y="983"/>
                  </a:lnTo>
                  <a:lnTo>
                    <a:pt x="306" y="948"/>
                  </a:lnTo>
                  <a:lnTo>
                    <a:pt x="314" y="882"/>
                  </a:lnTo>
                  <a:lnTo>
                    <a:pt x="317" y="823"/>
                  </a:lnTo>
                  <a:lnTo>
                    <a:pt x="314" y="769"/>
                  </a:lnTo>
                  <a:lnTo>
                    <a:pt x="310" y="719"/>
                  </a:lnTo>
                  <a:lnTo>
                    <a:pt x="300" y="676"/>
                  </a:lnTo>
                  <a:lnTo>
                    <a:pt x="288" y="635"/>
                  </a:lnTo>
                  <a:lnTo>
                    <a:pt x="274" y="600"/>
                  </a:lnTo>
                  <a:lnTo>
                    <a:pt x="258" y="568"/>
                  </a:lnTo>
                  <a:lnTo>
                    <a:pt x="239" y="542"/>
                  </a:lnTo>
                  <a:lnTo>
                    <a:pt x="220" y="517"/>
                  </a:lnTo>
                  <a:lnTo>
                    <a:pt x="199" y="497"/>
                  </a:lnTo>
                  <a:lnTo>
                    <a:pt x="180" y="498"/>
                  </a:lnTo>
                  <a:lnTo>
                    <a:pt x="159" y="500"/>
                  </a:lnTo>
                  <a:lnTo>
                    <a:pt x="134" y="504"/>
                  </a:lnTo>
                  <a:lnTo>
                    <a:pt x="110" y="511"/>
                  </a:lnTo>
                  <a:lnTo>
                    <a:pt x="89" y="523"/>
                  </a:lnTo>
                  <a:lnTo>
                    <a:pt x="92" y="521"/>
                  </a:lnTo>
                  <a:lnTo>
                    <a:pt x="100" y="514"/>
                  </a:lnTo>
                  <a:lnTo>
                    <a:pt x="113" y="507"/>
                  </a:lnTo>
                  <a:lnTo>
                    <a:pt x="132" y="498"/>
                  </a:lnTo>
                  <a:lnTo>
                    <a:pt x="156" y="489"/>
                  </a:lnTo>
                  <a:lnTo>
                    <a:pt x="185" y="485"/>
                  </a:lnTo>
                  <a:lnTo>
                    <a:pt x="156" y="463"/>
                  </a:lnTo>
                  <a:lnTo>
                    <a:pt x="129" y="447"/>
                  </a:lnTo>
                  <a:lnTo>
                    <a:pt x="105" y="437"/>
                  </a:lnTo>
                  <a:lnTo>
                    <a:pt x="86" y="431"/>
                  </a:lnTo>
                  <a:lnTo>
                    <a:pt x="74" y="427"/>
                  </a:lnTo>
                  <a:lnTo>
                    <a:pt x="70" y="427"/>
                  </a:lnTo>
                  <a:lnTo>
                    <a:pt x="105" y="433"/>
                  </a:lnTo>
                  <a:lnTo>
                    <a:pt x="140" y="444"/>
                  </a:lnTo>
                  <a:lnTo>
                    <a:pt x="172" y="459"/>
                  </a:lnTo>
                  <a:lnTo>
                    <a:pt x="204" y="475"/>
                  </a:lnTo>
                  <a:lnTo>
                    <a:pt x="231" y="492"/>
                  </a:lnTo>
                  <a:lnTo>
                    <a:pt x="258" y="511"/>
                  </a:lnTo>
                  <a:lnTo>
                    <a:pt x="281" y="529"/>
                  </a:lnTo>
                  <a:lnTo>
                    <a:pt x="300" y="545"/>
                  </a:lnTo>
                  <a:lnTo>
                    <a:pt x="316" y="559"/>
                  </a:lnTo>
                  <a:lnTo>
                    <a:pt x="327" y="571"/>
                  </a:lnTo>
                  <a:lnTo>
                    <a:pt x="336" y="578"/>
                  </a:lnTo>
                  <a:lnTo>
                    <a:pt x="338" y="581"/>
                  </a:lnTo>
                  <a:lnTo>
                    <a:pt x="339" y="540"/>
                  </a:lnTo>
                  <a:lnTo>
                    <a:pt x="338" y="505"/>
                  </a:lnTo>
                  <a:lnTo>
                    <a:pt x="335" y="476"/>
                  </a:lnTo>
                  <a:lnTo>
                    <a:pt x="329" y="452"/>
                  </a:lnTo>
                  <a:lnTo>
                    <a:pt x="322" y="434"/>
                  </a:lnTo>
                  <a:lnTo>
                    <a:pt x="316" y="420"/>
                  </a:lnTo>
                  <a:lnTo>
                    <a:pt x="309" y="412"/>
                  </a:lnTo>
                  <a:lnTo>
                    <a:pt x="263" y="386"/>
                  </a:lnTo>
                  <a:lnTo>
                    <a:pt x="226" y="360"/>
                  </a:lnTo>
                  <a:lnTo>
                    <a:pt x="191" y="331"/>
                  </a:lnTo>
                  <a:lnTo>
                    <a:pt x="163" y="303"/>
                  </a:lnTo>
                  <a:lnTo>
                    <a:pt x="138" y="277"/>
                  </a:lnTo>
                  <a:lnTo>
                    <a:pt x="119" y="254"/>
                  </a:lnTo>
                  <a:lnTo>
                    <a:pt x="105" y="233"/>
                  </a:lnTo>
                  <a:lnTo>
                    <a:pt x="94" y="217"/>
                  </a:lnTo>
                  <a:lnTo>
                    <a:pt x="89" y="207"/>
                  </a:lnTo>
                  <a:lnTo>
                    <a:pt x="86" y="204"/>
                  </a:lnTo>
                  <a:lnTo>
                    <a:pt x="121" y="243"/>
                  </a:lnTo>
                  <a:lnTo>
                    <a:pt x="154" y="276"/>
                  </a:lnTo>
                  <a:lnTo>
                    <a:pt x="186" y="302"/>
                  </a:lnTo>
                  <a:lnTo>
                    <a:pt x="215" y="322"/>
                  </a:lnTo>
                  <a:lnTo>
                    <a:pt x="243" y="338"/>
                  </a:lnTo>
                  <a:lnTo>
                    <a:pt x="265" y="350"/>
                  </a:lnTo>
                  <a:lnTo>
                    <a:pt x="282" y="357"/>
                  </a:lnTo>
                  <a:lnTo>
                    <a:pt x="294" y="360"/>
                  </a:lnTo>
                  <a:lnTo>
                    <a:pt x="298" y="361"/>
                  </a:lnTo>
                  <a:lnTo>
                    <a:pt x="285" y="313"/>
                  </a:lnTo>
                  <a:lnTo>
                    <a:pt x="279" y="265"/>
                  </a:lnTo>
                  <a:lnTo>
                    <a:pt x="279" y="217"/>
                  </a:lnTo>
                  <a:lnTo>
                    <a:pt x="282" y="171"/>
                  </a:lnTo>
                  <a:lnTo>
                    <a:pt x="282" y="171"/>
                  </a:lnTo>
                  <a:lnTo>
                    <a:pt x="281" y="168"/>
                  </a:lnTo>
                  <a:lnTo>
                    <a:pt x="275" y="158"/>
                  </a:lnTo>
                  <a:lnTo>
                    <a:pt x="266" y="145"/>
                  </a:lnTo>
                  <a:lnTo>
                    <a:pt x="256" y="127"/>
                  </a:lnTo>
                  <a:lnTo>
                    <a:pt x="244" y="107"/>
                  </a:lnTo>
                  <a:lnTo>
                    <a:pt x="230" y="85"/>
                  </a:lnTo>
                  <a:lnTo>
                    <a:pt x="217" y="63"/>
                  </a:lnTo>
                  <a:lnTo>
                    <a:pt x="202" y="44"/>
                  </a:lnTo>
                  <a:lnTo>
                    <a:pt x="188" y="25"/>
                  </a:lnTo>
                  <a:lnTo>
                    <a:pt x="175" y="11"/>
                  </a:lnTo>
                  <a:lnTo>
                    <a:pt x="16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34"/>
            <p:cNvSpPr/>
            <p:nvPr/>
          </p:nvSpPr>
          <p:spPr bwMode="auto">
            <a:xfrm>
              <a:off x="7747000" y="1809746"/>
              <a:ext cx="400049" cy="217487"/>
            </a:xfrm>
            <a:custGeom>
              <a:avLst/>
              <a:gdLst>
                <a:gd name="T0" fmla="*/ 95 w 252"/>
                <a:gd name="T1" fmla="*/ 9 h 137"/>
                <a:gd name="T2" fmla="*/ 83 w 252"/>
                <a:gd name="T3" fmla="*/ 28 h 137"/>
                <a:gd name="T4" fmla="*/ 122 w 252"/>
                <a:gd name="T5" fmla="*/ 12 h 137"/>
                <a:gd name="T6" fmla="*/ 165 w 252"/>
                <a:gd name="T7" fmla="*/ 15 h 137"/>
                <a:gd name="T8" fmla="*/ 169 w 252"/>
                <a:gd name="T9" fmla="*/ 28 h 137"/>
                <a:gd name="T10" fmla="*/ 178 w 252"/>
                <a:gd name="T11" fmla="*/ 35 h 137"/>
                <a:gd name="T12" fmla="*/ 223 w 252"/>
                <a:gd name="T13" fmla="*/ 61 h 137"/>
                <a:gd name="T14" fmla="*/ 251 w 252"/>
                <a:gd name="T15" fmla="*/ 106 h 137"/>
                <a:gd name="T16" fmla="*/ 246 w 252"/>
                <a:gd name="T17" fmla="*/ 118 h 137"/>
                <a:gd name="T18" fmla="*/ 232 w 252"/>
                <a:gd name="T19" fmla="*/ 102 h 137"/>
                <a:gd name="T20" fmla="*/ 205 w 252"/>
                <a:gd name="T21" fmla="*/ 99 h 137"/>
                <a:gd name="T22" fmla="*/ 170 w 252"/>
                <a:gd name="T23" fmla="*/ 108 h 137"/>
                <a:gd name="T24" fmla="*/ 141 w 252"/>
                <a:gd name="T25" fmla="*/ 121 h 137"/>
                <a:gd name="T26" fmla="*/ 131 w 252"/>
                <a:gd name="T27" fmla="*/ 128 h 137"/>
                <a:gd name="T28" fmla="*/ 109 w 252"/>
                <a:gd name="T29" fmla="*/ 114 h 137"/>
                <a:gd name="T30" fmla="*/ 83 w 252"/>
                <a:gd name="T31" fmla="*/ 95 h 137"/>
                <a:gd name="T32" fmla="*/ 66 w 252"/>
                <a:gd name="T33" fmla="*/ 79 h 137"/>
                <a:gd name="T34" fmla="*/ 79 w 252"/>
                <a:gd name="T35" fmla="*/ 98 h 137"/>
                <a:gd name="T36" fmla="*/ 103 w 252"/>
                <a:gd name="T37" fmla="*/ 120 h 137"/>
                <a:gd name="T38" fmla="*/ 117 w 252"/>
                <a:gd name="T39" fmla="*/ 137 h 137"/>
                <a:gd name="T40" fmla="*/ 77 w 252"/>
                <a:gd name="T41" fmla="*/ 131 h 137"/>
                <a:gd name="T42" fmla="*/ 47 w 252"/>
                <a:gd name="T43" fmla="*/ 114 h 137"/>
                <a:gd name="T44" fmla="*/ 16 w 252"/>
                <a:gd name="T45" fmla="*/ 96 h 137"/>
                <a:gd name="T46" fmla="*/ 22 w 252"/>
                <a:gd name="T47" fmla="*/ 74 h 137"/>
                <a:gd name="T48" fmla="*/ 74 w 252"/>
                <a:gd name="T49" fmla="*/ 60 h 137"/>
                <a:gd name="T50" fmla="*/ 128 w 252"/>
                <a:gd name="T51" fmla="*/ 66 h 137"/>
                <a:gd name="T52" fmla="*/ 128 w 252"/>
                <a:gd name="T53" fmla="*/ 61 h 137"/>
                <a:gd name="T54" fmla="*/ 89 w 252"/>
                <a:gd name="T55" fmla="*/ 50 h 137"/>
                <a:gd name="T56" fmla="*/ 51 w 252"/>
                <a:gd name="T57" fmla="*/ 54 h 137"/>
                <a:gd name="T58" fmla="*/ 7 w 252"/>
                <a:gd name="T59" fmla="*/ 64 h 137"/>
                <a:gd name="T60" fmla="*/ 50 w 252"/>
                <a:gd name="T61" fmla="*/ 28 h 137"/>
                <a:gd name="T62" fmla="*/ 108 w 252"/>
                <a:gd name="T6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2" h="137">
                  <a:moveTo>
                    <a:pt x="108" y="0"/>
                  </a:moveTo>
                  <a:lnTo>
                    <a:pt x="95" y="9"/>
                  </a:lnTo>
                  <a:lnTo>
                    <a:pt x="86" y="18"/>
                  </a:lnTo>
                  <a:lnTo>
                    <a:pt x="83" y="28"/>
                  </a:lnTo>
                  <a:lnTo>
                    <a:pt x="102" y="16"/>
                  </a:lnTo>
                  <a:lnTo>
                    <a:pt x="122" y="12"/>
                  </a:lnTo>
                  <a:lnTo>
                    <a:pt x="144" y="12"/>
                  </a:lnTo>
                  <a:lnTo>
                    <a:pt x="165" y="15"/>
                  </a:lnTo>
                  <a:lnTo>
                    <a:pt x="185" y="22"/>
                  </a:lnTo>
                  <a:lnTo>
                    <a:pt x="169" y="28"/>
                  </a:lnTo>
                  <a:lnTo>
                    <a:pt x="153" y="32"/>
                  </a:lnTo>
                  <a:lnTo>
                    <a:pt x="178" y="35"/>
                  </a:lnTo>
                  <a:lnTo>
                    <a:pt x="202" y="45"/>
                  </a:lnTo>
                  <a:lnTo>
                    <a:pt x="223" y="61"/>
                  </a:lnTo>
                  <a:lnTo>
                    <a:pt x="240" y="83"/>
                  </a:lnTo>
                  <a:lnTo>
                    <a:pt x="251" y="106"/>
                  </a:lnTo>
                  <a:lnTo>
                    <a:pt x="252" y="133"/>
                  </a:lnTo>
                  <a:lnTo>
                    <a:pt x="246" y="118"/>
                  </a:lnTo>
                  <a:lnTo>
                    <a:pt x="240" y="108"/>
                  </a:lnTo>
                  <a:lnTo>
                    <a:pt x="232" y="102"/>
                  </a:lnTo>
                  <a:lnTo>
                    <a:pt x="221" y="99"/>
                  </a:lnTo>
                  <a:lnTo>
                    <a:pt x="205" y="99"/>
                  </a:lnTo>
                  <a:lnTo>
                    <a:pt x="188" y="102"/>
                  </a:lnTo>
                  <a:lnTo>
                    <a:pt x="170" y="108"/>
                  </a:lnTo>
                  <a:lnTo>
                    <a:pt x="154" y="114"/>
                  </a:lnTo>
                  <a:lnTo>
                    <a:pt x="141" y="121"/>
                  </a:lnTo>
                  <a:lnTo>
                    <a:pt x="133" y="125"/>
                  </a:lnTo>
                  <a:lnTo>
                    <a:pt x="131" y="128"/>
                  </a:lnTo>
                  <a:lnTo>
                    <a:pt x="122" y="122"/>
                  </a:lnTo>
                  <a:lnTo>
                    <a:pt x="109" y="114"/>
                  </a:lnTo>
                  <a:lnTo>
                    <a:pt x="96" y="105"/>
                  </a:lnTo>
                  <a:lnTo>
                    <a:pt x="83" y="95"/>
                  </a:lnTo>
                  <a:lnTo>
                    <a:pt x="73" y="86"/>
                  </a:lnTo>
                  <a:lnTo>
                    <a:pt x="66" y="79"/>
                  </a:lnTo>
                  <a:lnTo>
                    <a:pt x="70" y="89"/>
                  </a:lnTo>
                  <a:lnTo>
                    <a:pt x="79" y="98"/>
                  </a:lnTo>
                  <a:lnTo>
                    <a:pt x="90" y="109"/>
                  </a:lnTo>
                  <a:lnTo>
                    <a:pt x="103" y="120"/>
                  </a:lnTo>
                  <a:lnTo>
                    <a:pt x="112" y="128"/>
                  </a:lnTo>
                  <a:lnTo>
                    <a:pt x="117" y="137"/>
                  </a:lnTo>
                  <a:lnTo>
                    <a:pt x="96" y="136"/>
                  </a:lnTo>
                  <a:lnTo>
                    <a:pt x="77" y="131"/>
                  </a:lnTo>
                  <a:lnTo>
                    <a:pt x="61" y="124"/>
                  </a:lnTo>
                  <a:lnTo>
                    <a:pt x="47" y="114"/>
                  </a:lnTo>
                  <a:lnTo>
                    <a:pt x="32" y="105"/>
                  </a:lnTo>
                  <a:lnTo>
                    <a:pt x="16" y="96"/>
                  </a:lnTo>
                  <a:lnTo>
                    <a:pt x="0" y="89"/>
                  </a:lnTo>
                  <a:lnTo>
                    <a:pt x="22" y="74"/>
                  </a:lnTo>
                  <a:lnTo>
                    <a:pt x="47" y="64"/>
                  </a:lnTo>
                  <a:lnTo>
                    <a:pt x="74" y="60"/>
                  </a:lnTo>
                  <a:lnTo>
                    <a:pt x="102" y="60"/>
                  </a:lnTo>
                  <a:lnTo>
                    <a:pt x="128" y="66"/>
                  </a:lnTo>
                  <a:lnTo>
                    <a:pt x="150" y="76"/>
                  </a:lnTo>
                  <a:lnTo>
                    <a:pt x="128" y="61"/>
                  </a:lnTo>
                  <a:lnTo>
                    <a:pt x="109" y="54"/>
                  </a:lnTo>
                  <a:lnTo>
                    <a:pt x="89" y="50"/>
                  </a:lnTo>
                  <a:lnTo>
                    <a:pt x="70" y="51"/>
                  </a:lnTo>
                  <a:lnTo>
                    <a:pt x="51" y="54"/>
                  </a:lnTo>
                  <a:lnTo>
                    <a:pt x="29" y="58"/>
                  </a:lnTo>
                  <a:lnTo>
                    <a:pt x="7" y="64"/>
                  </a:lnTo>
                  <a:lnTo>
                    <a:pt x="28" y="45"/>
                  </a:lnTo>
                  <a:lnTo>
                    <a:pt x="50" y="28"/>
                  </a:lnTo>
                  <a:lnTo>
                    <a:pt x="76" y="12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35"/>
            <p:cNvSpPr/>
            <p:nvPr/>
          </p:nvSpPr>
          <p:spPr bwMode="auto">
            <a:xfrm>
              <a:off x="7672389" y="1590671"/>
              <a:ext cx="368300" cy="273049"/>
            </a:xfrm>
            <a:custGeom>
              <a:avLst/>
              <a:gdLst>
                <a:gd name="T0" fmla="*/ 102 w 232"/>
                <a:gd name="T1" fmla="*/ 10 h 172"/>
                <a:gd name="T2" fmla="*/ 91 w 232"/>
                <a:gd name="T3" fmla="*/ 29 h 172"/>
                <a:gd name="T4" fmla="*/ 129 w 232"/>
                <a:gd name="T5" fmla="*/ 7 h 172"/>
                <a:gd name="T6" fmla="*/ 174 w 232"/>
                <a:gd name="T7" fmla="*/ 6 h 172"/>
                <a:gd name="T8" fmla="*/ 216 w 232"/>
                <a:gd name="T9" fmla="*/ 23 h 172"/>
                <a:gd name="T10" fmla="*/ 217 w 232"/>
                <a:gd name="T11" fmla="*/ 32 h 172"/>
                <a:gd name="T12" fmla="*/ 196 w 232"/>
                <a:gd name="T13" fmla="*/ 29 h 172"/>
                <a:gd name="T14" fmla="*/ 174 w 232"/>
                <a:gd name="T15" fmla="*/ 44 h 172"/>
                <a:gd name="T16" fmla="*/ 153 w 232"/>
                <a:gd name="T17" fmla="*/ 74 h 172"/>
                <a:gd name="T18" fmla="*/ 140 w 232"/>
                <a:gd name="T19" fmla="*/ 102 h 172"/>
                <a:gd name="T20" fmla="*/ 136 w 232"/>
                <a:gd name="T21" fmla="*/ 116 h 172"/>
                <a:gd name="T22" fmla="*/ 111 w 232"/>
                <a:gd name="T23" fmla="*/ 118 h 172"/>
                <a:gd name="T24" fmla="*/ 78 w 232"/>
                <a:gd name="T25" fmla="*/ 121 h 172"/>
                <a:gd name="T26" fmla="*/ 56 w 232"/>
                <a:gd name="T27" fmla="*/ 121 h 172"/>
                <a:gd name="T28" fmla="*/ 78 w 232"/>
                <a:gd name="T29" fmla="*/ 127 h 172"/>
                <a:gd name="T30" fmla="*/ 110 w 232"/>
                <a:gd name="T31" fmla="*/ 127 h 172"/>
                <a:gd name="T32" fmla="*/ 132 w 232"/>
                <a:gd name="T33" fmla="*/ 131 h 172"/>
                <a:gd name="T34" fmla="*/ 92 w 232"/>
                <a:gd name="T35" fmla="*/ 154 h 172"/>
                <a:gd name="T36" fmla="*/ 51 w 232"/>
                <a:gd name="T37" fmla="*/ 161 h 172"/>
                <a:gd name="T38" fmla="*/ 12 w 232"/>
                <a:gd name="T39" fmla="*/ 172 h 172"/>
                <a:gd name="T40" fmla="*/ 37 w 232"/>
                <a:gd name="T41" fmla="*/ 113 h 172"/>
                <a:gd name="T42" fmla="*/ 88 w 232"/>
                <a:gd name="T43" fmla="*/ 73 h 172"/>
                <a:gd name="T44" fmla="*/ 91 w 232"/>
                <a:gd name="T45" fmla="*/ 67 h 172"/>
                <a:gd name="T46" fmla="*/ 54 w 232"/>
                <a:gd name="T47" fmla="*/ 83 h 172"/>
                <a:gd name="T48" fmla="*/ 27 w 232"/>
                <a:gd name="T49" fmla="*/ 112 h 172"/>
                <a:gd name="T50" fmla="*/ 0 w 232"/>
                <a:gd name="T51" fmla="*/ 148 h 172"/>
                <a:gd name="T52" fmla="*/ 9 w 232"/>
                <a:gd name="T53" fmla="*/ 93 h 172"/>
                <a:gd name="T54" fmla="*/ 34 w 232"/>
                <a:gd name="T55" fmla="*/ 33 h 172"/>
                <a:gd name="T56" fmla="*/ 30 w 232"/>
                <a:gd name="T57" fmla="*/ 55 h 172"/>
                <a:gd name="T58" fmla="*/ 34 w 232"/>
                <a:gd name="T59" fmla="*/ 70 h 172"/>
                <a:gd name="T60" fmla="*/ 53 w 232"/>
                <a:gd name="T61" fmla="*/ 32 h 172"/>
                <a:gd name="T62" fmla="*/ 88 w 232"/>
                <a:gd name="T63" fmla="*/ 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2" h="172">
                  <a:moveTo>
                    <a:pt x="107" y="0"/>
                  </a:moveTo>
                  <a:lnTo>
                    <a:pt x="102" y="10"/>
                  </a:lnTo>
                  <a:lnTo>
                    <a:pt x="95" y="19"/>
                  </a:lnTo>
                  <a:lnTo>
                    <a:pt x="91" y="29"/>
                  </a:lnTo>
                  <a:lnTo>
                    <a:pt x="107" y="16"/>
                  </a:lnTo>
                  <a:lnTo>
                    <a:pt x="129" y="7"/>
                  </a:lnTo>
                  <a:lnTo>
                    <a:pt x="150" y="4"/>
                  </a:lnTo>
                  <a:lnTo>
                    <a:pt x="174" y="6"/>
                  </a:lnTo>
                  <a:lnTo>
                    <a:pt x="196" y="12"/>
                  </a:lnTo>
                  <a:lnTo>
                    <a:pt x="216" y="23"/>
                  </a:lnTo>
                  <a:lnTo>
                    <a:pt x="232" y="39"/>
                  </a:lnTo>
                  <a:lnTo>
                    <a:pt x="217" y="32"/>
                  </a:lnTo>
                  <a:lnTo>
                    <a:pt x="206" y="29"/>
                  </a:lnTo>
                  <a:lnTo>
                    <a:pt x="196" y="29"/>
                  </a:lnTo>
                  <a:lnTo>
                    <a:pt x="187" y="33"/>
                  </a:lnTo>
                  <a:lnTo>
                    <a:pt x="174" y="44"/>
                  </a:lnTo>
                  <a:lnTo>
                    <a:pt x="162" y="58"/>
                  </a:lnTo>
                  <a:lnTo>
                    <a:pt x="153" y="74"/>
                  </a:lnTo>
                  <a:lnTo>
                    <a:pt x="146" y="89"/>
                  </a:lnTo>
                  <a:lnTo>
                    <a:pt x="140" y="102"/>
                  </a:lnTo>
                  <a:lnTo>
                    <a:pt x="137" y="112"/>
                  </a:lnTo>
                  <a:lnTo>
                    <a:pt x="136" y="116"/>
                  </a:lnTo>
                  <a:lnTo>
                    <a:pt x="126" y="116"/>
                  </a:lnTo>
                  <a:lnTo>
                    <a:pt x="111" y="118"/>
                  </a:lnTo>
                  <a:lnTo>
                    <a:pt x="95" y="121"/>
                  </a:lnTo>
                  <a:lnTo>
                    <a:pt x="78" y="121"/>
                  </a:lnTo>
                  <a:lnTo>
                    <a:pt x="65" y="122"/>
                  </a:lnTo>
                  <a:lnTo>
                    <a:pt x="56" y="121"/>
                  </a:lnTo>
                  <a:lnTo>
                    <a:pt x="65" y="125"/>
                  </a:lnTo>
                  <a:lnTo>
                    <a:pt x="78" y="127"/>
                  </a:lnTo>
                  <a:lnTo>
                    <a:pt x="94" y="127"/>
                  </a:lnTo>
                  <a:lnTo>
                    <a:pt x="110" y="127"/>
                  </a:lnTo>
                  <a:lnTo>
                    <a:pt x="123" y="128"/>
                  </a:lnTo>
                  <a:lnTo>
                    <a:pt x="132" y="131"/>
                  </a:lnTo>
                  <a:lnTo>
                    <a:pt x="113" y="145"/>
                  </a:lnTo>
                  <a:lnTo>
                    <a:pt x="92" y="154"/>
                  </a:lnTo>
                  <a:lnTo>
                    <a:pt x="72" y="159"/>
                  </a:lnTo>
                  <a:lnTo>
                    <a:pt x="51" y="161"/>
                  </a:lnTo>
                  <a:lnTo>
                    <a:pt x="31" y="164"/>
                  </a:lnTo>
                  <a:lnTo>
                    <a:pt x="12" y="172"/>
                  </a:lnTo>
                  <a:lnTo>
                    <a:pt x="21" y="141"/>
                  </a:lnTo>
                  <a:lnTo>
                    <a:pt x="37" y="113"/>
                  </a:lnTo>
                  <a:lnTo>
                    <a:pt x="62" y="90"/>
                  </a:lnTo>
                  <a:lnTo>
                    <a:pt x="88" y="73"/>
                  </a:lnTo>
                  <a:lnTo>
                    <a:pt x="117" y="63"/>
                  </a:lnTo>
                  <a:lnTo>
                    <a:pt x="91" y="67"/>
                  </a:lnTo>
                  <a:lnTo>
                    <a:pt x="70" y="73"/>
                  </a:lnTo>
                  <a:lnTo>
                    <a:pt x="54" y="83"/>
                  </a:lnTo>
                  <a:lnTo>
                    <a:pt x="40" y="96"/>
                  </a:lnTo>
                  <a:lnTo>
                    <a:pt x="27" y="112"/>
                  </a:lnTo>
                  <a:lnTo>
                    <a:pt x="15" y="129"/>
                  </a:lnTo>
                  <a:lnTo>
                    <a:pt x="0" y="148"/>
                  </a:lnTo>
                  <a:lnTo>
                    <a:pt x="3" y="121"/>
                  </a:lnTo>
                  <a:lnTo>
                    <a:pt x="9" y="93"/>
                  </a:lnTo>
                  <a:lnTo>
                    <a:pt x="19" y="64"/>
                  </a:lnTo>
                  <a:lnTo>
                    <a:pt x="34" y="33"/>
                  </a:lnTo>
                  <a:lnTo>
                    <a:pt x="31" y="45"/>
                  </a:lnTo>
                  <a:lnTo>
                    <a:pt x="30" y="55"/>
                  </a:lnTo>
                  <a:lnTo>
                    <a:pt x="31" y="64"/>
                  </a:lnTo>
                  <a:lnTo>
                    <a:pt x="34" y="70"/>
                  </a:lnTo>
                  <a:lnTo>
                    <a:pt x="41" y="49"/>
                  </a:lnTo>
                  <a:lnTo>
                    <a:pt x="53" y="32"/>
                  </a:lnTo>
                  <a:lnTo>
                    <a:pt x="69" y="19"/>
                  </a:lnTo>
                  <a:lnTo>
                    <a:pt x="88" y="7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36"/>
            <p:cNvSpPr/>
            <p:nvPr/>
          </p:nvSpPr>
          <p:spPr bwMode="auto">
            <a:xfrm>
              <a:off x="7823200" y="2301868"/>
              <a:ext cx="266700" cy="371474"/>
            </a:xfrm>
            <a:custGeom>
              <a:avLst/>
              <a:gdLst>
                <a:gd name="T0" fmla="*/ 51 w 168"/>
                <a:gd name="T1" fmla="*/ 3 h 234"/>
                <a:gd name="T2" fmla="*/ 108 w 168"/>
                <a:gd name="T3" fmla="*/ 22 h 234"/>
                <a:gd name="T4" fmla="*/ 125 w 168"/>
                <a:gd name="T5" fmla="*/ 35 h 234"/>
                <a:gd name="T6" fmla="*/ 106 w 168"/>
                <a:gd name="T7" fmla="*/ 34 h 234"/>
                <a:gd name="T8" fmla="*/ 121 w 168"/>
                <a:gd name="T9" fmla="*/ 45 h 234"/>
                <a:gd name="T10" fmla="*/ 150 w 168"/>
                <a:gd name="T11" fmla="*/ 74 h 234"/>
                <a:gd name="T12" fmla="*/ 168 w 168"/>
                <a:gd name="T13" fmla="*/ 114 h 234"/>
                <a:gd name="T14" fmla="*/ 149 w 168"/>
                <a:gd name="T15" fmla="*/ 101 h 234"/>
                <a:gd name="T16" fmla="*/ 152 w 168"/>
                <a:gd name="T17" fmla="*/ 112 h 234"/>
                <a:gd name="T18" fmla="*/ 160 w 168"/>
                <a:gd name="T19" fmla="*/ 156 h 234"/>
                <a:gd name="T20" fmla="*/ 152 w 168"/>
                <a:gd name="T21" fmla="*/ 201 h 234"/>
                <a:gd name="T22" fmla="*/ 121 w 168"/>
                <a:gd name="T23" fmla="*/ 234 h 234"/>
                <a:gd name="T24" fmla="*/ 133 w 168"/>
                <a:gd name="T25" fmla="*/ 210 h 234"/>
                <a:gd name="T26" fmla="*/ 130 w 168"/>
                <a:gd name="T27" fmla="*/ 189 h 234"/>
                <a:gd name="T28" fmla="*/ 106 w 168"/>
                <a:gd name="T29" fmla="*/ 166 h 234"/>
                <a:gd name="T30" fmla="*/ 76 w 168"/>
                <a:gd name="T31" fmla="*/ 147 h 234"/>
                <a:gd name="T32" fmla="*/ 54 w 168"/>
                <a:gd name="T33" fmla="*/ 137 h 234"/>
                <a:gd name="T34" fmla="*/ 50 w 168"/>
                <a:gd name="T35" fmla="*/ 127 h 234"/>
                <a:gd name="T36" fmla="*/ 48 w 168"/>
                <a:gd name="T37" fmla="*/ 95 h 234"/>
                <a:gd name="T38" fmla="*/ 48 w 168"/>
                <a:gd name="T39" fmla="*/ 64 h 234"/>
                <a:gd name="T40" fmla="*/ 44 w 168"/>
                <a:gd name="T41" fmla="*/ 64 h 234"/>
                <a:gd name="T42" fmla="*/ 41 w 168"/>
                <a:gd name="T43" fmla="*/ 93 h 234"/>
                <a:gd name="T44" fmla="*/ 38 w 168"/>
                <a:gd name="T45" fmla="*/ 122 h 234"/>
                <a:gd name="T46" fmla="*/ 20 w 168"/>
                <a:gd name="T47" fmla="*/ 111 h 234"/>
                <a:gd name="T48" fmla="*/ 10 w 168"/>
                <a:gd name="T49" fmla="*/ 70 h 234"/>
                <a:gd name="T50" fmla="*/ 6 w 168"/>
                <a:gd name="T51" fmla="*/ 29 h 234"/>
                <a:gd name="T52" fmla="*/ 25 w 168"/>
                <a:gd name="T53" fmla="*/ 18 h 234"/>
                <a:gd name="T54" fmla="*/ 69 w 168"/>
                <a:gd name="T55" fmla="*/ 50 h 234"/>
                <a:gd name="T56" fmla="*/ 98 w 168"/>
                <a:gd name="T57" fmla="*/ 95 h 234"/>
                <a:gd name="T58" fmla="*/ 101 w 168"/>
                <a:gd name="T59" fmla="*/ 93 h 234"/>
                <a:gd name="T60" fmla="*/ 86 w 168"/>
                <a:gd name="T61" fmla="*/ 55 h 234"/>
                <a:gd name="T62" fmla="*/ 60 w 168"/>
                <a:gd name="T63" fmla="*/ 28 h 234"/>
                <a:gd name="T64" fmla="*/ 23 w 168"/>
                <a:gd name="T65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8" h="234">
                  <a:moveTo>
                    <a:pt x="23" y="0"/>
                  </a:moveTo>
                  <a:lnTo>
                    <a:pt x="51" y="3"/>
                  </a:lnTo>
                  <a:lnTo>
                    <a:pt x="79" y="10"/>
                  </a:lnTo>
                  <a:lnTo>
                    <a:pt x="108" y="22"/>
                  </a:lnTo>
                  <a:lnTo>
                    <a:pt x="137" y="38"/>
                  </a:lnTo>
                  <a:lnTo>
                    <a:pt x="125" y="35"/>
                  </a:lnTo>
                  <a:lnTo>
                    <a:pt x="115" y="34"/>
                  </a:lnTo>
                  <a:lnTo>
                    <a:pt x="106" y="34"/>
                  </a:lnTo>
                  <a:lnTo>
                    <a:pt x="101" y="37"/>
                  </a:lnTo>
                  <a:lnTo>
                    <a:pt x="121" y="45"/>
                  </a:lnTo>
                  <a:lnTo>
                    <a:pt x="137" y="57"/>
                  </a:lnTo>
                  <a:lnTo>
                    <a:pt x="150" y="74"/>
                  </a:lnTo>
                  <a:lnTo>
                    <a:pt x="160" y="93"/>
                  </a:lnTo>
                  <a:lnTo>
                    <a:pt x="168" y="114"/>
                  </a:lnTo>
                  <a:lnTo>
                    <a:pt x="157" y="108"/>
                  </a:lnTo>
                  <a:lnTo>
                    <a:pt x="149" y="101"/>
                  </a:lnTo>
                  <a:lnTo>
                    <a:pt x="140" y="95"/>
                  </a:lnTo>
                  <a:lnTo>
                    <a:pt x="152" y="112"/>
                  </a:lnTo>
                  <a:lnTo>
                    <a:pt x="157" y="134"/>
                  </a:lnTo>
                  <a:lnTo>
                    <a:pt x="160" y="156"/>
                  </a:lnTo>
                  <a:lnTo>
                    <a:pt x="157" y="179"/>
                  </a:lnTo>
                  <a:lnTo>
                    <a:pt x="152" y="201"/>
                  </a:lnTo>
                  <a:lnTo>
                    <a:pt x="138" y="220"/>
                  </a:lnTo>
                  <a:lnTo>
                    <a:pt x="121" y="234"/>
                  </a:lnTo>
                  <a:lnTo>
                    <a:pt x="130" y="221"/>
                  </a:lnTo>
                  <a:lnTo>
                    <a:pt x="133" y="210"/>
                  </a:lnTo>
                  <a:lnTo>
                    <a:pt x="133" y="200"/>
                  </a:lnTo>
                  <a:lnTo>
                    <a:pt x="130" y="189"/>
                  </a:lnTo>
                  <a:lnTo>
                    <a:pt x="120" y="178"/>
                  </a:lnTo>
                  <a:lnTo>
                    <a:pt x="106" y="166"/>
                  </a:lnTo>
                  <a:lnTo>
                    <a:pt x="92" y="154"/>
                  </a:lnTo>
                  <a:lnTo>
                    <a:pt x="76" y="147"/>
                  </a:lnTo>
                  <a:lnTo>
                    <a:pt x="63" y="140"/>
                  </a:lnTo>
                  <a:lnTo>
                    <a:pt x="54" y="137"/>
                  </a:lnTo>
                  <a:lnTo>
                    <a:pt x="50" y="137"/>
                  </a:lnTo>
                  <a:lnTo>
                    <a:pt x="50" y="127"/>
                  </a:lnTo>
                  <a:lnTo>
                    <a:pt x="48" y="111"/>
                  </a:lnTo>
                  <a:lnTo>
                    <a:pt x="48" y="95"/>
                  </a:lnTo>
                  <a:lnTo>
                    <a:pt x="47" y="77"/>
                  </a:lnTo>
                  <a:lnTo>
                    <a:pt x="48" y="64"/>
                  </a:lnTo>
                  <a:lnTo>
                    <a:pt x="48" y="55"/>
                  </a:lnTo>
                  <a:lnTo>
                    <a:pt x="44" y="64"/>
                  </a:lnTo>
                  <a:lnTo>
                    <a:pt x="42" y="77"/>
                  </a:lnTo>
                  <a:lnTo>
                    <a:pt x="41" y="93"/>
                  </a:lnTo>
                  <a:lnTo>
                    <a:pt x="41" y="109"/>
                  </a:lnTo>
                  <a:lnTo>
                    <a:pt x="38" y="122"/>
                  </a:lnTo>
                  <a:lnTo>
                    <a:pt x="35" y="131"/>
                  </a:lnTo>
                  <a:lnTo>
                    <a:pt x="20" y="111"/>
                  </a:lnTo>
                  <a:lnTo>
                    <a:pt x="13" y="90"/>
                  </a:lnTo>
                  <a:lnTo>
                    <a:pt x="10" y="70"/>
                  </a:lnTo>
                  <a:lnTo>
                    <a:pt x="9" y="50"/>
                  </a:lnTo>
                  <a:lnTo>
                    <a:pt x="6" y="29"/>
                  </a:lnTo>
                  <a:lnTo>
                    <a:pt x="0" y="9"/>
                  </a:lnTo>
                  <a:lnTo>
                    <a:pt x="25" y="18"/>
                  </a:lnTo>
                  <a:lnTo>
                    <a:pt x="48" y="31"/>
                  </a:lnTo>
                  <a:lnTo>
                    <a:pt x="69" y="50"/>
                  </a:lnTo>
                  <a:lnTo>
                    <a:pt x="86" y="71"/>
                  </a:lnTo>
                  <a:lnTo>
                    <a:pt x="98" y="95"/>
                  </a:lnTo>
                  <a:lnTo>
                    <a:pt x="104" y="120"/>
                  </a:lnTo>
                  <a:lnTo>
                    <a:pt x="101" y="93"/>
                  </a:lnTo>
                  <a:lnTo>
                    <a:pt x="95" y="73"/>
                  </a:lnTo>
                  <a:lnTo>
                    <a:pt x="86" y="55"/>
                  </a:lnTo>
                  <a:lnTo>
                    <a:pt x="74" y="41"/>
                  </a:lnTo>
                  <a:lnTo>
                    <a:pt x="60" y="28"/>
                  </a:lnTo>
                  <a:lnTo>
                    <a:pt x="42" y="13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37"/>
            <p:cNvSpPr/>
            <p:nvPr/>
          </p:nvSpPr>
          <p:spPr bwMode="auto">
            <a:xfrm>
              <a:off x="7473950" y="1701796"/>
              <a:ext cx="190500" cy="98424"/>
            </a:xfrm>
            <a:custGeom>
              <a:avLst/>
              <a:gdLst>
                <a:gd name="T0" fmla="*/ 39 w 120"/>
                <a:gd name="T1" fmla="*/ 0 h 62"/>
                <a:gd name="T2" fmla="*/ 35 w 120"/>
                <a:gd name="T3" fmla="*/ 4 h 62"/>
                <a:gd name="T4" fmla="*/ 32 w 120"/>
                <a:gd name="T5" fmla="*/ 9 h 62"/>
                <a:gd name="T6" fmla="*/ 31 w 120"/>
                <a:gd name="T7" fmla="*/ 11 h 62"/>
                <a:gd name="T8" fmla="*/ 31 w 120"/>
                <a:gd name="T9" fmla="*/ 14 h 62"/>
                <a:gd name="T10" fmla="*/ 41 w 120"/>
                <a:gd name="T11" fmla="*/ 6 h 62"/>
                <a:gd name="T12" fmla="*/ 51 w 120"/>
                <a:gd name="T13" fmla="*/ 1 h 62"/>
                <a:gd name="T14" fmla="*/ 64 w 120"/>
                <a:gd name="T15" fmla="*/ 0 h 62"/>
                <a:gd name="T16" fmla="*/ 76 w 120"/>
                <a:gd name="T17" fmla="*/ 1 h 62"/>
                <a:gd name="T18" fmla="*/ 73 w 120"/>
                <a:gd name="T19" fmla="*/ 4 h 62"/>
                <a:gd name="T20" fmla="*/ 67 w 120"/>
                <a:gd name="T21" fmla="*/ 6 h 62"/>
                <a:gd name="T22" fmla="*/ 63 w 120"/>
                <a:gd name="T23" fmla="*/ 9 h 62"/>
                <a:gd name="T24" fmla="*/ 77 w 120"/>
                <a:gd name="T25" fmla="*/ 7 h 62"/>
                <a:gd name="T26" fmla="*/ 92 w 120"/>
                <a:gd name="T27" fmla="*/ 11 h 62"/>
                <a:gd name="T28" fmla="*/ 105 w 120"/>
                <a:gd name="T29" fmla="*/ 19 h 62"/>
                <a:gd name="T30" fmla="*/ 115 w 120"/>
                <a:gd name="T31" fmla="*/ 29 h 62"/>
                <a:gd name="T32" fmla="*/ 120 w 120"/>
                <a:gd name="T33" fmla="*/ 43 h 62"/>
                <a:gd name="T34" fmla="*/ 117 w 120"/>
                <a:gd name="T35" fmla="*/ 38 h 62"/>
                <a:gd name="T36" fmla="*/ 112 w 120"/>
                <a:gd name="T37" fmla="*/ 35 h 62"/>
                <a:gd name="T38" fmla="*/ 109 w 120"/>
                <a:gd name="T39" fmla="*/ 32 h 62"/>
                <a:gd name="T40" fmla="*/ 106 w 120"/>
                <a:gd name="T41" fmla="*/ 32 h 62"/>
                <a:gd name="T42" fmla="*/ 102 w 120"/>
                <a:gd name="T43" fmla="*/ 32 h 62"/>
                <a:gd name="T44" fmla="*/ 92 w 120"/>
                <a:gd name="T45" fmla="*/ 35 h 62"/>
                <a:gd name="T46" fmla="*/ 82 w 120"/>
                <a:gd name="T47" fmla="*/ 41 h 62"/>
                <a:gd name="T48" fmla="*/ 73 w 120"/>
                <a:gd name="T49" fmla="*/ 46 h 62"/>
                <a:gd name="T50" fmla="*/ 66 w 120"/>
                <a:gd name="T51" fmla="*/ 52 h 62"/>
                <a:gd name="T52" fmla="*/ 64 w 120"/>
                <a:gd name="T53" fmla="*/ 55 h 62"/>
                <a:gd name="T54" fmla="*/ 57 w 120"/>
                <a:gd name="T55" fmla="*/ 52 h 62"/>
                <a:gd name="T56" fmla="*/ 45 w 120"/>
                <a:gd name="T57" fmla="*/ 48 h 62"/>
                <a:gd name="T58" fmla="*/ 35 w 120"/>
                <a:gd name="T59" fmla="*/ 43 h 62"/>
                <a:gd name="T60" fmla="*/ 29 w 120"/>
                <a:gd name="T61" fmla="*/ 41 h 62"/>
                <a:gd name="T62" fmla="*/ 35 w 120"/>
                <a:gd name="T63" fmla="*/ 45 h 62"/>
                <a:gd name="T64" fmla="*/ 44 w 120"/>
                <a:gd name="T65" fmla="*/ 51 h 62"/>
                <a:gd name="T66" fmla="*/ 54 w 120"/>
                <a:gd name="T67" fmla="*/ 55 h 62"/>
                <a:gd name="T68" fmla="*/ 58 w 120"/>
                <a:gd name="T69" fmla="*/ 61 h 62"/>
                <a:gd name="T70" fmla="*/ 45 w 120"/>
                <a:gd name="T71" fmla="*/ 62 h 62"/>
                <a:gd name="T72" fmla="*/ 34 w 120"/>
                <a:gd name="T73" fmla="*/ 61 h 62"/>
                <a:gd name="T74" fmla="*/ 23 w 120"/>
                <a:gd name="T75" fmla="*/ 58 h 62"/>
                <a:gd name="T76" fmla="*/ 12 w 120"/>
                <a:gd name="T77" fmla="*/ 54 h 62"/>
                <a:gd name="T78" fmla="*/ 0 w 120"/>
                <a:gd name="T79" fmla="*/ 52 h 62"/>
                <a:gd name="T80" fmla="*/ 13 w 120"/>
                <a:gd name="T81" fmla="*/ 39 h 62"/>
                <a:gd name="T82" fmla="*/ 31 w 120"/>
                <a:gd name="T83" fmla="*/ 30 h 62"/>
                <a:gd name="T84" fmla="*/ 50 w 120"/>
                <a:gd name="T85" fmla="*/ 27 h 62"/>
                <a:gd name="T86" fmla="*/ 67 w 120"/>
                <a:gd name="T87" fmla="*/ 29 h 62"/>
                <a:gd name="T88" fmla="*/ 51 w 120"/>
                <a:gd name="T89" fmla="*/ 25 h 62"/>
                <a:gd name="T90" fmla="*/ 38 w 120"/>
                <a:gd name="T91" fmla="*/ 25 h 62"/>
                <a:gd name="T92" fmla="*/ 26 w 120"/>
                <a:gd name="T93" fmla="*/ 27 h 62"/>
                <a:gd name="T94" fmla="*/ 15 w 120"/>
                <a:gd name="T95" fmla="*/ 33 h 62"/>
                <a:gd name="T96" fmla="*/ 2 w 120"/>
                <a:gd name="T97" fmla="*/ 41 h 62"/>
                <a:gd name="T98" fmla="*/ 10 w 120"/>
                <a:gd name="T99" fmla="*/ 26 h 62"/>
                <a:gd name="T100" fmla="*/ 22 w 120"/>
                <a:gd name="T101" fmla="*/ 11 h 62"/>
                <a:gd name="T102" fmla="*/ 39 w 120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0" h="62">
                  <a:moveTo>
                    <a:pt x="39" y="0"/>
                  </a:moveTo>
                  <a:lnTo>
                    <a:pt x="35" y="4"/>
                  </a:lnTo>
                  <a:lnTo>
                    <a:pt x="32" y="9"/>
                  </a:lnTo>
                  <a:lnTo>
                    <a:pt x="31" y="11"/>
                  </a:lnTo>
                  <a:lnTo>
                    <a:pt x="31" y="14"/>
                  </a:lnTo>
                  <a:lnTo>
                    <a:pt x="41" y="6"/>
                  </a:lnTo>
                  <a:lnTo>
                    <a:pt x="51" y="1"/>
                  </a:lnTo>
                  <a:lnTo>
                    <a:pt x="64" y="0"/>
                  </a:lnTo>
                  <a:lnTo>
                    <a:pt x="76" y="1"/>
                  </a:lnTo>
                  <a:lnTo>
                    <a:pt x="73" y="4"/>
                  </a:lnTo>
                  <a:lnTo>
                    <a:pt x="67" y="6"/>
                  </a:lnTo>
                  <a:lnTo>
                    <a:pt x="63" y="9"/>
                  </a:lnTo>
                  <a:lnTo>
                    <a:pt x="77" y="7"/>
                  </a:lnTo>
                  <a:lnTo>
                    <a:pt x="92" y="11"/>
                  </a:lnTo>
                  <a:lnTo>
                    <a:pt x="105" y="19"/>
                  </a:lnTo>
                  <a:lnTo>
                    <a:pt x="115" y="29"/>
                  </a:lnTo>
                  <a:lnTo>
                    <a:pt x="120" y="43"/>
                  </a:lnTo>
                  <a:lnTo>
                    <a:pt x="117" y="38"/>
                  </a:lnTo>
                  <a:lnTo>
                    <a:pt x="112" y="35"/>
                  </a:lnTo>
                  <a:lnTo>
                    <a:pt x="109" y="32"/>
                  </a:lnTo>
                  <a:lnTo>
                    <a:pt x="106" y="32"/>
                  </a:lnTo>
                  <a:lnTo>
                    <a:pt x="102" y="32"/>
                  </a:lnTo>
                  <a:lnTo>
                    <a:pt x="92" y="35"/>
                  </a:lnTo>
                  <a:lnTo>
                    <a:pt x="82" y="41"/>
                  </a:lnTo>
                  <a:lnTo>
                    <a:pt x="73" y="46"/>
                  </a:lnTo>
                  <a:lnTo>
                    <a:pt x="66" y="52"/>
                  </a:lnTo>
                  <a:lnTo>
                    <a:pt x="64" y="55"/>
                  </a:lnTo>
                  <a:lnTo>
                    <a:pt x="57" y="52"/>
                  </a:lnTo>
                  <a:lnTo>
                    <a:pt x="45" y="48"/>
                  </a:lnTo>
                  <a:lnTo>
                    <a:pt x="35" y="43"/>
                  </a:lnTo>
                  <a:lnTo>
                    <a:pt x="29" y="41"/>
                  </a:lnTo>
                  <a:lnTo>
                    <a:pt x="35" y="45"/>
                  </a:lnTo>
                  <a:lnTo>
                    <a:pt x="44" y="51"/>
                  </a:lnTo>
                  <a:lnTo>
                    <a:pt x="54" y="55"/>
                  </a:lnTo>
                  <a:lnTo>
                    <a:pt x="58" y="61"/>
                  </a:lnTo>
                  <a:lnTo>
                    <a:pt x="45" y="62"/>
                  </a:lnTo>
                  <a:lnTo>
                    <a:pt x="34" y="61"/>
                  </a:lnTo>
                  <a:lnTo>
                    <a:pt x="23" y="58"/>
                  </a:lnTo>
                  <a:lnTo>
                    <a:pt x="12" y="54"/>
                  </a:lnTo>
                  <a:lnTo>
                    <a:pt x="0" y="52"/>
                  </a:lnTo>
                  <a:lnTo>
                    <a:pt x="13" y="39"/>
                  </a:lnTo>
                  <a:lnTo>
                    <a:pt x="31" y="30"/>
                  </a:lnTo>
                  <a:lnTo>
                    <a:pt x="50" y="27"/>
                  </a:lnTo>
                  <a:lnTo>
                    <a:pt x="67" y="29"/>
                  </a:lnTo>
                  <a:lnTo>
                    <a:pt x="51" y="25"/>
                  </a:lnTo>
                  <a:lnTo>
                    <a:pt x="38" y="25"/>
                  </a:lnTo>
                  <a:lnTo>
                    <a:pt x="26" y="27"/>
                  </a:lnTo>
                  <a:lnTo>
                    <a:pt x="15" y="33"/>
                  </a:lnTo>
                  <a:lnTo>
                    <a:pt x="2" y="41"/>
                  </a:lnTo>
                  <a:lnTo>
                    <a:pt x="10" y="26"/>
                  </a:lnTo>
                  <a:lnTo>
                    <a:pt x="22" y="11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38"/>
            <p:cNvSpPr/>
            <p:nvPr/>
          </p:nvSpPr>
          <p:spPr bwMode="auto">
            <a:xfrm>
              <a:off x="7110414" y="1687508"/>
              <a:ext cx="179389" cy="261938"/>
            </a:xfrm>
            <a:custGeom>
              <a:avLst/>
              <a:gdLst>
                <a:gd name="T0" fmla="*/ 94 w 113"/>
                <a:gd name="T1" fmla="*/ 0 h 165"/>
                <a:gd name="T2" fmla="*/ 113 w 113"/>
                <a:gd name="T3" fmla="*/ 3 h 165"/>
                <a:gd name="T4" fmla="*/ 98 w 113"/>
                <a:gd name="T5" fmla="*/ 6 h 165"/>
                <a:gd name="T6" fmla="*/ 89 w 113"/>
                <a:gd name="T7" fmla="*/ 10 h 165"/>
                <a:gd name="T8" fmla="*/ 85 w 113"/>
                <a:gd name="T9" fmla="*/ 19 h 165"/>
                <a:gd name="T10" fmla="*/ 82 w 113"/>
                <a:gd name="T11" fmla="*/ 31 h 165"/>
                <a:gd name="T12" fmla="*/ 82 w 113"/>
                <a:gd name="T13" fmla="*/ 45 h 165"/>
                <a:gd name="T14" fmla="*/ 84 w 113"/>
                <a:gd name="T15" fmla="*/ 60 h 165"/>
                <a:gd name="T16" fmla="*/ 86 w 113"/>
                <a:gd name="T17" fmla="*/ 73 h 165"/>
                <a:gd name="T18" fmla="*/ 89 w 113"/>
                <a:gd name="T19" fmla="*/ 82 h 165"/>
                <a:gd name="T20" fmla="*/ 91 w 113"/>
                <a:gd name="T21" fmla="*/ 84 h 165"/>
                <a:gd name="T22" fmla="*/ 84 w 113"/>
                <a:gd name="T23" fmla="*/ 90 h 165"/>
                <a:gd name="T24" fmla="*/ 75 w 113"/>
                <a:gd name="T25" fmla="*/ 99 h 165"/>
                <a:gd name="T26" fmla="*/ 63 w 113"/>
                <a:gd name="T27" fmla="*/ 108 h 165"/>
                <a:gd name="T28" fmla="*/ 54 w 113"/>
                <a:gd name="T29" fmla="*/ 115 h 165"/>
                <a:gd name="T30" fmla="*/ 47 w 113"/>
                <a:gd name="T31" fmla="*/ 119 h 165"/>
                <a:gd name="T32" fmla="*/ 56 w 113"/>
                <a:gd name="T33" fmla="*/ 118 h 165"/>
                <a:gd name="T34" fmla="*/ 66 w 113"/>
                <a:gd name="T35" fmla="*/ 111 h 165"/>
                <a:gd name="T36" fmla="*/ 76 w 113"/>
                <a:gd name="T37" fmla="*/ 103 h 165"/>
                <a:gd name="T38" fmla="*/ 86 w 113"/>
                <a:gd name="T39" fmla="*/ 98 h 165"/>
                <a:gd name="T40" fmla="*/ 94 w 113"/>
                <a:gd name="T41" fmla="*/ 95 h 165"/>
                <a:gd name="T42" fmla="*/ 89 w 113"/>
                <a:gd name="T43" fmla="*/ 111 h 165"/>
                <a:gd name="T44" fmla="*/ 82 w 113"/>
                <a:gd name="T45" fmla="*/ 124 h 165"/>
                <a:gd name="T46" fmla="*/ 72 w 113"/>
                <a:gd name="T47" fmla="*/ 134 h 165"/>
                <a:gd name="T48" fmla="*/ 62 w 113"/>
                <a:gd name="T49" fmla="*/ 144 h 165"/>
                <a:gd name="T50" fmla="*/ 51 w 113"/>
                <a:gd name="T51" fmla="*/ 154 h 165"/>
                <a:gd name="T52" fmla="*/ 44 w 113"/>
                <a:gd name="T53" fmla="*/ 165 h 165"/>
                <a:gd name="T54" fmla="*/ 37 w 113"/>
                <a:gd name="T55" fmla="*/ 146 h 165"/>
                <a:gd name="T56" fmla="*/ 35 w 113"/>
                <a:gd name="T57" fmla="*/ 122 h 165"/>
                <a:gd name="T58" fmla="*/ 38 w 113"/>
                <a:gd name="T59" fmla="*/ 100 h 165"/>
                <a:gd name="T60" fmla="*/ 46 w 113"/>
                <a:gd name="T61" fmla="*/ 80 h 165"/>
                <a:gd name="T62" fmla="*/ 59 w 113"/>
                <a:gd name="T63" fmla="*/ 63 h 165"/>
                <a:gd name="T64" fmla="*/ 41 w 113"/>
                <a:gd name="T65" fmla="*/ 80 h 165"/>
                <a:gd name="T66" fmla="*/ 33 w 113"/>
                <a:gd name="T67" fmla="*/ 98 h 165"/>
                <a:gd name="T68" fmla="*/ 28 w 113"/>
                <a:gd name="T69" fmla="*/ 115 h 165"/>
                <a:gd name="T70" fmla="*/ 28 w 113"/>
                <a:gd name="T71" fmla="*/ 135 h 165"/>
                <a:gd name="T72" fmla="*/ 28 w 113"/>
                <a:gd name="T73" fmla="*/ 157 h 165"/>
                <a:gd name="T74" fmla="*/ 19 w 113"/>
                <a:gd name="T75" fmla="*/ 140 h 165"/>
                <a:gd name="T76" fmla="*/ 11 w 113"/>
                <a:gd name="T77" fmla="*/ 122 h 165"/>
                <a:gd name="T78" fmla="*/ 5 w 113"/>
                <a:gd name="T79" fmla="*/ 102 h 165"/>
                <a:gd name="T80" fmla="*/ 0 w 113"/>
                <a:gd name="T81" fmla="*/ 80 h 165"/>
                <a:gd name="T82" fmla="*/ 3 w 113"/>
                <a:gd name="T83" fmla="*/ 86 h 165"/>
                <a:gd name="T84" fmla="*/ 6 w 113"/>
                <a:gd name="T85" fmla="*/ 92 h 165"/>
                <a:gd name="T86" fmla="*/ 9 w 113"/>
                <a:gd name="T87" fmla="*/ 96 h 165"/>
                <a:gd name="T88" fmla="*/ 12 w 113"/>
                <a:gd name="T89" fmla="*/ 99 h 165"/>
                <a:gd name="T90" fmla="*/ 15 w 113"/>
                <a:gd name="T91" fmla="*/ 100 h 165"/>
                <a:gd name="T92" fmla="*/ 11 w 113"/>
                <a:gd name="T93" fmla="*/ 83 h 165"/>
                <a:gd name="T94" fmla="*/ 12 w 113"/>
                <a:gd name="T95" fmla="*/ 64 h 165"/>
                <a:gd name="T96" fmla="*/ 18 w 113"/>
                <a:gd name="T97" fmla="*/ 47 h 165"/>
                <a:gd name="T98" fmla="*/ 28 w 113"/>
                <a:gd name="T99" fmla="*/ 32 h 165"/>
                <a:gd name="T100" fmla="*/ 28 w 113"/>
                <a:gd name="T101" fmla="*/ 38 h 165"/>
                <a:gd name="T102" fmla="*/ 28 w 113"/>
                <a:gd name="T103" fmla="*/ 44 h 165"/>
                <a:gd name="T104" fmla="*/ 28 w 113"/>
                <a:gd name="T105" fmla="*/ 48 h 165"/>
                <a:gd name="T106" fmla="*/ 30 w 113"/>
                <a:gd name="T107" fmla="*/ 54 h 165"/>
                <a:gd name="T108" fmla="*/ 35 w 113"/>
                <a:gd name="T109" fmla="*/ 38 h 165"/>
                <a:gd name="T110" fmla="*/ 46 w 113"/>
                <a:gd name="T111" fmla="*/ 23 h 165"/>
                <a:gd name="T112" fmla="*/ 60 w 113"/>
                <a:gd name="T113" fmla="*/ 12 h 165"/>
                <a:gd name="T114" fmla="*/ 76 w 113"/>
                <a:gd name="T115" fmla="*/ 4 h 165"/>
                <a:gd name="T116" fmla="*/ 94 w 113"/>
                <a:gd name="T11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" h="165">
                  <a:moveTo>
                    <a:pt x="94" y="0"/>
                  </a:moveTo>
                  <a:lnTo>
                    <a:pt x="113" y="3"/>
                  </a:lnTo>
                  <a:lnTo>
                    <a:pt x="98" y="6"/>
                  </a:lnTo>
                  <a:lnTo>
                    <a:pt x="89" y="10"/>
                  </a:lnTo>
                  <a:lnTo>
                    <a:pt x="85" y="19"/>
                  </a:lnTo>
                  <a:lnTo>
                    <a:pt x="82" y="31"/>
                  </a:lnTo>
                  <a:lnTo>
                    <a:pt x="82" y="45"/>
                  </a:lnTo>
                  <a:lnTo>
                    <a:pt x="84" y="60"/>
                  </a:lnTo>
                  <a:lnTo>
                    <a:pt x="86" y="73"/>
                  </a:lnTo>
                  <a:lnTo>
                    <a:pt x="89" y="82"/>
                  </a:lnTo>
                  <a:lnTo>
                    <a:pt x="91" y="84"/>
                  </a:lnTo>
                  <a:lnTo>
                    <a:pt x="84" y="90"/>
                  </a:lnTo>
                  <a:lnTo>
                    <a:pt x="75" y="99"/>
                  </a:lnTo>
                  <a:lnTo>
                    <a:pt x="63" y="108"/>
                  </a:lnTo>
                  <a:lnTo>
                    <a:pt x="54" y="115"/>
                  </a:lnTo>
                  <a:lnTo>
                    <a:pt x="47" y="119"/>
                  </a:lnTo>
                  <a:lnTo>
                    <a:pt x="56" y="118"/>
                  </a:lnTo>
                  <a:lnTo>
                    <a:pt x="66" y="111"/>
                  </a:lnTo>
                  <a:lnTo>
                    <a:pt x="76" y="103"/>
                  </a:lnTo>
                  <a:lnTo>
                    <a:pt x="86" y="98"/>
                  </a:lnTo>
                  <a:lnTo>
                    <a:pt x="94" y="95"/>
                  </a:lnTo>
                  <a:lnTo>
                    <a:pt x="89" y="111"/>
                  </a:lnTo>
                  <a:lnTo>
                    <a:pt x="82" y="124"/>
                  </a:lnTo>
                  <a:lnTo>
                    <a:pt x="72" y="134"/>
                  </a:lnTo>
                  <a:lnTo>
                    <a:pt x="62" y="144"/>
                  </a:lnTo>
                  <a:lnTo>
                    <a:pt x="51" y="154"/>
                  </a:lnTo>
                  <a:lnTo>
                    <a:pt x="44" y="165"/>
                  </a:lnTo>
                  <a:lnTo>
                    <a:pt x="37" y="146"/>
                  </a:lnTo>
                  <a:lnTo>
                    <a:pt x="35" y="122"/>
                  </a:lnTo>
                  <a:lnTo>
                    <a:pt x="38" y="100"/>
                  </a:lnTo>
                  <a:lnTo>
                    <a:pt x="46" y="80"/>
                  </a:lnTo>
                  <a:lnTo>
                    <a:pt x="59" y="63"/>
                  </a:lnTo>
                  <a:lnTo>
                    <a:pt x="41" y="80"/>
                  </a:lnTo>
                  <a:lnTo>
                    <a:pt x="33" y="98"/>
                  </a:lnTo>
                  <a:lnTo>
                    <a:pt x="28" y="115"/>
                  </a:lnTo>
                  <a:lnTo>
                    <a:pt x="28" y="135"/>
                  </a:lnTo>
                  <a:lnTo>
                    <a:pt x="28" y="157"/>
                  </a:lnTo>
                  <a:lnTo>
                    <a:pt x="19" y="140"/>
                  </a:lnTo>
                  <a:lnTo>
                    <a:pt x="11" y="122"/>
                  </a:lnTo>
                  <a:lnTo>
                    <a:pt x="5" y="102"/>
                  </a:lnTo>
                  <a:lnTo>
                    <a:pt x="0" y="80"/>
                  </a:lnTo>
                  <a:lnTo>
                    <a:pt x="3" y="86"/>
                  </a:lnTo>
                  <a:lnTo>
                    <a:pt x="6" y="92"/>
                  </a:lnTo>
                  <a:lnTo>
                    <a:pt x="9" y="96"/>
                  </a:lnTo>
                  <a:lnTo>
                    <a:pt x="12" y="99"/>
                  </a:lnTo>
                  <a:lnTo>
                    <a:pt x="15" y="100"/>
                  </a:lnTo>
                  <a:lnTo>
                    <a:pt x="11" y="83"/>
                  </a:lnTo>
                  <a:lnTo>
                    <a:pt x="12" y="64"/>
                  </a:lnTo>
                  <a:lnTo>
                    <a:pt x="18" y="47"/>
                  </a:lnTo>
                  <a:lnTo>
                    <a:pt x="28" y="32"/>
                  </a:lnTo>
                  <a:lnTo>
                    <a:pt x="28" y="38"/>
                  </a:lnTo>
                  <a:lnTo>
                    <a:pt x="28" y="44"/>
                  </a:lnTo>
                  <a:lnTo>
                    <a:pt x="28" y="48"/>
                  </a:lnTo>
                  <a:lnTo>
                    <a:pt x="30" y="54"/>
                  </a:lnTo>
                  <a:lnTo>
                    <a:pt x="35" y="38"/>
                  </a:lnTo>
                  <a:lnTo>
                    <a:pt x="46" y="23"/>
                  </a:lnTo>
                  <a:lnTo>
                    <a:pt x="60" y="12"/>
                  </a:lnTo>
                  <a:lnTo>
                    <a:pt x="76" y="4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39"/>
            <p:cNvSpPr/>
            <p:nvPr/>
          </p:nvSpPr>
          <p:spPr bwMode="auto">
            <a:xfrm>
              <a:off x="7816851" y="1371597"/>
              <a:ext cx="263524" cy="169862"/>
            </a:xfrm>
            <a:custGeom>
              <a:avLst/>
              <a:gdLst>
                <a:gd name="T0" fmla="*/ 84 w 166"/>
                <a:gd name="T1" fmla="*/ 0 h 107"/>
                <a:gd name="T2" fmla="*/ 81 w 166"/>
                <a:gd name="T3" fmla="*/ 4 h 107"/>
                <a:gd name="T4" fmla="*/ 77 w 166"/>
                <a:gd name="T5" fmla="*/ 8 h 107"/>
                <a:gd name="T6" fmla="*/ 74 w 166"/>
                <a:gd name="T7" fmla="*/ 13 h 107"/>
                <a:gd name="T8" fmla="*/ 70 w 166"/>
                <a:gd name="T9" fmla="*/ 17 h 107"/>
                <a:gd name="T10" fmla="*/ 86 w 166"/>
                <a:gd name="T11" fmla="*/ 8 h 107"/>
                <a:gd name="T12" fmla="*/ 103 w 166"/>
                <a:gd name="T13" fmla="*/ 6 h 107"/>
                <a:gd name="T14" fmla="*/ 122 w 166"/>
                <a:gd name="T15" fmla="*/ 7 h 107"/>
                <a:gd name="T16" fmla="*/ 140 w 166"/>
                <a:gd name="T17" fmla="*/ 11 h 107"/>
                <a:gd name="T18" fmla="*/ 154 w 166"/>
                <a:gd name="T19" fmla="*/ 22 h 107"/>
                <a:gd name="T20" fmla="*/ 166 w 166"/>
                <a:gd name="T21" fmla="*/ 36 h 107"/>
                <a:gd name="T22" fmla="*/ 154 w 166"/>
                <a:gd name="T23" fmla="*/ 29 h 107"/>
                <a:gd name="T24" fmla="*/ 144 w 166"/>
                <a:gd name="T25" fmla="*/ 26 h 107"/>
                <a:gd name="T26" fmla="*/ 135 w 166"/>
                <a:gd name="T27" fmla="*/ 29 h 107"/>
                <a:gd name="T28" fmla="*/ 125 w 166"/>
                <a:gd name="T29" fmla="*/ 36 h 107"/>
                <a:gd name="T30" fmla="*/ 115 w 166"/>
                <a:gd name="T31" fmla="*/ 46 h 107"/>
                <a:gd name="T32" fmla="*/ 106 w 166"/>
                <a:gd name="T33" fmla="*/ 58 h 107"/>
                <a:gd name="T34" fmla="*/ 99 w 166"/>
                <a:gd name="T35" fmla="*/ 68 h 107"/>
                <a:gd name="T36" fmla="*/ 96 w 166"/>
                <a:gd name="T37" fmla="*/ 77 h 107"/>
                <a:gd name="T38" fmla="*/ 94 w 166"/>
                <a:gd name="T39" fmla="*/ 80 h 107"/>
                <a:gd name="T40" fmla="*/ 86 w 166"/>
                <a:gd name="T41" fmla="*/ 80 h 107"/>
                <a:gd name="T42" fmla="*/ 73 w 166"/>
                <a:gd name="T43" fmla="*/ 80 h 107"/>
                <a:gd name="T44" fmla="*/ 59 w 166"/>
                <a:gd name="T45" fmla="*/ 80 h 107"/>
                <a:gd name="T46" fmla="*/ 46 w 166"/>
                <a:gd name="T47" fmla="*/ 78 h 107"/>
                <a:gd name="T48" fmla="*/ 39 w 166"/>
                <a:gd name="T49" fmla="*/ 77 h 107"/>
                <a:gd name="T50" fmla="*/ 46 w 166"/>
                <a:gd name="T51" fmla="*/ 81 h 107"/>
                <a:gd name="T52" fmla="*/ 58 w 166"/>
                <a:gd name="T53" fmla="*/ 83 h 107"/>
                <a:gd name="T54" fmla="*/ 71 w 166"/>
                <a:gd name="T55" fmla="*/ 84 h 107"/>
                <a:gd name="T56" fmla="*/ 83 w 166"/>
                <a:gd name="T57" fmla="*/ 87 h 107"/>
                <a:gd name="T58" fmla="*/ 90 w 166"/>
                <a:gd name="T59" fmla="*/ 90 h 107"/>
                <a:gd name="T60" fmla="*/ 73 w 166"/>
                <a:gd name="T61" fmla="*/ 100 h 107"/>
                <a:gd name="T62" fmla="*/ 55 w 166"/>
                <a:gd name="T63" fmla="*/ 103 h 107"/>
                <a:gd name="T64" fmla="*/ 39 w 166"/>
                <a:gd name="T65" fmla="*/ 104 h 107"/>
                <a:gd name="T66" fmla="*/ 22 w 166"/>
                <a:gd name="T67" fmla="*/ 104 h 107"/>
                <a:gd name="T68" fmla="*/ 6 w 166"/>
                <a:gd name="T69" fmla="*/ 107 h 107"/>
                <a:gd name="T70" fmla="*/ 13 w 166"/>
                <a:gd name="T71" fmla="*/ 88 h 107"/>
                <a:gd name="T72" fmla="*/ 27 w 166"/>
                <a:gd name="T73" fmla="*/ 71 h 107"/>
                <a:gd name="T74" fmla="*/ 45 w 166"/>
                <a:gd name="T75" fmla="*/ 56 h 107"/>
                <a:gd name="T76" fmla="*/ 65 w 166"/>
                <a:gd name="T77" fmla="*/ 46 h 107"/>
                <a:gd name="T78" fmla="*/ 86 w 166"/>
                <a:gd name="T79" fmla="*/ 43 h 107"/>
                <a:gd name="T80" fmla="*/ 65 w 166"/>
                <a:gd name="T81" fmla="*/ 43 h 107"/>
                <a:gd name="T82" fmla="*/ 49 w 166"/>
                <a:gd name="T83" fmla="*/ 48 h 107"/>
                <a:gd name="T84" fmla="*/ 35 w 166"/>
                <a:gd name="T85" fmla="*/ 55 h 107"/>
                <a:gd name="T86" fmla="*/ 23 w 166"/>
                <a:gd name="T87" fmla="*/ 65 h 107"/>
                <a:gd name="T88" fmla="*/ 13 w 166"/>
                <a:gd name="T89" fmla="*/ 77 h 107"/>
                <a:gd name="T90" fmla="*/ 0 w 166"/>
                <a:gd name="T91" fmla="*/ 91 h 107"/>
                <a:gd name="T92" fmla="*/ 6 w 166"/>
                <a:gd name="T93" fmla="*/ 67 h 107"/>
                <a:gd name="T94" fmla="*/ 16 w 166"/>
                <a:gd name="T95" fmla="*/ 42 h 107"/>
                <a:gd name="T96" fmla="*/ 32 w 166"/>
                <a:gd name="T97" fmla="*/ 16 h 107"/>
                <a:gd name="T98" fmla="*/ 29 w 166"/>
                <a:gd name="T99" fmla="*/ 26 h 107"/>
                <a:gd name="T100" fmla="*/ 26 w 166"/>
                <a:gd name="T101" fmla="*/ 35 h 107"/>
                <a:gd name="T102" fmla="*/ 29 w 166"/>
                <a:gd name="T103" fmla="*/ 40 h 107"/>
                <a:gd name="T104" fmla="*/ 38 w 166"/>
                <a:gd name="T105" fmla="*/ 24 h 107"/>
                <a:gd name="T106" fmla="*/ 51 w 166"/>
                <a:gd name="T107" fmla="*/ 13 h 107"/>
                <a:gd name="T108" fmla="*/ 67 w 166"/>
                <a:gd name="T109" fmla="*/ 4 h 107"/>
                <a:gd name="T110" fmla="*/ 84 w 166"/>
                <a:gd name="T1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6" h="107">
                  <a:moveTo>
                    <a:pt x="84" y="0"/>
                  </a:moveTo>
                  <a:lnTo>
                    <a:pt x="81" y="4"/>
                  </a:lnTo>
                  <a:lnTo>
                    <a:pt x="77" y="8"/>
                  </a:lnTo>
                  <a:lnTo>
                    <a:pt x="74" y="13"/>
                  </a:lnTo>
                  <a:lnTo>
                    <a:pt x="70" y="17"/>
                  </a:lnTo>
                  <a:lnTo>
                    <a:pt x="86" y="8"/>
                  </a:lnTo>
                  <a:lnTo>
                    <a:pt x="103" y="6"/>
                  </a:lnTo>
                  <a:lnTo>
                    <a:pt x="122" y="7"/>
                  </a:lnTo>
                  <a:lnTo>
                    <a:pt x="140" y="11"/>
                  </a:lnTo>
                  <a:lnTo>
                    <a:pt x="154" y="22"/>
                  </a:lnTo>
                  <a:lnTo>
                    <a:pt x="166" y="36"/>
                  </a:lnTo>
                  <a:lnTo>
                    <a:pt x="154" y="29"/>
                  </a:lnTo>
                  <a:lnTo>
                    <a:pt x="144" y="26"/>
                  </a:lnTo>
                  <a:lnTo>
                    <a:pt x="135" y="29"/>
                  </a:lnTo>
                  <a:lnTo>
                    <a:pt x="125" y="36"/>
                  </a:lnTo>
                  <a:lnTo>
                    <a:pt x="115" y="46"/>
                  </a:lnTo>
                  <a:lnTo>
                    <a:pt x="106" y="58"/>
                  </a:lnTo>
                  <a:lnTo>
                    <a:pt x="99" y="68"/>
                  </a:lnTo>
                  <a:lnTo>
                    <a:pt x="96" y="77"/>
                  </a:lnTo>
                  <a:lnTo>
                    <a:pt x="94" y="80"/>
                  </a:lnTo>
                  <a:lnTo>
                    <a:pt x="86" y="80"/>
                  </a:lnTo>
                  <a:lnTo>
                    <a:pt x="73" y="80"/>
                  </a:lnTo>
                  <a:lnTo>
                    <a:pt x="59" y="80"/>
                  </a:lnTo>
                  <a:lnTo>
                    <a:pt x="46" y="78"/>
                  </a:lnTo>
                  <a:lnTo>
                    <a:pt x="39" y="77"/>
                  </a:lnTo>
                  <a:lnTo>
                    <a:pt x="46" y="81"/>
                  </a:lnTo>
                  <a:lnTo>
                    <a:pt x="58" y="83"/>
                  </a:lnTo>
                  <a:lnTo>
                    <a:pt x="71" y="84"/>
                  </a:lnTo>
                  <a:lnTo>
                    <a:pt x="83" y="87"/>
                  </a:lnTo>
                  <a:lnTo>
                    <a:pt x="90" y="90"/>
                  </a:lnTo>
                  <a:lnTo>
                    <a:pt x="73" y="100"/>
                  </a:lnTo>
                  <a:lnTo>
                    <a:pt x="55" y="103"/>
                  </a:lnTo>
                  <a:lnTo>
                    <a:pt x="39" y="104"/>
                  </a:lnTo>
                  <a:lnTo>
                    <a:pt x="22" y="104"/>
                  </a:lnTo>
                  <a:lnTo>
                    <a:pt x="6" y="107"/>
                  </a:lnTo>
                  <a:lnTo>
                    <a:pt x="13" y="88"/>
                  </a:lnTo>
                  <a:lnTo>
                    <a:pt x="27" y="71"/>
                  </a:lnTo>
                  <a:lnTo>
                    <a:pt x="45" y="56"/>
                  </a:lnTo>
                  <a:lnTo>
                    <a:pt x="65" y="46"/>
                  </a:lnTo>
                  <a:lnTo>
                    <a:pt x="86" y="43"/>
                  </a:lnTo>
                  <a:lnTo>
                    <a:pt x="65" y="43"/>
                  </a:lnTo>
                  <a:lnTo>
                    <a:pt x="49" y="48"/>
                  </a:lnTo>
                  <a:lnTo>
                    <a:pt x="35" y="55"/>
                  </a:lnTo>
                  <a:lnTo>
                    <a:pt x="23" y="65"/>
                  </a:lnTo>
                  <a:lnTo>
                    <a:pt x="13" y="77"/>
                  </a:lnTo>
                  <a:lnTo>
                    <a:pt x="0" y="91"/>
                  </a:lnTo>
                  <a:lnTo>
                    <a:pt x="6" y="67"/>
                  </a:lnTo>
                  <a:lnTo>
                    <a:pt x="16" y="42"/>
                  </a:lnTo>
                  <a:lnTo>
                    <a:pt x="32" y="16"/>
                  </a:lnTo>
                  <a:lnTo>
                    <a:pt x="29" y="26"/>
                  </a:lnTo>
                  <a:lnTo>
                    <a:pt x="26" y="35"/>
                  </a:lnTo>
                  <a:lnTo>
                    <a:pt x="29" y="40"/>
                  </a:lnTo>
                  <a:lnTo>
                    <a:pt x="38" y="24"/>
                  </a:lnTo>
                  <a:lnTo>
                    <a:pt x="51" y="13"/>
                  </a:lnTo>
                  <a:lnTo>
                    <a:pt x="67" y="4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40"/>
            <p:cNvSpPr/>
            <p:nvPr/>
          </p:nvSpPr>
          <p:spPr bwMode="auto">
            <a:xfrm>
              <a:off x="7994650" y="1652584"/>
              <a:ext cx="277813" cy="147638"/>
            </a:xfrm>
            <a:custGeom>
              <a:avLst/>
              <a:gdLst>
                <a:gd name="T0" fmla="*/ 70 w 175"/>
                <a:gd name="T1" fmla="*/ 0 h 93"/>
                <a:gd name="T2" fmla="*/ 64 w 175"/>
                <a:gd name="T3" fmla="*/ 5 h 93"/>
                <a:gd name="T4" fmla="*/ 60 w 175"/>
                <a:gd name="T5" fmla="*/ 8 h 93"/>
                <a:gd name="T6" fmla="*/ 57 w 175"/>
                <a:gd name="T7" fmla="*/ 12 h 93"/>
                <a:gd name="T8" fmla="*/ 54 w 175"/>
                <a:gd name="T9" fmla="*/ 16 h 93"/>
                <a:gd name="T10" fmla="*/ 54 w 175"/>
                <a:gd name="T11" fmla="*/ 19 h 93"/>
                <a:gd name="T12" fmla="*/ 70 w 175"/>
                <a:gd name="T13" fmla="*/ 10 h 93"/>
                <a:gd name="T14" fmla="*/ 87 w 175"/>
                <a:gd name="T15" fmla="*/ 6 h 93"/>
                <a:gd name="T16" fmla="*/ 106 w 175"/>
                <a:gd name="T17" fmla="*/ 8 h 93"/>
                <a:gd name="T18" fmla="*/ 124 w 175"/>
                <a:gd name="T19" fmla="*/ 12 h 93"/>
                <a:gd name="T20" fmla="*/ 118 w 175"/>
                <a:gd name="T21" fmla="*/ 15 h 93"/>
                <a:gd name="T22" fmla="*/ 113 w 175"/>
                <a:gd name="T23" fmla="*/ 16 h 93"/>
                <a:gd name="T24" fmla="*/ 108 w 175"/>
                <a:gd name="T25" fmla="*/ 18 h 93"/>
                <a:gd name="T26" fmla="*/ 102 w 175"/>
                <a:gd name="T27" fmla="*/ 21 h 93"/>
                <a:gd name="T28" fmla="*/ 122 w 175"/>
                <a:gd name="T29" fmla="*/ 22 h 93"/>
                <a:gd name="T30" fmla="*/ 143 w 175"/>
                <a:gd name="T31" fmla="*/ 31 h 93"/>
                <a:gd name="T32" fmla="*/ 159 w 175"/>
                <a:gd name="T33" fmla="*/ 45 h 93"/>
                <a:gd name="T34" fmla="*/ 170 w 175"/>
                <a:gd name="T35" fmla="*/ 64 h 93"/>
                <a:gd name="T36" fmla="*/ 175 w 175"/>
                <a:gd name="T37" fmla="*/ 86 h 93"/>
                <a:gd name="T38" fmla="*/ 170 w 175"/>
                <a:gd name="T39" fmla="*/ 79 h 93"/>
                <a:gd name="T40" fmla="*/ 167 w 175"/>
                <a:gd name="T41" fmla="*/ 73 h 93"/>
                <a:gd name="T42" fmla="*/ 164 w 175"/>
                <a:gd name="T43" fmla="*/ 69 h 93"/>
                <a:gd name="T44" fmla="*/ 160 w 175"/>
                <a:gd name="T45" fmla="*/ 66 h 93"/>
                <a:gd name="T46" fmla="*/ 157 w 175"/>
                <a:gd name="T47" fmla="*/ 64 h 93"/>
                <a:gd name="T48" fmla="*/ 151 w 175"/>
                <a:gd name="T49" fmla="*/ 64 h 93"/>
                <a:gd name="T50" fmla="*/ 138 w 175"/>
                <a:gd name="T51" fmla="*/ 64 h 93"/>
                <a:gd name="T52" fmla="*/ 125 w 175"/>
                <a:gd name="T53" fmla="*/ 69 h 93"/>
                <a:gd name="T54" fmla="*/ 112 w 175"/>
                <a:gd name="T55" fmla="*/ 74 h 93"/>
                <a:gd name="T56" fmla="*/ 100 w 175"/>
                <a:gd name="T57" fmla="*/ 80 h 93"/>
                <a:gd name="T58" fmla="*/ 93 w 175"/>
                <a:gd name="T59" fmla="*/ 85 h 93"/>
                <a:gd name="T60" fmla="*/ 90 w 175"/>
                <a:gd name="T61" fmla="*/ 88 h 93"/>
                <a:gd name="T62" fmla="*/ 83 w 175"/>
                <a:gd name="T63" fmla="*/ 83 h 93"/>
                <a:gd name="T64" fmla="*/ 71 w 175"/>
                <a:gd name="T65" fmla="*/ 76 h 93"/>
                <a:gd name="T66" fmla="*/ 60 w 175"/>
                <a:gd name="T67" fmla="*/ 69 h 93"/>
                <a:gd name="T68" fmla="*/ 51 w 175"/>
                <a:gd name="T69" fmla="*/ 61 h 93"/>
                <a:gd name="T70" fmla="*/ 45 w 175"/>
                <a:gd name="T71" fmla="*/ 56 h 93"/>
                <a:gd name="T72" fmla="*/ 48 w 175"/>
                <a:gd name="T73" fmla="*/ 63 h 93"/>
                <a:gd name="T74" fmla="*/ 57 w 175"/>
                <a:gd name="T75" fmla="*/ 72 h 93"/>
                <a:gd name="T76" fmla="*/ 68 w 175"/>
                <a:gd name="T77" fmla="*/ 79 h 93"/>
                <a:gd name="T78" fmla="*/ 77 w 175"/>
                <a:gd name="T79" fmla="*/ 86 h 93"/>
                <a:gd name="T80" fmla="*/ 81 w 175"/>
                <a:gd name="T81" fmla="*/ 93 h 93"/>
                <a:gd name="T82" fmla="*/ 65 w 175"/>
                <a:gd name="T83" fmla="*/ 93 h 93"/>
                <a:gd name="T84" fmla="*/ 51 w 175"/>
                <a:gd name="T85" fmla="*/ 89 h 93"/>
                <a:gd name="T86" fmla="*/ 38 w 175"/>
                <a:gd name="T87" fmla="*/ 83 h 93"/>
                <a:gd name="T88" fmla="*/ 25 w 175"/>
                <a:gd name="T89" fmla="*/ 76 h 93"/>
                <a:gd name="T90" fmla="*/ 13 w 175"/>
                <a:gd name="T91" fmla="*/ 70 h 93"/>
                <a:gd name="T92" fmla="*/ 0 w 175"/>
                <a:gd name="T93" fmla="*/ 66 h 93"/>
                <a:gd name="T94" fmla="*/ 17 w 175"/>
                <a:gd name="T95" fmla="*/ 53 h 93"/>
                <a:gd name="T96" fmla="*/ 38 w 175"/>
                <a:gd name="T97" fmla="*/ 44 h 93"/>
                <a:gd name="T98" fmla="*/ 61 w 175"/>
                <a:gd name="T99" fmla="*/ 41 h 93"/>
                <a:gd name="T100" fmla="*/ 83 w 175"/>
                <a:gd name="T101" fmla="*/ 44 h 93"/>
                <a:gd name="T102" fmla="*/ 102 w 175"/>
                <a:gd name="T103" fmla="*/ 51 h 93"/>
                <a:gd name="T104" fmla="*/ 84 w 175"/>
                <a:gd name="T105" fmla="*/ 41 h 93"/>
                <a:gd name="T106" fmla="*/ 68 w 175"/>
                <a:gd name="T107" fmla="*/ 35 h 93"/>
                <a:gd name="T108" fmla="*/ 52 w 175"/>
                <a:gd name="T109" fmla="*/ 35 h 93"/>
                <a:gd name="T110" fmla="*/ 38 w 175"/>
                <a:gd name="T111" fmla="*/ 38 h 93"/>
                <a:gd name="T112" fmla="*/ 22 w 175"/>
                <a:gd name="T113" fmla="*/ 42 h 93"/>
                <a:gd name="T114" fmla="*/ 3 w 175"/>
                <a:gd name="T115" fmla="*/ 48 h 93"/>
                <a:gd name="T116" fmla="*/ 16 w 175"/>
                <a:gd name="T117" fmla="*/ 34 h 93"/>
                <a:gd name="T118" fmla="*/ 32 w 175"/>
                <a:gd name="T119" fmla="*/ 21 h 93"/>
                <a:gd name="T120" fmla="*/ 49 w 175"/>
                <a:gd name="T121" fmla="*/ 9 h 93"/>
                <a:gd name="T122" fmla="*/ 70 w 175"/>
                <a:gd name="T12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93">
                  <a:moveTo>
                    <a:pt x="70" y="0"/>
                  </a:moveTo>
                  <a:lnTo>
                    <a:pt x="64" y="5"/>
                  </a:lnTo>
                  <a:lnTo>
                    <a:pt x="60" y="8"/>
                  </a:lnTo>
                  <a:lnTo>
                    <a:pt x="57" y="12"/>
                  </a:lnTo>
                  <a:lnTo>
                    <a:pt x="54" y="16"/>
                  </a:lnTo>
                  <a:lnTo>
                    <a:pt x="54" y="19"/>
                  </a:lnTo>
                  <a:lnTo>
                    <a:pt x="70" y="10"/>
                  </a:lnTo>
                  <a:lnTo>
                    <a:pt x="87" y="6"/>
                  </a:lnTo>
                  <a:lnTo>
                    <a:pt x="106" y="8"/>
                  </a:lnTo>
                  <a:lnTo>
                    <a:pt x="124" y="12"/>
                  </a:lnTo>
                  <a:lnTo>
                    <a:pt x="118" y="15"/>
                  </a:lnTo>
                  <a:lnTo>
                    <a:pt x="113" y="16"/>
                  </a:lnTo>
                  <a:lnTo>
                    <a:pt x="108" y="18"/>
                  </a:lnTo>
                  <a:lnTo>
                    <a:pt x="102" y="21"/>
                  </a:lnTo>
                  <a:lnTo>
                    <a:pt x="122" y="22"/>
                  </a:lnTo>
                  <a:lnTo>
                    <a:pt x="143" y="31"/>
                  </a:lnTo>
                  <a:lnTo>
                    <a:pt x="159" y="45"/>
                  </a:lnTo>
                  <a:lnTo>
                    <a:pt x="170" y="64"/>
                  </a:lnTo>
                  <a:lnTo>
                    <a:pt x="175" y="86"/>
                  </a:lnTo>
                  <a:lnTo>
                    <a:pt x="170" y="79"/>
                  </a:lnTo>
                  <a:lnTo>
                    <a:pt x="167" y="73"/>
                  </a:lnTo>
                  <a:lnTo>
                    <a:pt x="164" y="69"/>
                  </a:lnTo>
                  <a:lnTo>
                    <a:pt x="160" y="66"/>
                  </a:lnTo>
                  <a:lnTo>
                    <a:pt x="157" y="64"/>
                  </a:lnTo>
                  <a:lnTo>
                    <a:pt x="151" y="64"/>
                  </a:lnTo>
                  <a:lnTo>
                    <a:pt x="138" y="64"/>
                  </a:lnTo>
                  <a:lnTo>
                    <a:pt x="125" y="69"/>
                  </a:lnTo>
                  <a:lnTo>
                    <a:pt x="112" y="74"/>
                  </a:lnTo>
                  <a:lnTo>
                    <a:pt x="100" y="80"/>
                  </a:lnTo>
                  <a:lnTo>
                    <a:pt x="93" y="85"/>
                  </a:lnTo>
                  <a:lnTo>
                    <a:pt x="90" y="88"/>
                  </a:lnTo>
                  <a:lnTo>
                    <a:pt x="83" y="83"/>
                  </a:lnTo>
                  <a:lnTo>
                    <a:pt x="71" y="76"/>
                  </a:lnTo>
                  <a:lnTo>
                    <a:pt x="60" y="69"/>
                  </a:lnTo>
                  <a:lnTo>
                    <a:pt x="51" y="61"/>
                  </a:lnTo>
                  <a:lnTo>
                    <a:pt x="45" y="56"/>
                  </a:lnTo>
                  <a:lnTo>
                    <a:pt x="48" y="63"/>
                  </a:lnTo>
                  <a:lnTo>
                    <a:pt x="57" y="72"/>
                  </a:lnTo>
                  <a:lnTo>
                    <a:pt x="68" y="79"/>
                  </a:lnTo>
                  <a:lnTo>
                    <a:pt x="77" y="86"/>
                  </a:lnTo>
                  <a:lnTo>
                    <a:pt x="81" y="93"/>
                  </a:lnTo>
                  <a:lnTo>
                    <a:pt x="65" y="93"/>
                  </a:lnTo>
                  <a:lnTo>
                    <a:pt x="51" y="89"/>
                  </a:lnTo>
                  <a:lnTo>
                    <a:pt x="38" y="83"/>
                  </a:lnTo>
                  <a:lnTo>
                    <a:pt x="25" y="76"/>
                  </a:lnTo>
                  <a:lnTo>
                    <a:pt x="13" y="70"/>
                  </a:lnTo>
                  <a:lnTo>
                    <a:pt x="0" y="66"/>
                  </a:lnTo>
                  <a:lnTo>
                    <a:pt x="17" y="53"/>
                  </a:lnTo>
                  <a:lnTo>
                    <a:pt x="38" y="44"/>
                  </a:lnTo>
                  <a:lnTo>
                    <a:pt x="61" y="41"/>
                  </a:lnTo>
                  <a:lnTo>
                    <a:pt x="83" y="44"/>
                  </a:lnTo>
                  <a:lnTo>
                    <a:pt x="102" y="51"/>
                  </a:lnTo>
                  <a:lnTo>
                    <a:pt x="84" y="41"/>
                  </a:lnTo>
                  <a:lnTo>
                    <a:pt x="68" y="35"/>
                  </a:lnTo>
                  <a:lnTo>
                    <a:pt x="52" y="35"/>
                  </a:lnTo>
                  <a:lnTo>
                    <a:pt x="38" y="38"/>
                  </a:lnTo>
                  <a:lnTo>
                    <a:pt x="22" y="42"/>
                  </a:lnTo>
                  <a:lnTo>
                    <a:pt x="3" y="48"/>
                  </a:lnTo>
                  <a:lnTo>
                    <a:pt x="16" y="34"/>
                  </a:lnTo>
                  <a:lnTo>
                    <a:pt x="32" y="21"/>
                  </a:lnTo>
                  <a:lnTo>
                    <a:pt x="49" y="9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41"/>
            <p:cNvSpPr/>
            <p:nvPr/>
          </p:nvSpPr>
          <p:spPr bwMode="auto">
            <a:xfrm>
              <a:off x="7189788" y="1209672"/>
              <a:ext cx="152400" cy="276224"/>
            </a:xfrm>
            <a:custGeom>
              <a:avLst/>
              <a:gdLst>
                <a:gd name="T0" fmla="*/ 96 w 96"/>
                <a:gd name="T1" fmla="*/ 0 h 174"/>
                <a:gd name="T2" fmla="*/ 83 w 96"/>
                <a:gd name="T3" fmla="*/ 6 h 174"/>
                <a:gd name="T4" fmla="*/ 76 w 96"/>
                <a:gd name="T5" fmla="*/ 11 h 174"/>
                <a:gd name="T6" fmla="*/ 71 w 96"/>
                <a:gd name="T7" fmla="*/ 20 h 174"/>
                <a:gd name="T8" fmla="*/ 71 w 96"/>
                <a:gd name="T9" fmla="*/ 33 h 174"/>
                <a:gd name="T10" fmla="*/ 74 w 96"/>
                <a:gd name="T11" fmla="*/ 48 h 174"/>
                <a:gd name="T12" fmla="*/ 79 w 96"/>
                <a:gd name="T13" fmla="*/ 62 h 174"/>
                <a:gd name="T14" fmla="*/ 83 w 96"/>
                <a:gd name="T15" fmla="*/ 74 h 174"/>
                <a:gd name="T16" fmla="*/ 87 w 96"/>
                <a:gd name="T17" fmla="*/ 83 h 174"/>
                <a:gd name="T18" fmla="*/ 90 w 96"/>
                <a:gd name="T19" fmla="*/ 86 h 174"/>
                <a:gd name="T20" fmla="*/ 84 w 96"/>
                <a:gd name="T21" fmla="*/ 92 h 174"/>
                <a:gd name="T22" fmla="*/ 77 w 96"/>
                <a:gd name="T23" fmla="*/ 103 h 174"/>
                <a:gd name="T24" fmla="*/ 68 w 96"/>
                <a:gd name="T25" fmla="*/ 113 h 174"/>
                <a:gd name="T26" fmla="*/ 61 w 96"/>
                <a:gd name="T27" fmla="*/ 124 h 174"/>
                <a:gd name="T28" fmla="*/ 55 w 96"/>
                <a:gd name="T29" fmla="*/ 129 h 174"/>
                <a:gd name="T30" fmla="*/ 63 w 96"/>
                <a:gd name="T31" fmla="*/ 125 h 174"/>
                <a:gd name="T32" fmla="*/ 71 w 96"/>
                <a:gd name="T33" fmla="*/ 116 h 174"/>
                <a:gd name="T34" fmla="*/ 80 w 96"/>
                <a:gd name="T35" fmla="*/ 108 h 174"/>
                <a:gd name="T36" fmla="*/ 89 w 96"/>
                <a:gd name="T37" fmla="*/ 99 h 174"/>
                <a:gd name="T38" fmla="*/ 96 w 96"/>
                <a:gd name="T39" fmla="*/ 94 h 174"/>
                <a:gd name="T40" fmla="*/ 95 w 96"/>
                <a:gd name="T41" fmla="*/ 112 h 174"/>
                <a:gd name="T42" fmla="*/ 89 w 96"/>
                <a:gd name="T43" fmla="*/ 125 h 174"/>
                <a:gd name="T44" fmla="*/ 82 w 96"/>
                <a:gd name="T45" fmla="*/ 138 h 174"/>
                <a:gd name="T46" fmla="*/ 74 w 96"/>
                <a:gd name="T47" fmla="*/ 150 h 174"/>
                <a:gd name="T48" fmla="*/ 66 w 96"/>
                <a:gd name="T49" fmla="*/ 161 h 174"/>
                <a:gd name="T50" fmla="*/ 61 w 96"/>
                <a:gd name="T51" fmla="*/ 174 h 174"/>
                <a:gd name="T52" fmla="*/ 50 w 96"/>
                <a:gd name="T53" fmla="*/ 157 h 174"/>
                <a:gd name="T54" fmla="*/ 42 w 96"/>
                <a:gd name="T55" fmla="*/ 134 h 174"/>
                <a:gd name="T56" fmla="*/ 42 w 96"/>
                <a:gd name="T57" fmla="*/ 112 h 174"/>
                <a:gd name="T58" fmla="*/ 45 w 96"/>
                <a:gd name="T59" fmla="*/ 89 h 174"/>
                <a:gd name="T60" fmla="*/ 54 w 96"/>
                <a:gd name="T61" fmla="*/ 70 h 174"/>
                <a:gd name="T62" fmla="*/ 42 w 96"/>
                <a:gd name="T63" fmla="*/ 87 h 174"/>
                <a:gd name="T64" fmla="*/ 36 w 96"/>
                <a:gd name="T65" fmla="*/ 103 h 174"/>
                <a:gd name="T66" fmla="*/ 35 w 96"/>
                <a:gd name="T67" fmla="*/ 119 h 174"/>
                <a:gd name="T68" fmla="*/ 36 w 96"/>
                <a:gd name="T69" fmla="*/ 135 h 174"/>
                <a:gd name="T70" fmla="*/ 39 w 96"/>
                <a:gd name="T71" fmla="*/ 151 h 174"/>
                <a:gd name="T72" fmla="*/ 44 w 96"/>
                <a:gd name="T73" fmla="*/ 170 h 174"/>
                <a:gd name="T74" fmla="*/ 31 w 96"/>
                <a:gd name="T75" fmla="*/ 156 h 174"/>
                <a:gd name="T76" fmla="*/ 19 w 96"/>
                <a:gd name="T77" fmla="*/ 140 h 174"/>
                <a:gd name="T78" fmla="*/ 9 w 96"/>
                <a:gd name="T79" fmla="*/ 121 h 174"/>
                <a:gd name="T80" fmla="*/ 0 w 96"/>
                <a:gd name="T81" fmla="*/ 99 h 174"/>
                <a:gd name="T82" fmla="*/ 4 w 96"/>
                <a:gd name="T83" fmla="*/ 105 h 174"/>
                <a:gd name="T84" fmla="*/ 7 w 96"/>
                <a:gd name="T85" fmla="*/ 109 h 174"/>
                <a:gd name="T86" fmla="*/ 12 w 96"/>
                <a:gd name="T87" fmla="*/ 113 h 174"/>
                <a:gd name="T88" fmla="*/ 15 w 96"/>
                <a:gd name="T89" fmla="*/ 115 h 174"/>
                <a:gd name="T90" fmla="*/ 19 w 96"/>
                <a:gd name="T91" fmla="*/ 116 h 174"/>
                <a:gd name="T92" fmla="*/ 10 w 96"/>
                <a:gd name="T93" fmla="*/ 99 h 174"/>
                <a:gd name="T94" fmla="*/ 9 w 96"/>
                <a:gd name="T95" fmla="*/ 81 h 174"/>
                <a:gd name="T96" fmla="*/ 10 w 96"/>
                <a:gd name="T97" fmla="*/ 62 h 174"/>
                <a:gd name="T98" fmla="*/ 17 w 96"/>
                <a:gd name="T99" fmla="*/ 45 h 174"/>
                <a:gd name="T100" fmla="*/ 19 w 96"/>
                <a:gd name="T101" fmla="*/ 51 h 174"/>
                <a:gd name="T102" fmla="*/ 20 w 96"/>
                <a:gd name="T103" fmla="*/ 57 h 174"/>
                <a:gd name="T104" fmla="*/ 22 w 96"/>
                <a:gd name="T105" fmla="*/ 62 h 174"/>
                <a:gd name="T106" fmla="*/ 23 w 96"/>
                <a:gd name="T107" fmla="*/ 68 h 174"/>
                <a:gd name="T108" fmla="*/ 28 w 96"/>
                <a:gd name="T109" fmla="*/ 46 h 174"/>
                <a:gd name="T110" fmla="*/ 38 w 96"/>
                <a:gd name="T111" fmla="*/ 27 h 174"/>
                <a:gd name="T112" fmla="*/ 54 w 96"/>
                <a:gd name="T113" fmla="*/ 11 h 174"/>
                <a:gd name="T114" fmla="*/ 74 w 96"/>
                <a:gd name="T115" fmla="*/ 1 h 174"/>
                <a:gd name="T116" fmla="*/ 96 w 96"/>
                <a:gd name="T117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" h="174">
                  <a:moveTo>
                    <a:pt x="96" y="0"/>
                  </a:moveTo>
                  <a:lnTo>
                    <a:pt x="83" y="6"/>
                  </a:lnTo>
                  <a:lnTo>
                    <a:pt x="76" y="11"/>
                  </a:lnTo>
                  <a:lnTo>
                    <a:pt x="71" y="20"/>
                  </a:lnTo>
                  <a:lnTo>
                    <a:pt x="71" y="33"/>
                  </a:lnTo>
                  <a:lnTo>
                    <a:pt x="74" y="48"/>
                  </a:lnTo>
                  <a:lnTo>
                    <a:pt x="79" y="62"/>
                  </a:lnTo>
                  <a:lnTo>
                    <a:pt x="83" y="74"/>
                  </a:lnTo>
                  <a:lnTo>
                    <a:pt x="87" y="83"/>
                  </a:lnTo>
                  <a:lnTo>
                    <a:pt x="90" y="86"/>
                  </a:lnTo>
                  <a:lnTo>
                    <a:pt x="84" y="92"/>
                  </a:lnTo>
                  <a:lnTo>
                    <a:pt x="77" y="103"/>
                  </a:lnTo>
                  <a:lnTo>
                    <a:pt x="68" y="113"/>
                  </a:lnTo>
                  <a:lnTo>
                    <a:pt x="61" y="124"/>
                  </a:lnTo>
                  <a:lnTo>
                    <a:pt x="55" y="129"/>
                  </a:lnTo>
                  <a:lnTo>
                    <a:pt x="63" y="125"/>
                  </a:lnTo>
                  <a:lnTo>
                    <a:pt x="71" y="116"/>
                  </a:lnTo>
                  <a:lnTo>
                    <a:pt x="80" y="108"/>
                  </a:lnTo>
                  <a:lnTo>
                    <a:pt x="89" y="99"/>
                  </a:lnTo>
                  <a:lnTo>
                    <a:pt x="96" y="94"/>
                  </a:lnTo>
                  <a:lnTo>
                    <a:pt x="95" y="112"/>
                  </a:lnTo>
                  <a:lnTo>
                    <a:pt x="89" y="125"/>
                  </a:lnTo>
                  <a:lnTo>
                    <a:pt x="82" y="138"/>
                  </a:lnTo>
                  <a:lnTo>
                    <a:pt x="74" y="150"/>
                  </a:lnTo>
                  <a:lnTo>
                    <a:pt x="66" y="161"/>
                  </a:lnTo>
                  <a:lnTo>
                    <a:pt x="61" y="174"/>
                  </a:lnTo>
                  <a:lnTo>
                    <a:pt x="50" y="157"/>
                  </a:lnTo>
                  <a:lnTo>
                    <a:pt x="42" y="134"/>
                  </a:lnTo>
                  <a:lnTo>
                    <a:pt x="42" y="112"/>
                  </a:lnTo>
                  <a:lnTo>
                    <a:pt x="45" y="89"/>
                  </a:lnTo>
                  <a:lnTo>
                    <a:pt x="54" y="70"/>
                  </a:lnTo>
                  <a:lnTo>
                    <a:pt x="42" y="87"/>
                  </a:lnTo>
                  <a:lnTo>
                    <a:pt x="36" y="103"/>
                  </a:lnTo>
                  <a:lnTo>
                    <a:pt x="35" y="119"/>
                  </a:lnTo>
                  <a:lnTo>
                    <a:pt x="36" y="135"/>
                  </a:lnTo>
                  <a:lnTo>
                    <a:pt x="39" y="151"/>
                  </a:lnTo>
                  <a:lnTo>
                    <a:pt x="44" y="170"/>
                  </a:lnTo>
                  <a:lnTo>
                    <a:pt x="31" y="156"/>
                  </a:lnTo>
                  <a:lnTo>
                    <a:pt x="19" y="140"/>
                  </a:lnTo>
                  <a:lnTo>
                    <a:pt x="9" y="121"/>
                  </a:lnTo>
                  <a:lnTo>
                    <a:pt x="0" y="99"/>
                  </a:lnTo>
                  <a:lnTo>
                    <a:pt x="4" y="105"/>
                  </a:lnTo>
                  <a:lnTo>
                    <a:pt x="7" y="109"/>
                  </a:lnTo>
                  <a:lnTo>
                    <a:pt x="12" y="113"/>
                  </a:lnTo>
                  <a:lnTo>
                    <a:pt x="15" y="115"/>
                  </a:lnTo>
                  <a:lnTo>
                    <a:pt x="19" y="116"/>
                  </a:lnTo>
                  <a:lnTo>
                    <a:pt x="10" y="99"/>
                  </a:lnTo>
                  <a:lnTo>
                    <a:pt x="9" y="81"/>
                  </a:lnTo>
                  <a:lnTo>
                    <a:pt x="10" y="62"/>
                  </a:lnTo>
                  <a:lnTo>
                    <a:pt x="17" y="45"/>
                  </a:lnTo>
                  <a:lnTo>
                    <a:pt x="19" y="51"/>
                  </a:lnTo>
                  <a:lnTo>
                    <a:pt x="20" y="57"/>
                  </a:lnTo>
                  <a:lnTo>
                    <a:pt x="22" y="62"/>
                  </a:lnTo>
                  <a:lnTo>
                    <a:pt x="23" y="68"/>
                  </a:lnTo>
                  <a:lnTo>
                    <a:pt x="28" y="46"/>
                  </a:lnTo>
                  <a:lnTo>
                    <a:pt x="38" y="27"/>
                  </a:lnTo>
                  <a:lnTo>
                    <a:pt x="54" y="11"/>
                  </a:lnTo>
                  <a:lnTo>
                    <a:pt x="74" y="1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42"/>
            <p:cNvSpPr/>
            <p:nvPr/>
          </p:nvSpPr>
          <p:spPr bwMode="auto">
            <a:xfrm>
              <a:off x="7350125" y="1300160"/>
              <a:ext cx="260350" cy="290512"/>
            </a:xfrm>
            <a:custGeom>
              <a:avLst/>
              <a:gdLst>
                <a:gd name="T0" fmla="*/ 128 w 164"/>
                <a:gd name="T1" fmla="*/ 0 h 183"/>
                <a:gd name="T2" fmla="*/ 147 w 164"/>
                <a:gd name="T3" fmla="*/ 2 h 183"/>
                <a:gd name="T4" fmla="*/ 164 w 164"/>
                <a:gd name="T5" fmla="*/ 11 h 183"/>
                <a:gd name="T6" fmla="*/ 150 w 164"/>
                <a:gd name="T7" fmla="*/ 10 h 183"/>
                <a:gd name="T8" fmla="*/ 139 w 164"/>
                <a:gd name="T9" fmla="*/ 11 h 183"/>
                <a:gd name="T10" fmla="*/ 132 w 164"/>
                <a:gd name="T11" fmla="*/ 14 h 183"/>
                <a:gd name="T12" fmla="*/ 126 w 164"/>
                <a:gd name="T13" fmla="*/ 20 h 183"/>
                <a:gd name="T14" fmla="*/ 117 w 164"/>
                <a:gd name="T15" fmla="*/ 35 h 183"/>
                <a:gd name="T16" fmla="*/ 113 w 164"/>
                <a:gd name="T17" fmla="*/ 52 h 183"/>
                <a:gd name="T18" fmla="*/ 110 w 164"/>
                <a:gd name="T19" fmla="*/ 69 h 183"/>
                <a:gd name="T20" fmla="*/ 109 w 164"/>
                <a:gd name="T21" fmla="*/ 85 h 183"/>
                <a:gd name="T22" fmla="*/ 109 w 164"/>
                <a:gd name="T23" fmla="*/ 97 h 183"/>
                <a:gd name="T24" fmla="*/ 110 w 164"/>
                <a:gd name="T25" fmla="*/ 101 h 183"/>
                <a:gd name="T26" fmla="*/ 101 w 164"/>
                <a:gd name="T27" fmla="*/ 106 h 183"/>
                <a:gd name="T28" fmla="*/ 90 w 164"/>
                <a:gd name="T29" fmla="*/ 110 h 183"/>
                <a:gd name="T30" fmla="*/ 77 w 164"/>
                <a:gd name="T31" fmla="*/ 117 h 183"/>
                <a:gd name="T32" fmla="*/ 64 w 164"/>
                <a:gd name="T33" fmla="*/ 123 h 183"/>
                <a:gd name="T34" fmla="*/ 53 w 164"/>
                <a:gd name="T35" fmla="*/ 128 h 183"/>
                <a:gd name="T36" fmla="*/ 46 w 164"/>
                <a:gd name="T37" fmla="*/ 129 h 183"/>
                <a:gd name="T38" fmla="*/ 53 w 164"/>
                <a:gd name="T39" fmla="*/ 131 h 183"/>
                <a:gd name="T40" fmla="*/ 65 w 164"/>
                <a:gd name="T41" fmla="*/ 128 h 183"/>
                <a:gd name="T42" fmla="*/ 78 w 164"/>
                <a:gd name="T43" fmla="*/ 123 h 183"/>
                <a:gd name="T44" fmla="*/ 91 w 164"/>
                <a:gd name="T45" fmla="*/ 117 h 183"/>
                <a:gd name="T46" fmla="*/ 101 w 164"/>
                <a:gd name="T47" fmla="*/ 115 h 183"/>
                <a:gd name="T48" fmla="*/ 110 w 164"/>
                <a:gd name="T49" fmla="*/ 115 h 183"/>
                <a:gd name="T50" fmla="*/ 99 w 164"/>
                <a:gd name="T51" fmla="*/ 132 h 183"/>
                <a:gd name="T52" fmla="*/ 85 w 164"/>
                <a:gd name="T53" fmla="*/ 145 h 183"/>
                <a:gd name="T54" fmla="*/ 71 w 164"/>
                <a:gd name="T55" fmla="*/ 155 h 183"/>
                <a:gd name="T56" fmla="*/ 55 w 164"/>
                <a:gd name="T57" fmla="*/ 164 h 183"/>
                <a:gd name="T58" fmla="*/ 39 w 164"/>
                <a:gd name="T59" fmla="*/ 173 h 183"/>
                <a:gd name="T60" fmla="*/ 26 w 164"/>
                <a:gd name="T61" fmla="*/ 183 h 183"/>
                <a:gd name="T62" fmla="*/ 23 w 164"/>
                <a:gd name="T63" fmla="*/ 161 h 183"/>
                <a:gd name="T64" fmla="*/ 27 w 164"/>
                <a:gd name="T65" fmla="*/ 138 h 183"/>
                <a:gd name="T66" fmla="*/ 34 w 164"/>
                <a:gd name="T67" fmla="*/ 115 h 183"/>
                <a:gd name="T68" fmla="*/ 46 w 164"/>
                <a:gd name="T69" fmla="*/ 94 h 183"/>
                <a:gd name="T70" fmla="*/ 61 w 164"/>
                <a:gd name="T71" fmla="*/ 77 h 183"/>
                <a:gd name="T72" fmla="*/ 78 w 164"/>
                <a:gd name="T73" fmla="*/ 65 h 183"/>
                <a:gd name="T74" fmla="*/ 56 w 164"/>
                <a:gd name="T75" fmla="*/ 77 h 183"/>
                <a:gd name="T76" fmla="*/ 40 w 164"/>
                <a:gd name="T77" fmla="*/ 91 h 183"/>
                <a:gd name="T78" fmla="*/ 29 w 164"/>
                <a:gd name="T79" fmla="*/ 107 h 183"/>
                <a:gd name="T80" fmla="*/ 21 w 164"/>
                <a:gd name="T81" fmla="*/ 125 h 183"/>
                <a:gd name="T82" fmla="*/ 16 w 164"/>
                <a:gd name="T83" fmla="*/ 145 h 183"/>
                <a:gd name="T84" fmla="*/ 10 w 164"/>
                <a:gd name="T85" fmla="*/ 167 h 183"/>
                <a:gd name="T86" fmla="*/ 4 w 164"/>
                <a:gd name="T87" fmla="*/ 145 h 183"/>
                <a:gd name="T88" fmla="*/ 0 w 164"/>
                <a:gd name="T89" fmla="*/ 120 h 183"/>
                <a:gd name="T90" fmla="*/ 0 w 164"/>
                <a:gd name="T91" fmla="*/ 94 h 183"/>
                <a:gd name="T92" fmla="*/ 2 w 164"/>
                <a:gd name="T93" fmla="*/ 65 h 183"/>
                <a:gd name="T94" fmla="*/ 5 w 164"/>
                <a:gd name="T95" fmla="*/ 78 h 183"/>
                <a:gd name="T96" fmla="*/ 8 w 164"/>
                <a:gd name="T97" fmla="*/ 88 h 183"/>
                <a:gd name="T98" fmla="*/ 14 w 164"/>
                <a:gd name="T99" fmla="*/ 94 h 183"/>
                <a:gd name="T100" fmla="*/ 14 w 164"/>
                <a:gd name="T101" fmla="*/ 71 h 183"/>
                <a:gd name="T102" fmla="*/ 21 w 164"/>
                <a:gd name="T103" fmla="*/ 51 h 183"/>
                <a:gd name="T104" fmla="*/ 34 w 164"/>
                <a:gd name="T105" fmla="*/ 32 h 183"/>
                <a:gd name="T106" fmla="*/ 52 w 164"/>
                <a:gd name="T107" fmla="*/ 16 h 183"/>
                <a:gd name="T108" fmla="*/ 49 w 164"/>
                <a:gd name="T109" fmla="*/ 30 h 183"/>
                <a:gd name="T110" fmla="*/ 46 w 164"/>
                <a:gd name="T111" fmla="*/ 45 h 183"/>
                <a:gd name="T112" fmla="*/ 56 w 164"/>
                <a:gd name="T113" fmla="*/ 29 h 183"/>
                <a:gd name="T114" fmla="*/ 71 w 164"/>
                <a:gd name="T115" fmla="*/ 17 h 183"/>
                <a:gd name="T116" fmla="*/ 88 w 164"/>
                <a:gd name="T117" fmla="*/ 7 h 183"/>
                <a:gd name="T118" fmla="*/ 107 w 164"/>
                <a:gd name="T119" fmla="*/ 1 h 183"/>
                <a:gd name="T120" fmla="*/ 128 w 164"/>
                <a:gd name="T121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4" h="183">
                  <a:moveTo>
                    <a:pt x="128" y="0"/>
                  </a:moveTo>
                  <a:lnTo>
                    <a:pt x="147" y="2"/>
                  </a:lnTo>
                  <a:lnTo>
                    <a:pt x="164" y="11"/>
                  </a:lnTo>
                  <a:lnTo>
                    <a:pt x="150" y="10"/>
                  </a:lnTo>
                  <a:lnTo>
                    <a:pt x="139" y="11"/>
                  </a:lnTo>
                  <a:lnTo>
                    <a:pt x="132" y="14"/>
                  </a:lnTo>
                  <a:lnTo>
                    <a:pt x="126" y="20"/>
                  </a:lnTo>
                  <a:lnTo>
                    <a:pt x="117" y="35"/>
                  </a:lnTo>
                  <a:lnTo>
                    <a:pt x="113" y="52"/>
                  </a:lnTo>
                  <a:lnTo>
                    <a:pt x="110" y="69"/>
                  </a:lnTo>
                  <a:lnTo>
                    <a:pt x="109" y="85"/>
                  </a:lnTo>
                  <a:lnTo>
                    <a:pt x="109" y="97"/>
                  </a:lnTo>
                  <a:lnTo>
                    <a:pt x="110" y="101"/>
                  </a:lnTo>
                  <a:lnTo>
                    <a:pt x="101" y="106"/>
                  </a:lnTo>
                  <a:lnTo>
                    <a:pt x="90" y="110"/>
                  </a:lnTo>
                  <a:lnTo>
                    <a:pt x="77" y="117"/>
                  </a:lnTo>
                  <a:lnTo>
                    <a:pt x="64" y="123"/>
                  </a:lnTo>
                  <a:lnTo>
                    <a:pt x="53" y="128"/>
                  </a:lnTo>
                  <a:lnTo>
                    <a:pt x="46" y="129"/>
                  </a:lnTo>
                  <a:lnTo>
                    <a:pt x="53" y="131"/>
                  </a:lnTo>
                  <a:lnTo>
                    <a:pt x="65" y="128"/>
                  </a:lnTo>
                  <a:lnTo>
                    <a:pt x="78" y="123"/>
                  </a:lnTo>
                  <a:lnTo>
                    <a:pt x="91" y="117"/>
                  </a:lnTo>
                  <a:lnTo>
                    <a:pt x="101" y="115"/>
                  </a:lnTo>
                  <a:lnTo>
                    <a:pt x="110" y="115"/>
                  </a:lnTo>
                  <a:lnTo>
                    <a:pt x="99" y="132"/>
                  </a:lnTo>
                  <a:lnTo>
                    <a:pt x="85" y="145"/>
                  </a:lnTo>
                  <a:lnTo>
                    <a:pt x="71" y="155"/>
                  </a:lnTo>
                  <a:lnTo>
                    <a:pt x="55" y="164"/>
                  </a:lnTo>
                  <a:lnTo>
                    <a:pt x="39" y="173"/>
                  </a:lnTo>
                  <a:lnTo>
                    <a:pt x="26" y="183"/>
                  </a:lnTo>
                  <a:lnTo>
                    <a:pt x="23" y="161"/>
                  </a:lnTo>
                  <a:lnTo>
                    <a:pt x="27" y="138"/>
                  </a:lnTo>
                  <a:lnTo>
                    <a:pt x="34" y="115"/>
                  </a:lnTo>
                  <a:lnTo>
                    <a:pt x="46" y="94"/>
                  </a:lnTo>
                  <a:lnTo>
                    <a:pt x="61" y="77"/>
                  </a:lnTo>
                  <a:lnTo>
                    <a:pt x="78" y="65"/>
                  </a:lnTo>
                  <a:lnTo>
                    <a:pt x="56" y="77"/>
                  </a:lnTo>
                  <a:lnTo>
                    <a:pt x="40" y="91"/>
                  </a:lnTo>
                  <a:lnTo>
                    <a:pt x="29" y="107"/>
                  </a:lnTo>
                  <a:lnTo>
                    <a:pt x="21" y="125"/>
                  </a:lnTo>
                  <a:lnTo>
                    <a:pt x="16" y="145"/>
                  </a:lnTo>
                  <a:lnTo>
                    <a:pt x="10" y="167"/>
                  </a:lnTo>
                  <a:lnTo>
                    <a:pt x="4" y="145"/>
                  </a:lnTo>
                  <a:lnTo>
                    <a:pt x="0" y="120"/>
                  </a:lnTo>
                  <a:lnTo>
                    <a:pt x="0" y="94"/>
                  </a:lnTo>
                  <a:lnTo>
                    <a:pt x="2" y="65"/>
                  </a:lnTo>
                  <a:lnTo>
                    <a:pt x="5" y="78"/>
                  </a:lnTo>
                  <a:lnTo>
                    <a:pt x="8" y="88"/>
                  </a:lnTo>
                  <a:lnTo>
                    <a:pt x="14" y="94"/>
                  </a:lnTo>
                  <a:lnTo>
                    <a:pt x="14" y="71"/>
                  </a:lnTo>
                  <a:lnTo>
                    <a:pt x="21" y="51"/>
                  </a:lnTo>
                  <a:lnTo>
                    <a:pt x="34" y="32"/>
                  </a:lnTo>
                  <a:lnTo>
                    <a:pt x="52" y="16"/>
                  </a:lnTo>
                  <a:lnTo>
                    <a:pt x="49" y="30"/>
                  </a:lnTo>
                  <a:lnTo>
                    <a:pt x="46" y="45"/>
                  </a:lnTo>
                  <a:lnTo>
                    <a:pt x="56" y="29"/>
                  </a:lnTo>
                  <a:lnTo>
                    <a:pt x="71" y="17"/>
                  </a:lnTo>
                  <a:lnTo>
                    <a:pt x="88" y="7"/>
                  </a:lnTo>
                  <a:lnTo>
                    <a:pt x="107" y="1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43"/>
            <p:cNvSpPr/>
            <p:nvPr/>
          </p:nvSpPr>
          <p:spPr bwMode="auto">
            <a:xfrm>
              <a:off x="7958141" y="1981195"/>
              <a:ext cx="493713" cy="268288"/>
            </a:xfrm>
            <a:custGeom>
              <a:avLst/>
              <a:gdLst>
                <a:gd name="T0" fmla="*/ 120 w 311"/>
                <a:gd name="T1" fmla="*/ 9 h 169"/>
                <a:gd name="T2" fmla="*/ 104 w 311"/>
                <a:gd name="T3" fmla="*/ 26 h 169"/>
                <a:gd name="T4" fmla="*/ 126 w 311"/>
                <a:gd name="T5" fmla="*/ 20 h 169"/>
                <a:gd name="T6" fmla="*/ 177 w 311"/>
                <a:gd name="T7" fmla="*/ 14 h 169"/>
                <a:gd name="T8" fmla="*/ 228 w 311"/>
                <a:gd name="T9" fmla="*/ 28 h 169"/>
                <a:gd name="T10" fmla="*/ 202 w 311"/>
                <a:gd name="T11" fmla="*/ 36 h 169"/>
                <a:gd name="T12" fmla="*/ 215 w 311"/>
                <a:gd name="T13" fmla="*/ 42 h 169"/>
                <a:gd name="T14" fmla="*/ 265 w 311"/>
                <a:gd name="T15" fmla="*/ 67 h 169"/>
                <a:gd name="T16" fmla="*/ 301 w 311"/>
                <a:gd name="T17" fmla="*/ 111 h 169"/>
                <a:gd name="T18" fmla="*/ 311 w 311"/>
                <a:gd name="T19" fmla="*/ 164 h 169"/>
                <a:gd name="T20" fmla="*/ 295 w 311"/>
                <a:gd name="T21" fmla="*/ 134 h 169"/>
                <a:gd name="T22" fmla="*/ 273 w 311"/>
                <a:gd name="T23" fmla="*/ 124 h 169"/>
                <a:gd name="T24" fmla="*/ 238 w 311"/>
                <a:gd name="T25" fmla="*/ 125 h 169"/>
                <a:gd name="T26" fmla="*/ 201 w 311"/>
                <a:gd name="T27" fmla="*/ 137 h 169"/>
                <a:gd name="T28" fmla="*/ 171 w 311"/>
                <a:gd name="T29" fmla="*/ 151 h 169"/>
                <a:gd name="T30" fmla="*/ 161 w 311"/>
                <a:gd name="T31" fmla="*/ 160 h 169"/>
                <a:gd name="T32" fmla="*/ 141 w 311"/>
                <a:gd name="T33" fmla="*/ 145 h 169"/>
                <a:gd name="T34" fmla="*/ 112 w 311"/>
                <a:gd name="T35" fmla="*/ 124 h 169"/>
                <a:gd name="T36" fmla="*/ 87 w 311"/>
                <a:gd name="T37" fmla="*/ 105 h 169"/>
                <a:gd name="T38" fmla="*/ 87 w 311"/>
                <a:gd name="T39" fmla="*/ 109 h 169"/>
                <a:gd name="T40" fmla="*/ 112 w 311"/>
                <a:gd name="T41" fmla="*/ 135 h 169"/>
                <a:gd name="T42" fmla="*/ 139 w 311"/>
                <a:gd name="T43" fmla="*/ 159 h 169"/>
                <a:gd name="T44" fmla="*/ 119 w 311"/>
                <a:gd name="T45" fmla="*/ 169 h 169"/>
                <a:gd name="T46" fmla="*/ 75 w 311"/>
                <a:gd name="T47" fmla="*/ 153 h 169"/>
                <a:gd name="T48" fmla="*/ 39 w 311"/>
                <a:gd name="T49" fmla="*/ 129 h 169"/>
                <a:gd name="T50" fmla="*/ 0 w 311"/>
                <a:gd name="T51" fmla="*/ 111 h 169"/>
                <a:gd name="T52" fmla="*/ 49 w 311"/>
                <a:gd name="T53" fmla="*/ 83 h 169"/>
                <a:gd name="T54" fmla="*/ 106 w 311"/>
                <a:gd name="T55" fmla="*/ 74 h 169"/>
                <a:gd name="T56" fmla="*/ 161 w 311"/>
                <a:gd name="T57" fmla="*/ 83 h 169"/>
                <a:gd name="T58" fmla="*/ 163 w 311"/>
                <a:gd name="T59" fmla="*/ 78 h 169"/>
                <a:gd name="T60" fmla="*/ 119 w 311"/>
                <a:gd name="T61" fmla="*/ 62 h 169"/>
                <a:gd name="T62" fmla="*/ 78 w 311"/>
                <a:gd name="T63" fmla="*/ 64 h 169"/>
                <a:gd name="T64" fmla="*/ 33 w 311"/>
                <a:gd name="T65" fmla="*/ 74 h 169"/>
                <a:gd name="T66" fmla="*/ 29 w 311"/>
                <a:gd name="T67" fmla="*/ 61 h 169"/>
                <a:gd name="T68" fmla="*/ 74 w 311"/>
                <a:gd name="T69" fmla="*/ 26 h 169"/>
                <a:gd name="T70" fmla="*/ 132 w 311"/>
                <a:gd name="T7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1" h="169">
                  <a:moveTo>
                    <a:pt x="132" y="0"/>
                  </a:moveTo>
                  <a:lnTo>
                    <a:pt x="120" y="9"/>
                  </a:lnTo>
                  <a:lnTo>
                    <a:pt x="110" y="17"/>
                  </a:lnTo>
                  <a:lnTo>
                    <a:pt x="104" y="26"/>
                  </a:lnTo>
                  <a:lnTo>
                    <a:pt x="103" y="33"/>
                  </a:lnTo>
                  <a:lnTo>
                    <a:pt x="126" y="20"/>
                  </a:lnTo>
                  <a:lnTo>
                    <a:pt x="151" y="14"/>
                  </a:lnTo>
                  <a:lnTo>
                    <a:pt x="177" y="14"/>
                  </a:lnTo>
                  <a:lnTo>
                    <a:pt x="203" y="19"/>
                  </a:lnTo>
                  <a:lnTo>
                    <a:pt x="228" y="28"/>
                  </a:lnTo>
                  <a:lnTo>
                    <a:pt x="215" y="33"/>
                  </a:lnTo>
                  <a:lnTo>
                    <a:pt x="202" y="36"/>
                  </a:lnTo>
                  <a:lnTo>
                    <a:pt x="189" y="41"/>
                  </a:lnTo>
                  <a:lnTo>
                    <a:pt x="215" y="42"/>
                  </a:lnTo>
                  <a:lnTo>
                    <a:pt x="241" y="52"/>
                  </a:lnTo>
                  <a:lnTo>
                    <a:pt x="265" y="67"/>
                  </a:lnTo>
                  <a:lnTo>
                    <a:pt x="285" y="87"/>
                  </a:lnTo>
                  <a:lnTo>
                    <a:pt x="301" y="111"/>
                  </a:lnTo>
                  <a:lnTo>
                    <a:pt x="311" y="137"/>
                  </a:lnTo>
                  <a:lnTo>
                    <a:pt x="311" y="164"/>
                  </a:lnTo>
                  <a:lnTo>
                    <a:pt x="304" y="147"/>
                  </a:lnTo>
                  <a:lnTo>
                    <a:pt x="295" y="134"/>
                  </a:lnTo>
                  <a:lnTo>
                    <a:pt x="287" y="127"/>
                  </a:lnTo>
                  <a:lnTo>
                    <a:pt x="273" y="124"/>
                  </a:lnTo>
                  <a:lnTo>
                    <a:pt x="257" y="122"/>
                  </a:lnTo>
                  <a:lnTo>
                    <a:pt x="238" y="125"/>
                  </a:lnTo>
                  <a:lnTo>
                    <a:pt x="220" y="131"/>
                  </a:lnTo>
                  <a:lnTo>
                    <a:pt x="201" y="137"/>
                  </a:lnTo>
                  <a:lnTo>
                    <a:pt x="185" y="144"/>
                  </a:lnTo>
                  <a:lnTo>
                    <a:pt x="171" y="151"/>
                  </a:lnTo>
                  <a:lnTo>
                    <a:pt x="164" y="157"/>
                  </a:lnTo>
                  <a:lnTo>
                    <a:pt x="161" y="160"/>
                  </a:lnTo>
                  <a:lnTo>
                    <a:pt x="153" y="153"/>
                  </a:lnTo>
                  <a:lnTo>
                    <a:pt x="141" y="145"/>
                  </a:lnTo>
                  <a:lnTo>
                    <a:pt x="126" y="135"/>
                  </a:lnTo>
                  <a:lnTo>
                    <a:pt x="112" y="124"/>
                  </a:lnTo>
                  <a:lnTo>
                    <a:pt x="99" y="113"/>
                  </a:lnTo>
                  <a:lnTo>
                    <a:pt x="87" y="105"/>
                  </a:lnTo>
                  <a:lnTo>
                    <a:pt x="81" y="99"/>
                  </a:lnTo>
                  <a:lnTo>
                    <a:pt x="87" y="109"/>
                  </a:lnTo>
                  <a:lnTo>
                    <a:pt x="97" y="122"/>
                  </a:lnTo>
                  <a:lnTo>
                    <a:pt x="112" y="135"/>
                  </a:lnTo>
                  <a:lnTo>
                    <a:pt x="126" y="147"/>
                  </a:lnTo>
                  <a:lnTo>
                    <a:pt x="139" y="159"/>
                  </a:lnTo>
                  <a:lnTo>
                    <a:pt x="145" y="169"/>
                  </a:lnTo>
                  <a:lnTo>
                    <a:pt x="119" y="169"/>
                  </a:lnTo>
                  <a:lnTo>
                    <a:pt x="96" y="163"/>
                  </a:lnTo>
                  <a:lnTo>
                    <a:pt x="75" y="153"/>
                  </a:lnTo>
                  <a:lnTo>
                    <a:pt x="56" y="141"/>
                  </a:lnTo>
                  <a:lnTo>
                    <a:pt x="39" y="129"/>
                  </a:lnTo>
                  <a:lnTo>
                    <a:pt x="20" y="119"/>
                  </a:lnTo>
                  <a:lnTo>
                    <a:pt x="0" y="111"/>
                  </a:lnTo>
                  <a:lnTo>
                    <a:pt x="23" y="94"/>
                  </a:lnTo>
                  <a:lnTo>
                    <a:pt x="49" y="83"/>
                  </a:lnTo>
                  <a:lnTo>
                    <a:pt x="77" y="76"/>
                  </a:lnTo>
                  <a:lnTo>
                    <a:pt x="106" y="74"/>
                  </a:lnTo>
                  <a:lnTo>
                    <a:pt x="135" y="76"/>
                  </a:lnTo>
                  <a:lnTo>
                    <a:pt x="161" y="83"/>
                  </a:lnTo>
                  <a:lnTo>
                    <a:pt x="186" y="94"/>
                  </a:lnTo>
                  <a:lnTo>
                    <a:pt x="163" y="78"/>
                  </a:lnTo>
                  <a:lnTo>
                    <a:pt x="139" y="68"/>
                  </a:lnTo>
                  <a:lnTo>
                    <a:pt x="119" y="62"/>
                  </a:lnTo>
                  <a:lnTo>
                    <a:pt x="99" y="62"/>
                  </a:lnTo>
                  <a:lnTo>
                    <a:pt x="78" y="64"/>
                  </a:lnTo>
                  <a:lnTo>
                    <a:pt x="56" y="68"/>
                  </a:lnTo>
                  <a:lnTo>
                    <a:pt x="33" y="74"/>
                  </a:lnTo>
                  <a:lnTo>
                    <a:pt x="8" y="80"/>
                  </a:lnTo>
                  <a:lnTo>
                    <a:pt x="29" y="61"/>
                  </a:lnTo>
                  <a:lnTo>
                    <a:pt x="49" y="44"/>
                  </a:lnTo>
                  <a:lnTo>
                    <a:pt x="74" y="26"/>
                  </a:lnTo>
                  <a:lnTo>
                    <a:pt x="102" y="12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44"/>
            <p:cNvSpPr/>
            <p:nvPr/>
          </p:nvSpPr>
          <p:spPr bwMode="auto">
            <a:xfrm>
              <a:off x="6600824" y="1609720"/>
              <a:ext cx="484188" cy="306387"/>
            </a:xfrm>
            <a:custGeom>
              <a:avLst/>
              <a:gdLst>
                <a:gd name="T0" fmla="*/ 167 w 305"/>
                <a:gd name="T1" fmla="*/ 4 h 193"/>
                <a:gd name="T2" fmla="*/ 208 w 305"/>
                <a:gd name="T3" fmla="*/ 21 h 193"/>
                <a:gd name="T4" fmla="*/ 240 w 305"/>
                <a:gd name="T5" fmla="*/ 52 h 193"/>
                <a:gd name="T6" fmla="*/ 253 w 305"/>
                <a:gd name="T7" fmla="*/ 64 h 193"/>
                <a:gd name="T8" fmla="*/ 249 w 305"/>
                <a:gd name="T9" fmla="*/ 42 h 193"/>
                <a:gd name="T10" fmla="*/ 268 w 305"/>
                <a:gd name="T11" fmla="*/ 61 h 193"/>
                <a:gd name="T12" fmla="*/ 297 w 305"/>
                <a:gd name="T13" fmla="*/ 129 h 193"/>
                <a:gd name="T14" fmla="*/ 288 w 305"/>
                <a:gd name="T15" fmla="*/ 144 h 193"/>
                <a:gd name="T16" fmla="*/ 254 w 305"/>
                <a:gd name="T17" fmla="*/ 112 h 193"/>
                <a:gd name="T18" fmla="*/ 220 w 305"/>
                <a:gd name="T19" fmla="*/ 88 h 193"/>
                <a:gd name="T20" fmla="*/ 174 w 305"/>
                <a:gd name="T21" fmla="*/ 78 h 193"/>
                <a:gd name="T22" fmla="*/ 177 w 305"/>
                <a:gd name="T23" fmla="*/ 83 h 193"/>
                <a:gd name="T24" fmla="*/ 237 w 305"/>
                <a:gd name="T25" fmla="*/ 113 h 193"/>
                <a:gd name="T26" fmla="*/ 284 w 305"/>
                <a:gd name="T27" fmla="*/ 164 h 193"/>
                <a:gd name="T28" fmla="*/ 271 w 305"/>
                <a:gd name="T29" fmla="*/ 189 h 193"/>
                <a:gd name="T30" fmla="*/ 220 w 305"/>
                <a:gd name="T31" fmla="*/ 189 h 193"/>
                <a:gd name="T32" fmla="*/ 167 w 305"/>
                <a:gd name="T33" fmla="*/ 180 h 193"/>
                <a:gd name="T34" fmla="*/ 150 w 305"/>
                <a:gd name="T35" fmla="*/ 160 h 193"/>
                <a:gd name="T36" fmla="*/ 179 w 305"/>
                <a:gd name="T37" fmla="*/ 154 h 193"/>
                <a:gd name="T38" fmla="*/ 211 w 305"/>
                <a:gd name="T39" fmla="*/ 148 h 193"/>
                <a:gd name="T40" fmla="*/ 233 w 305"/>
                <a:gd name="T41" fmla="*/ 139 h 193"/>
                <a:gd name="T42" fmla="*/ 205 w 305"/>
                <a:gd name="T43" fmla="*/ 144 h 193"/>
                <a:gd name="T44" fmla="*/ 163 w 305"/>
                <a:gd name="T45" fmla="*/ 147 h 193"/>
                <a:gd name="T46" fmla="*/ 132 w 305"/>
                <a:gd name="T47" fmla="*/ 148 h 193"/>
                <a:gd name="T48" fmla="*/ 126 w 305"/>
                <a:gd name="T49" fmla="*/ 135 h 193"/>
                <a:gd name="T50" fmla="*/ 110 w 305"/>
                <a:gd name="T51" fmla="*/ 107 h 193"/>
                <a:gd name="T52" fmla="*/ 84 w 305"/>
                <a:gd name="T53" fmla="*/ 77 h 193"/>
                <a:gd name="T54" fmla="*/ 55 w 305"/>
                <a:gd name="T55" fmla="*/ 55 h 193"/>
                <a:gd name="T56" fmla="*/ 30 w 305"/>
                <a:gd name="T57" fmla="*/ 52 h 193"/>
                <a:gd name="T58" fmla="*/ 0 w 305"/>
                <a:gd name="T59" fmla="*/ 69 h 193"/>
                <a:gd name="T60" fmla="*/ 33 w 305"/>
                <a:gd name="T61" fmla="*/ 33 h 193"/>
                <a:gd name="T62" fmla="*/ 78 w 305"/>
                <a:gd name="T63" fmla="*/ 14 h 193"/>
                <a:gd name="T64" fmla="*/ 129 w 305"/>
                <a:gd name="T65" fmla="*/ 13 h 193"/>
                <a:gd name="T66" fmla="*/ 173 w 305"/>
                <a:gd name="T67" fmla="*/ 32 h 193"/>
                <a:gd name="T68" fmla="*/ 154 w 305"/>
                <a:gd name="T69" fmla="*/ 1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5" h="193">
                  <a:moveTo>
                    <a:pt x="147" y="0"/>
                  </a:moveTo>
                  <a:lnTo>
                    <a:pt x="167" y="4"/>
                  </a:lnTo>
                  <a:lnTo>
                    <a:pt x="189" y="11"/>
                  </a:lnTo>
                  <a:lnTo>
                    <a:pt x="208" y="21"/>
                  </a:lnTo>
                  <a:lnTo>
                    <a:pt x="225" y="35"/>
                  </a:lnTo>
                  <a:lnTo>
                    <a:pt x="240" y="52"/>
                  </a:lnTo>
                  <a:lnTo>
                    <a:pt x="250" y="72"/>
                  </a:lnTo>
                  <a:lnTo>
                    <a:pt x="253" y="64"/>
                  </a:lnTo>
                  <a:lnTo>
                    <a:pt x="252" y="53"/>
                  </a:lnTo>
                  <a:lnTo>
                    <a:pt x="249" y="42"/>
                  </a:lnTo>
                  <a:lnTo>
                    <a:pt x="243" y="27"/>
                  </a:lnTo>
                  <a:lnTo>
                    <a:pt x="268" y="61"/>
                  </a:lnTo>
                  <a:lnTo>
                    <a:pt x="285" y="96"/>
                  </a:lnTo>
                  <a:lnTo>
                    <a:pt x="297" y="129"/>
                  </a:lnTo>
                  <a:lnTo>
                    <a:pt x="305" y="163"/>
                  </a:lnTo>
                  <a:lnTo>
                    <a:pt x="288" y="144"/>
                  </a:lnTo>
                  <a:lnTo>
                    <a:pt x="271" y="126"/>
                  </a:lnTo>
                  <a:lnTo>
                    <a:pt x="254" y="112"/>
                  </a:lnTo>
                  <a:lnTo>
                    <a:pt x="238" y="99"/>
                  </a:lnTo>
                  <a:lnTo>
                    <a:pt x="220" y="88"/>
                  </a:lnTo>
                  <a:lnTo>
                    <a:pt x="199" y="81"/>
                  </a:lnTo>
                  <a:lnTo>
                    <a:pt x="174" y="78"/>
                  </a:lnTo>
                  <a:lnTo>
                    <a:pt x="145" y="78"/>
                  </a:lnTo>
                  <a:lnTo>
                    <a:pt x="177" y="83"/>
                  </a:lnTo>
                  <a:lnTo>
                    <a:pt x="208" y="94"/>
                  </a:lnTo>
                  <a:lnTo>
                    <a:pt x="237" y="113"/>
                  </a:lnTo>
                  <a:lnTo>
                    <a:pt x="263" y="136"/>
                  </a:lnTo>
                  <a:lnTo>
                    <a:pt x="284" y="164"/>
                  </a:lnTo>
                  <a:lnTo>
                    <a:pt x="295" y="193"/>
                  </a:lnTo>
                  <a:lnTo>
                    <a:pt x="271" y="189"/>
                  </a:lnTo>
                  <a:lnTo>
                    <a:pt x="246" y="189"/>
                  </a:lnTo>
                  <a:lnTo>
                    <a:pt x="220" y="189"/>
                  </a:lnTo>
                  <a:lnTo>
                    <a:pt x="193" y="187"/>
                  </a:lnTo>
                  <a:lnTo>
                    <a:pt x="167" y="180"/>
                  </a:lnTo>
                  <a:lnTo>
                    <a:pt x="141" y="164"/>
                  </a:lnTo>
                  <a:lnTo>
                    <a:pt x="150" y="160"/>
                  </a:lnTo>
                  <a:lnTo>
                    <a:pt x="163" y="157"/>
                  </a:lnTo>
                  <a:lnTo>
                    <a:pt x="179" y="154"/>
                  </a:lnTo>
                  <a:lnTo>
                    <a:pt x="195" y="151"/>
                  </a:lnTo>
                  <a:lnTo>
                    <a:pt x="211" y="148"/>
                  </a:lnTo>
                  <a:lnTo>
                    <a:pt x="224" y="145"/>
                  </a:lnTo>
                  <a:lnTo>
                    <a:pt x="233" y="139"/>
                  </a:lnTo>
                  <a:lnTo>
                    <a:pt x="222" y="141"/>
                  </a:lnTo>
                  <a:lnTo>
                    <a:pt x="205" y="144"/>
                  </a:lnTo>
                  <a:lnTo>
                    <a:pt x="185" y="145"/>
                  </a:lnTo>
                  <a:lnTo>
                    <a:pt x="163" y="147"/>
                  </a:lnTo>
                  <a:lnTo>
                    <a:pt x="144" y="147"/>
                  </a:lnTo>
                  <a:lnTo>
                    <a:pt x="132" y="148"/>
                  </a:lnTo>
                  <a:lnTo>
                    <a:pt x="131" y="144"/>
                  </a:lnTo>
                  <a:lnTo>
                    <a:pt x="126" y="135"/>
                  </a:lnTo>
                  <a:lnTo>
                    <a:pt x="119" y="122"/>
                  </a:lnTo>
                  <a:lnTo>
                    <a:pt x="110" y="107"/>
                  </a:lnTo>
                  <a:lnTo>
                    <a:pt x="97" y="91"/>
                  </a:lnTo>
                  <a:lnTo>
                    <a:pt x="84" y="77"/>
                  </a:lnTo>
                  <a:lnTo>
                    <a:pt x="70" y="64"/>
                  </a:lnTo>
                  <a:lnTo>
                    <a:pt x="55" y="55"/>
                  </a:lnTo>
                  <a:lnTo>
                    <a:pt x="43" y="52"/>
                  </a:lnTo>
                  <a:lnTo>
                    <a:pt x="30" y="52"/>
                  </a:lnTo>
                  <a:lnTo>
                    <a:pt x="17" y="59"/>
                  </a:lnTo>
                  <a:lnTo>
                    <a:pt x="0" y="69"/>
                  </a:lnTo>
                  <a:lnTo>
                    <a:pt x="14" y="49"/>
                  </a:lnTo>
                  <a:lnTo>
                    <a:pt x="33" y="33"/>
                  </a:lnTo>
                  <a:lnTo>
                    <a:pt x="55" y="21"/>
                  </a:lnTo>
                  <a:lnTo>
                    <a:pt x="78" y="14"/>
                  </a:lnTo>
                  <a:lnTo>
                    <a:pt x="104" y="11"/>
                  </a:lnTo>
                  <a:lnTo>
                    <a:pt x="129" y="13"/>
                  </a:lnTo>
                  <a:lnTo>
                    <a:pt x="153" y="20"/>
                  </a:lnTo>
                  <a:lnTo>
                    <a:pt x="173" y="32"/>
                  </a:lnTo>
                  <a:lnTo>
                    <a:pt x="164" y="20"/>
                  </a:lnTo>
                  <a:lnTo>
                    <a:pt x="154" y="10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45"/>
            <p:cNvSpPr/>
            <p:nvPr/>
          </p:nvSpPr>
          <p:spPr bwMode="auto">
            <a:xfrm>
              <a:off x="6713538" y="2078032"/>
              <a:ext cx="354013" cy="188912"/>
            </a:xfrm>
            <a:custGeom>
              <a:avLst/>
              <a:gdLst>
                <a:gd name="T0" fmla="*/ 128 w 223"/>
                <a:gd name="T1" fmla="*/ 0 h 119"/>
                <a:gd name="T2" fmla="*/ 156 w 223"/>
                <a:gd name="T3" fmla="*/ 10 h 119"/>
                <a:gd name="T4" fmla="*/ 179 w 223"/>
                <a:gd name="T5" fmla="*/ 25 h 119"/>
                <a:gd name="T6" fmla="*/ 200 w 223"/>
                <a:gd name="T7" fmla="*/ 39 h 119"/>
                <a:gd name="T8" fmla="*/ 217 w 223"/>
                <a:gd name="T9" fmla="*/ 57 h 119"/>
                <a:gd name="T10" fmla="*/ 194 w 223"/>
                <a:gd name="T11" fmla="*/ 51 h 119"/>
                <a:gd name="T12" fmla="*/ 173 w 223"/>
                <a:gd name="T13" fmla="*/ 47 h 119"/>
                <a:gd name="T14" fmla="*/ 153 w 223"/>
                <a:gd name="T15" fmla="*/ 44 h 119"/>
                <a:gd name="T16" fmla="*/ 134 w 223"/>
                <a:gd name="T17" fmla="*/ 45 h 119"/>
                <a:gd name="T18" fmla="*/ 112 w 223"/>
                <a:gd name="T19" fmla="*/ 52 h 119"/>
                <a:gd name="T20" fmla="*/ 90 w 223"/>
                <a:gd name="T21" fmla="*/ 67 h 119"/>
                <a:gd name="T22" fmla="*/ 111 w 223"/>
                <a:gd name="T23" fmla="*/ 57 h 119"/>
                <a:gd name="T24" fmla="*/ 134 w 223"/>
                <a:gd name="T25" fmla="*/ 52 h 119"/>
                <a:gd name="T26" fmla="*/ 157 w 223"/>
                <a:gd name="T27" fmla="*/ 52 h 119"/>
                <a:gd name="T28" fmla="*/ 182 w 223"/>
                <a:gd name="T29" fmla="*/ 57 h 119"/>
                <a:gd name="T30" fmla="*/ 204 w 223"/>
                <a:gd name="T31" fmla="*/ 66 h 119"/>
                <a:gd name="T32" fmla="*/ 223 w 223"/>
                <a:gd name="T33" fmla="*/ 79 h 119"/>
                <a:gd name="T34" fmla="*/ 207 w 223"/>
                <a:gd name="T35" fmla="*/ 84 h 119"/>
                <a:gd name="T36" fmla="*/ 191 w 223"/>
                <a:gd name="T37" fmla="*/ 95 h 119"/>
                <a:gd name="T38" fmla="*/ 176 w 223"/>
                <a:gd name="T39" fmla="*/ 105 h 119"/>
                <a:gd name="T40" fmla="*/ 160 w 223"/>
                <a:gd name="T41" fmla="*/ 114 h 119"/>
                <a:gd name="T42" fmla="*/ 141 w 223"/>
                <a:gd name="T43" fmla="*/ 119 h 119"/>
                <a:gd name="T44" fmla="*/ 119 w 223"/>
                <a:gd name="T45" fmla="*/ 119 h 119"/>
                <a:gd name="T46" fmla="*/ 124 w 223"/>
                <a:gd name="T47" fmla="*/ 112 h 119"/>
                <a:gd name="T48" fmla="*/ 133 w 223"/>
                <a:gd name="T49" fmla="*/ 105 h 119"/>
                <a:gd name="T50" fmla="*/ 143 w 223"/>
                <a:gd name="T51" fmla="*/ 95 h 119"/>
                <a:gd name="T52" fmla="*/ 153 w 223"/>
                <a:gd name="T53" fmla="*/ 86 h 119"/>
                <a:gd name="T54" fmla="*/ 162 w 223"/>
                <a:gd name="T55" fmla="*/ 77 h 119"/>
                <a:gd name="T56" fmla="*/ 165 w 223"/>
                <a:gd name="T57" fmla="*/ 70 h 119"/>
                <a:gd name="T58" fmla="*/ 159 w 223"/>
                <a:gd name="T59" fmla="*/ 76 h 119"/>
                <a:gd name="T60" fmla="*/ 150 w 223"/>
                <a:gd name="T61" fmla="*/ 83 h 119"/>
                <a:gd name="T62" fmla="*/ 138 w 223"/>
                <a:gd name="T63" fmla="*/ 92 h 119"/>
                <a:gd name="T64" fmla="*/ 127 w 223"/>
                <a:gd name="T65" fmla="*/ 100 h 119"/>
                <a:gd name="T66" fmla="*/ 115 w 223"/>
                <a:gd name="T67" fmla="*/ 108 h 119"/>
                <a:gd name="T68" fmla="*/ 108 w 223"/>
                <a:gd name="T69" fmla="*/ 112 h 119"/>
                <a:gd name="T70" fmla="*/ 106 w 223"/>
                <a:gd name="T71" fmla="*/ 111 h 119"/>
                <a:gd name="T72" fmla="*/ 98 w 223"/>
                <a:gd name="T73" fmla="*/ 106 h 119"/>
                <a:gd name="T74" fmla="*/ 86 w 223"/>
                <a:gd name="T75" fmla="*/ 100 h 119"/>
                <a:gd name="T76" fmla="*/ 73 w 223"/>
                <a:gd name="T77" fmla="*/ 95 h 119"/>
                <a:gd name="T78" fmla="*/ 57 w 223"/>
                <a:gd name="T79" fmla="*/ 89 h 119"/>
                <a:gd name="T80" fmla="*/ 42 w 223"/>
                <a:gd name="T81" fmla="*/ 86 h 119"/>
                <a:gd name="T82" fmla="*/ 28 w 223"/>
                <a:gd name="T83" fmla="*/ 86 h 119"/>
                <a:gd name="T84" fmla="*/ 16 w 223"/>
                <a:gd name="T85" fmla="*/ 90 h 119"/>
                <a:gd name="T86" fmla="*/ 9 w 223"/>
                <a:gd name="T87" fmla="*/ 100 h 119"/>
                <a:gd name="T88" fmla="*/ 0 w 223"/>
                <a:gd name="T89" fmla="*/ 116 h 119"/>
                <a:gd name="T90" fmla="*/ 3 w 223"/>
                <a:gd name="T91" fmla="*/ 93 h 119"/>
                <a:gd name="T92" fmla="*/ 12 w 223"/>
                <a:gd name="T93" fmla="*/ 71 h 119"/>
                <a:gd name="T94" fmla="*/ 26 w 223"/>
                <a:gd name="T95" fmla="*/ 54 h 119"/>
                <a:gd name="T96" fmla="*/ 45 w 223"/>
                <a:gd name="T97" fmla="*/ 39 h 119"/>
                <a:gd name="T98" fmla="*/ 67 w 223"/>
                <a:gd name="T99" fmla="*/ 31 h 119"/>
                <a:gd name="T100" fmla="*/ 89 w 223"/>
                <a:gd name="T101" fmla="*/ 28 h 119"/>
                <a:gd name="T102" fmla="*/ 74 w 223"/>
                <a:gd name="T103" fmla="*/ 23 h 119"/>
                <a:gd name="T104" fmla="*/ 61 w 223"/>
                <a:gd name="T105" fmla="*/ 19 h 119"/>
                <a:gd name="T106" fmla="*/ 79 w 223"/>
                <a:gd name="T107" fmla="*/ 13 h 119"/>
                <a:gd name="T108" fmla="*/ 96 w 223"/>
                <a:gd name="T109" fmla="*/ 9 h 119"/>
                <a:gd name="T110" fmla="*/ 115 w 223"/>
                <a:gd name="T111" fmla="*/ 10 h 119"/>
                <a:gd name="T112" fmla="*/ 134 w 223"/>
                <a:gd name="T113" fmla="*/ 15 h 119"/>
                <a:gd name="T114" fmla="*/ 150 w 223"/>
                <a:gd name="T115" fmla="*/ 23 h 119"/>
                <a:gd name="T116" fmla="*/ 149 w 223"/>
                <a:gd name="T117" fmla="*/ 16 h 119"/>
                <a:gd name="T118" fmla="*/ 140 w 223"/>
                <a:gd name="T119" fmla="*/ 7 h 119"/>
                <a:gd name="T120" fmla="*/ 128 w 223"/>
                <a:gd name="T12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3" h="119">
                  <a:moveTo>
                    <a:pt x="128" y="0"/>
                  </a:moveTo>
                  <a:lnTo>
                    <a:pt x="156" y="10"/>
                  </a:lnTo>
                  <a:lnTo>
                    <a:pt x="179" y="25"/>
                  </a:lnTo>
                  <a:lnTo>
                    <a:pt x="200" y="39"/>
                  </a:lnTo>
                  <a:lnTo>
                    <a:pt x="217" y="57"/>
                  </a:lnTo>
                  <a:lnTo>
                    <a:pt x="194" y="51"/>
                  </a:lnTo>
                  <a:lnTo>
                    <a:pt x="173" y="47"/>
                  </a:lnTo>
                  <a:lnTo>
                    <a:pt x="153" y="44"/>
                  </a:lnTo>
                  <a:lnTo>
                    <a:pt x="134" y="45"/>
                  </a:lnTo>
                  <a:lnTo>
                    <a:pt x="112" y="52"/>
                  </a:lnTo>
                  <a:lnTo>
                    <a:pt x="90" y="67"/>
                  </a:lnTo>
                  <a:lnTo>
                    <a:pt x="111" y="57"/>
                  </a:lnTo>
                  <a:lnTo>
                    <a:pt x="134" y="52"/>
                  </a:lnTo>
                  <a:lnTo>
                    <a:pt x="157" y="52"/>
                  </a:lnTo>
                  <a:lnTo>
                    <a:pt x="182" y="57"/>
                  </a:lnTo>
                  <a:lnTo>
                    <a:pt x="204" y="66"/>
                  </a:lnTo>
                  <a:lnTo>
                    <a:pt x="223" y="79"/>
                  </a:lnTo>
                  <a:lnTo>
                    <a:pt x="207" y="84"/>
                  </a:lnTo>
                  <a:lnTo>
                    <a:pt x="191" y="95"/>
                  </a:lnTo>
                  <a:lnTo>
                    <a:pt x="176" y="105"/>
                  </a:lnTo>
                  <a:lnTo>
                    <a:pt x="160" y="114"/>
                  </a:lnTo>
                  <a:lnTo>
                    <a:pt x="141" y="119"/>
                  </a:lnTo>
                  <a:lnTo>
                    <a:pt x="119" y="119"/>
                  </a:lnTo>
                  <a:lnTo>
                    <a:pt x="124" y="112"/>
                  </a:lnTo>
                  <a:lnTo>
                    <a:pt x="133" y="105"/>
                  </a:lnTo>
                  <a:lnTo>
                    <a:pt x="143" y="95"/>
                  </a:lnTo>
                  <a:lnTo>
                    <a:pt x="153" y="86"/>
                  </a:lnTo>
                  <a:lnTo>
                    <a:pt x="162" y="77"/>
                  </a:lnTo>
                  <a:lnTo>
                    <a:pt x="165" y="70"/>
                  </a:lnTo>
                  <a:lnTo>
                    <a:pt x="159" y="76"/>
                  </a:lnTo>
                  <a:lnTo>
                    <a:pt x="150" y="83"/>
                  </a:lnTo>
                  <a:lnTo>
                    <a:pt x="138" y="92"/>
                  </a:lnTo>
                  <a:lnTo>
                    <a:pt x="127" y="100"/>
                  </a:lnTo>
                  <a:lnTo>
                    <a:pt x="115" y="108"/>
                  </a:lnTo>
                  <a:lnTo>
                    <a:pt x="108" y="112"/>
                  </a:lnTo>
                  <a:lnTo>
                    <a:pt x="106" y="111"/>
                  </a:lnTo>
                  <a:lnTo>
                    <a:pt x="98" y="106"/>
                  </a:lnTo>
                  <a:lnTo>
                    <a:pt x="86" y="100"/>
                  </a:lnTo>
                  <a:lnTo>
                    <a:pt x="73" y="95"/>
                  </a:lnTo>
                  <a:lnTo>
                    <a:pt x="57" y="89"/>
                  </a:lnTo>
                  <a:lnTo>
                    <a:pt x="42" y="86"/>
                  </a:lnTo>
                  <a:lnTo>
                    <a:pt x="28" y="86"/>
                  </a:lnTo>
                  <a:lnTo>
                    <a:pt x="16" y="90"/>
                  </a:lnTo>
                  <a:lnTo>
                    <a:pt x="9" y="100"/>
                  </a:lnTo>
                  <a:lnTo>
                    <a:pt x="0" y="116"/>
                  </a:lnTo>
                  <a:lnTo>
                    <a:pt x="3" y="93"/>
                  </a:lnTo>
                  <a:lnTo>
                    <a:pt x="12" y="71"/>
                  </a:lnTo>
                  <a:lnTo>
                    <a:pt x="26" y="54"/>
                  </a:lnTo>
                  <a:lnTo>
                    <a:pt x="45" y="39"/>
                  </a:lnTo>
                  <a:lnTo>
                    <a:pt x="67" y="31"/>
                  </a:lnTo>
                  <a:lnTo>
                    <a:pt x="89" y="28"/>
                  </a:lnTo>
                  <a:lnTo>
                    <a:pt x="74" y="23"/>
                  </a:lnTo>
                  <a:lnTo>
                    <a:pt x="61" y="19"/>
                  </a:lnTo>
                  <a:lnTo>
                    <a:pt x="79" y="13"/>
                  </a:lnTo>
                  <a:lnTo>
                    <a:pt x="96" y="9"/>
                  </a:lnTo>
                  <a:lnTo>
                    <a:pt x="115" y="10"/>
                  </a:lnTo>
                  <a:lnTo>
                    <a:pt x="134" y="15"/>
                  </a:lnTo>
                  <a:lnTo>
                    <a:pt x="150" y="23"/>
                  </a:lnTo>
                  <a:lnTo>
                    <a:pt x="149" y="16"/>
                  </a:lnTo>
                  <a:lnTo>
                    <a:pt x="140" y="7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46"/>
            <p:cNvSpPr/>
            <p:nvPr/>
          </p:nvSpPr>
          <p:spPr bwMode="auto">
            <a:xfrm>
              <a:off x="6905624" y="2274882"/>
              <a:ext cx="201613" cy="253999"/>
            </a:xfrm>
            <a:custGeom>
              <a:avLst/>
              <a:gdLst>
                <a:gd name="T0" fmla="*/ 111 w 127"/>
                <a:gd name="T1" fmla="*/ 0 h 160"/>
                <a:gd name="T2" fmla="*/ 95 w 127"/>
                <a:gd name="T3" fmla="*/ 10 h 160"/>
                <a:gd name="T4" fmla="*/ 79 w 127"/>
                <a:gd name="T5" fmla="*/ 19 h 160"/>
                <a:gd name="T6" fmla="*/ 67 w 127"/>
                <a:gd name="T7" fmla="*/ 29 h 160"/>
                <a:gd name="T8" fmla="*/ 57 w 127"/>
                <a:gd name="T9" fmla="*/ 42 h 160"/>
                <a:gd name="T10" fmla="*/ 49 w 127"/>
                <a:gd name="T11" fmla="*/ 58 h 160"/>
                <a:gd name="T12" fmla="*/ 45 w 127"/>
                <a:gd name="T13" fmla="*/ 78 h 160"/>
                <a:gd name="T14" fmla="*/ 52 w 127"/>
                <a:gd name="T15" fmla="*/ 59 h 160"/>
                <a:gd name="T16" fmla="*/ 65 w 127"/>
                <a:gd name="T17" fmla="*/ 40 h 160"/>
                <a:gd name="T18" fmla="*/ 84 w 127"/>
                <a:gd name="T19" fmla="*/ 24 h 160"/>
                <a:gd name="T20" fmla="*/ 105 w 127"/>
                <a:gd name="T21" fmla="*/ 13 h 160"/>
                <a:gd name="T22" fmla="*/ 127 w 127"/>
                <a:gd name="T23" fmla="*/ 8 h 160"/>
                <a:gd name="T24" fmla="*/ 121 w 127"/>
                <a:gd name="T25" fmla="*/ 24 h 160"/>
                <a:gd name="T26" fmla="*/ 116 w 127"/>
                <a:gd name="T27" fmla="*/ 42 h 160"/>
                <a:gd name="T28" fmla="*/ 112 w 127"/>
                <a:gd name="T29" fmla="*/ 59 h 160"/>
                <a:gd name="T30" fmla="*/ 106 w 127"/>
                <a:gd name="T31" fmla="*/ 77 h 160"/>
                <a:gd name="T32" fmla="*/ 92 w 127"/>
                <a:gd name="T33" fmla="*/ 91 h 160"/>
                <a:gd name="T34" fmla="*/ 90 w 127"/>
                <a:gd name="T35" fmla="*/ 84 h 160"/>
                <a:gd name="T36" fmla="*/ 90 w 127"/>
                <a:gd name="T37" fmla="*/ 71 h 160"/>
                <a:gd name="T38" fmla="*/ 92 w 127"/>
                <a:gd name="T39" fmla="*/ 58 h 160"/>
                <a:gd name="T40" fmla="*/ 92 w 127"/>
                <a:gd name="T41" fmla="*/ 46 h 160"/>
                <a:gd name="T42" fmla="*/ 89 w 127"/>
                <a:gd name="T43" fmla="*/ 38 h 160"/>
                <a:gd name="T44" fmla="*/ 89 w 127"/>
                <a:gd name="T45" fmla="*/ 45 h 160"/>
                <a:gd name="T46" fmla="*/ 87 w 127"/>
                <a:gd name="T47" fmla="*/ 58 h 160"/>
                <a:gd name="T48" fmla="*/ 84 w 127"/>
                <a:gd name="T49" fmla="*/ 72 h 160"/>
                <a:gd name="T50" fmla="*/ 83 w 127"/>
                <a:gd name="T51" fmla="*/ 86 h 160"/>
                <a:gd name="T52" fmla="*/ 81 w 127"/>
                <a:gd name="T53" fmla="*/ 96 h 160"/>
                <a:gd name="T54" fmla="*/ 77 w 127"/>
                <a:gd name="T55" fmla="*/ 96 h 160"/>
                <a:gd name="T56" fmla="*/ 68 w 127"/>
                <a:gd name="T57" fmla="*/ 97 h 160"/>
                <a:gd name="T58" fmla="*/ 57 w 127"/>
                <a:gd name="T59" fmla="*/ 103 h 160"/>
                <a:gd name="T60" fmla="*/ 42 w 127"/>
                <a:gd name="T61" fmla="*/ 109 h 160"/>
                <a:gd name="T62" fmla="*/ 30 w 127"/>
                <a:gd name="T63" fmla="*/ 118 h 160"/>
                <a:gd name="T64" fmla="*/ 20 w 127"/>
                <a:gd name="T65" fmla="*/ 128 h 160"/>
                <a:gd name="T66" fmla="*/ 16 w 127"/>
                <a:gd name="T67" fmla="*/ 137 h 160"/>
                <a:gd name="T68" fmla="*/ 17 w 127"/>
                <a:gd name="T69" fmla="*/ 147 h 160"/>
                <a:gd name="T70" fmla="*/ 22 w 127"/>
                <a:gd name="T71" fmla="*/ 160 h 160"/>
                <a:gd name="T72" fmla="*/ 10 w 127"/>
                <a:gd name="T73" fmla="*/ 145 h 160"/>
                <a:gd name="T74" fmla="*/ 3 w 127"/>
                <a:gd name="T75" fmla="*/ 128 h 160"/>
                <a:gd name="T76" fmla="*/ 0 w 127"/>
                <a:gd name="T77" fmla="*/ 109 h 160"/>
                <a:gd name="T78" fmla="*/ 3 w 127"/>
                <a:gd name="T79" fmla="*/ 90 h 160"/>
                <a:gd name="T80" fmla="*/ 10 w 127"/>
                <a:gd name="T81" fmla="*/ 72 h 160"/>
                <a:gd name="T82" fmla="*/ 20 w 127"/>
                <a:gd name="T83" fmla="*/ 58 h 160"/>
                <a:gd name="T84" fmla="*/ 14 w 127"/>
                <a:gd name="T85" fmla="*/ 61 h 160"/>
                <a:gd name="T86" fmla="*/ 10 w 127"/>
                <a:gd name="T87" fmla="*/ 64 h 160"/>
                <a:gd name="T88" fmla="*/ 6 w 127"/>
                <a:gd name="T89" fmla="*/ 67 h 160"/>
                <a:gd name="T90" fmla="*/ 0 w 127"/>
                <a:gd name="T91" fmla="*/ 70 h 160"/>
                <a:gd name="T92" fmla="*/ 7 w 127"/>
                <a:gd name="T93" fmla="*/ 52 h 160"/>
                <a:gd name="T94" fmla="*/ 19 w 127"/>
                <a:gd name="T95" fmla="*/ 38 h 160"/>
                <a:gd name="T96" fmla="*/ 35 w 127"/>
                <a:gd name="T97" fmla="*/ 26 h 160"/>
                <a:gd name="T98" fmla="*/ 52 w 127"/>
                <a:gd name="T99" fmla="*/ 20 h 160"/>
                <a:gd name="T100" fmla="*/ 46 w 127"/>
                <a:gd name="T101" fmla="*/ 17 h 160"/>
                <a:gd name="T102" fmla="*/ 38 w 127"/>
                <a:gd name="T103" fmla="*/ 17 h 160"/>
                <a:gd name="T104" fmla="*/ 26 w 127"/>
                <a:gd name="T105" fmla="*/ 19 h 160"/>
                <a:gd name="T106" fmla="*/ 55 w 127"/>
                <a:gd name="T107" fmla="*/ 7 h 160"/>
                <a:gd name="T108" fmla="*/ 84 w 127"/>
                <a:gd name="T109" fmla="*/ 1 h 160"/>
                <a:gd name="T110" fmla="*/ 111 w 127"/>
                <a:gd name="T11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7" h="160">
                  <a:moveTo>
                    <a:pt x="111" y="0"/>
                  </a:moveTo>
                  <a:lnTo>
                    <a:pt x="95" y="10"/>
                  </a:lnTo>
                  <a:lnTo>
                    <a:pt x="79" y="19"/>
                  </a:lnTo>
                  <a:lnTo>
                    <a:pt x="67" y="29"/>
                  </a:lnTo>
                  <a:lnTo>
                    <a:pt x="57" y="42"/>
                  </a:lnTo>
                  <a:lnTo>
                    <a:pt x="49" y="58"/>
                  </a:lnTo>
                  <a:lnTo>
                    <a:pt x="45" y="78"/>
                  </a:lnTo>
                  <a:lnTo>
                    <a:pt x="52" y="59"/>
                  </a:lnTo>
                  <a:lnTo>
                    <a:pt x="65" y="40"/>
                  </a:lnTo>
                  <a:lnTo>
                    <a:pt x="84" y="24"/>
                  </a:lnTo>
                  <a:lnTo>
                    <a:pt x="105" y="13"/>
                  </a:lnTo>
                  <a:lnTo>
                    <a:pt x="127" y="8"/>
                  </a:lnTo>
                  <a:lnTo>
                    <a:pt x="121" y="24"/>
                  </a:lnTo>
                  <a:lnTo>
                    <a:pt x="116" y="42"/>
                  </a:lnTo>
                  <a:lnTo>
                    <a:pt x="112" y="59"/>
                  </a:lnTo>
                  <a:lnTo>
                    <a:pt x="106" y="77"/>
                  </a:lnTo>
                  <a:lnTo>
                    <a:pt x="92" y="91"/>
                  </a:lnTo>
                  <a:lnTo>
                    <a:pt x="90" y="84"/>
                  </a:lnTo>
                  <a:lnTo>
                    <a:pt x="90" y="71"/>
                  </a:lnTo>
                  <a:lnTo>
                    <a:pt x="92" y="58"/>
                  </a:lnTo>
                  <a:lnTo>
                    <a:pt x="92" y="46"/>
                  </a:lnTo>
                  <a:lnTo>
                    <a:pt x="89" y="38"/>
                  </a:lnTo>
                  <a:lnTo>
                    <a:pt x="89" y="45"/>
                  </a:lnTo>
                  <a:lnTo>
                    <a:pt x="87" y="58"/>
                  </a:lnTo>
                  <a:lnTo>
                    <a:pt x="84" y="72"/>
                  </a:lnTo>
                  <a:lnTo>
                    <a:pt x="83" y="86"/>
                  </a:lnTo>
                  <a:lnTo>
                    <a:pt x="81" y="96"/>
                  </a:lnTo>
                  <a:lnTo>
                    <a:pt x="77" y="96"/>
                  </a:lnTo>
                  <a:lnTo>
                    <a:pt x="68" y="97"/>
                  </a:lnTo>
                  <a:lnTo>
                    <a:pt x="57" y="103"/>
                  </a:lnTo>
                  <a:lnTo>
                    <a:pt x="42" y="109"/>
                  </a:lnTo>
                  <a:lnTo>
                    <a:pt x="30" y="118"/>
                  </a:lnTo>
                  <a:lnTo>
                    <a:pt x="20" y="128"/>
                  </a:lnTo>
                  <a:lnTo>
                    <a:pt x="16" y="137"/>
                  </a:lnTo>
                  <a:lnTo>
                    <a:pt x="17" y="147"/>
                  </a:lnTo>
                  <a:lnTo>
                    <a:pt x="22" y="160"/>
                  </a:lnTo>
                  <a:lnTo>
                    <a:pt x="10" y="145"/>
                  </a:lnTo>
                  <a:lnTo>
                    <a:pt x="3" y="128"/>
                  </a:lnTo>
                  <a:lnTo>
                    <a:pt x="0" y="109"/>
                  </a:lnTo>
                  <a:lnTo>
                    <a:pt x="3" y="90"/>
                  </a:lnTo>
                  <a:lnTo>
                    <a:pt x="10" y="72"/>
                  </a:lnTo>
                  <a:lnTo>
                    <a:pt x="20" y="58"/>
                  </a:lnTo>
                  <a:lnTo>
                    <a:pt x="14" y="61"/>
                  </a:lnTo>
                  <a:lnTo>
                    <a:pt x="10" y="64"/>
                  </a:lnTo>
                  <a:lnTo>
                    <a:pt x="6" y="67"/>
                  </a:lnTo>
                  <a:lnTo>
                    <a:pt x="0" y="70"/>
                  </a:lnTo>
                  <a:lnTo>
                    <a:pt x="7" y="52"/>
                  </a:lnTo>
                  <a:lnTo>
                    <a:pt x="19" y="38"/>
                  </a:lnTo>
                  <a:lnTo>
                    <a:pt x="35" y="26"/>
                  </a:lnTo>
                  <a:lnTo>
                    <a:pt x="52" y="20"/>
                  </a:lnTo>
                  <a:lnTo>
                    <a:pt x="46" y="17"/>
                  </a:lnTo>
                  <a:lnTo>
                    <a:pt x="38" y="17"/>
                  </a:lnTo>
                  <a:lnTo>
                    <a:pt x="26" y="19"/>
                  </a:lnTo>
                  <a:lnTo>
                    <a:pt x="55" y="7"/>
                  </a:lnTo>
                  <a:lnTo>
                    <a:pt x="84" y="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47"/>
            <p:cNvSpPr/>
            <p:nvPr/>
          </p:nvSpPr>
          <p:spPr bwMode="auto">
            <a:xfrm>
              <a:off x="6642102" y="1904996"/>
              <a:ext cx="263524" cy="138113"/>
            </a:xfrm>
            <a:custGeom>
              <a:avLst/>
              <a:gdLst>
                <a:gd name="T0" fmla="*/ 102 w 166"/>
                <a:gd name="T1" fmla="*/ 0 h 87"/>
                <a:gd name="T2" fmla="*/ 121 w 166"/>
                <a:gd name="T3" fmla="*/ 9 h 87"/>
                <a:gd name="T4" fmla="*/ 137 w 166"/>
                <a:gd name="T5" fmla="*/ 20 h 87"/>
                <a:gd name="T6" fmla="*/ 151 w 166"/>
                <a:gd name="T7" fmla="*/ 33 h 87"/>
                <a:gd name="T8" fmla="*/ 163 w 166"/>
                <a:gd name="T9" fmla="*/ 46 h 87"/>
                <a:gd name="T10" fmla="*/ 145 w 166"/>
                <a:gd name="T11" fmla="*/ 42 h 87"/>
                <a:gd name="T12" fmla="*/ 131 w 166"/>
                <a:gd name="T13" fmla="*/ 36 h 87"/>
                <a:gd name="T14" fmla="*/ 116 w 166"/>
                <a:gd name="T15" fmla="*/ 33 h 87"/>
                <a:gd name="T16" fmla="*/ 102 w 166"/>
                <a:gd name="T17" fmla="*/ 33 h 87"/>
                <a:gd name="T18" fmla="*/ 86 w 166"/>
                <a:gd name="T19" fmla="*/ 38 h 87"/>
                <a:gd name="T20" fmla="*/ 68 w 166"/>
                <a:gd name="T21" fmla="*/ 46 h 87"/>
                <a:gd name="T22" fmla="*/ 87 w 166"/>
                <a:gd name="T23" fmla="*/ 41 h 87"/>
                <a:gd name="T24" fmla="*/ 109 w 166"/>
                <a:gd name="T25" fmla="*/ 39 h 87"/>
                <a:gd name="T26" fmla="*/ 129 w 166"/>
                <a:gd name="T27" fmla="*/ 42 h 87"/>
                <a:gd name="T28" fmla="*/ 150 w 166"/>
                <a:gd name="T29" fmla="*/ 51 h 87"/>
                <a:gd name="T30" fmla="*/ 166 w 166"/>
                <a:gd name="T31" fmla="*/ 64 h 87"/>
                <a:gd name="T32" fmla="*/ 150 w 166"/>
                <a:gd name="T33" fmla="*/ 68 h 87"/>
                <a:gd name="T34" fmla="*/ 137 w 166"/>
                <a:gd name="T35" fmla="*/ 76 h 87"/>
                <a:gd name="T36" fmla="*/ 122 w 166"/>
                <a:gd name="T37" fmla="*/ 83 h 87"/>
                <a:gd name="T38" fmla="*/ 106 w 166"/>
                <a:gd name="T39" fmla="*/ 87 h 87"/>
                <a:gd name="T40" fmla="*/ 87 w 166"/>
                <a:gd name="T41" fmla="*/ 87 h 87"/>
                <a:gd name="T42" fmla="*/ 92 w 166"/>
                <a:gd name="T43" fmla="*/ 81 h 87"/>
                <a:gd name="T44" fmla="*/ 100 w 166"/>
                <a:gd name="T45" fmla="*/ 74 h 87"/>
                <a:gd name="T46" fmla="*/ 111 w 166"/>
                <a:gd name="T47" fmla="*/ 67 h 87"/>
                <a:gd name="T48" fmla="*/ 119 w 166"/>
                <a:gd name="T49" fmla="*/ 60 h 87"/>
                <a:gd name="T50" fmla="*/ 124 w 166"/>
                <a:gd name="T51" fmla="*/ 54 h 87"/>
                <a:gd name="T52" fmla="*/ 118 w 166"/>
                <a:gd name="T53" fmla="*/ 58 h 87"/>
                <a:gd name="T54" fmla="*/ 108 w 166"/>
                <a:gd name="T55" fmla="*/ 64 h 87"/>
                <a:gd name="T56" fmla="*/ 96 w 166"/>
                <a:gd name="T57" fmla="*/ 71 h 87"/>
                <a:gd name="T58" fmla="*/ 86 w 166"/>
                <a:gd name="T59" fmla="*/ 77 h 87"/>
                <a:gd name="T60" fmla="*/ 78 w 166"/>
                <a:gd name="T61" fmla="*/ 81 h 87"/>
                <a:gd name="T62" fmla="*/ 77 w 166"/>
                <a:gd name="T63" fmla="*/ 78 h 87"/>
                <a:gd name="T64" fmla="*/ 70 w 166"/>
                <a:gd name="T65" fmla="*/ 74 h 87"/>
                <a:gd name="T66" fmla="*/ 60 w 166"/>
                <a:gd name="T67" fmla="*/ 68 h 87"/>
                <a:gd name="T68" fmla="*/ 46 w 166"/>
                <a:gd name="T69" fmla="*/ 62 h 87"/>
                <a:gd name="T70" fmla="*/ 33 w 166"/>
                <a:gd name="T71" fmla="*/ 58 h 87"/>
                <a:gd name="T72" fmla="*/ 22 w 166"/>
                <a:gd name="T73" fmla="*/ 57 h 87"/>
                <a:gd name="T74" fmla="*/ 17 w 166"/>
                <a:gd name="T75" fmla="*/ 58 h 87"/>
                <a:gd name="T76" fmla="*/ 13 w 166"/>
                <a:gd name="T77" fmla="*/ 60 h 87"/>
                <a:gd name="T78" fmla="*/ 10 w 166"/>
                <a:gd name="T79" fmla="*/ 61 h 87"/>
                <a:gd name="T80" fmla="*/ 6 w 166"/>
                <a:gd name="T81" fmla="*/ 65 h 87"/>
                <a:gd name="T82" fmla="*/ 3 w 166"/>
                <a:gd name="T83" fmla="*/ 70 h 87"/>
                <a:gd name="T84" fmla="*/ 0 w 166"/>
                <a:gd name="T85" fmla="*/ 77 h 87"/>
                <a:gd name="T86" fmla="*/ 4 w 166"/>
                <a:gd name="T87" fmla="*/ 57 h 87"/>
                <a:gd name="T88" fmla="*/ 14 w 166"/>
                <a:gd name="T89" fmla="*/ 39 h 87"/>
                <a:gd name="T90" fmla="*/ 32 w 166"/>
                <a:gd name="T91" fmla="*/ 26 h 87"/>
                <a:gd name="T92" fmla="*/ 51 w 166"/>
                <a:gd name="T93" fmla="*/ 19 h 87"/>
                <a:gd name="T94" fmla="*/ 70 w 166"/>
                <a:gd name="T95" fmla="*/ 17 h 87"/>
                <a:gd name="T96" fmla="*/ 65 w 166"/>
                <a:gd name="T97" fmla="*/ 14 h 87"/>
                <a:gd name="T98" fmla="*/ 60 w 166"/>
                <a:gd name="T99" fmla="*/ 13 h 87"/>
                <a:gd name="T100" fmla="*/ 55 w 166"/>
                <a:gd name="T101" fmla="*/ 12 h 87"/>
                <a:gd name="T102" fmla="*/ 51 w 166"/>
                <a:gd name="T103" fmla="*/ 9 h 87"/>
                <a:gd name="T104" fmla="*/ 67 w 166"/>
                <a:gd name="T105" fmla="*/ 6 h 87"/>
                <a:gd name="T106" fmla="*/ 84 w 166"/>
                <a:gd name="T107" fmla="*/ 4 h 87"/>
                <a:gd name="T108" fmla="*/ 100 w 166"/>
                <a:gd name="T109" fmla="*/ 9 h 87"/>
                <a:gd name="T110" fmla="*/ 115 w 166"/>
                <a:gd name="T111" fmla="*/ 19 h 87"/>
                <a:gd name="T112" fmla="*/ 115 w 166"/>
                <a:gd name="T113" fmla="*/ 14 h 87"/>
                <a:gd name="T114" fmla="*/ 113 w 166"/>
                <a:gd name="T115" fmla="*/ 12 h 87"/>
                <a:gd name="T116" fmla="*/ 111 w 166"/>
                <a:gd name="T117" fmla="*/ 7 h 87"/>
                <a:gd name="T118" fmla="*/ 106 w 166"/>
                <a:gd name="T119" fmla="*/ 3 h 87"/>
                <a:gd name="T120" fmla="*/ 102 w 166"/>
                <a:gd name="T12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6" h="87">
                  <a:moveTo>
                    <a:pt x="102" y="0"/>
                  </a:moveTo>
                  <a:lnTo>
                    <a:pt x="121" y="9"/>
                  </a:lnTo>
                  <a:lnTo>
                    <a:pt x="137" y="20"/>
                  </a:lnTo>
                  <a:lnTo>
                    <a:pt x="151" y="33"/>
                  </a:lnTo>
                  <a:lnTo>
                    <a:pt x="163" y="46"/>
                  </a:lnTo>
                  <a:lnTo>
                    <a:pt x="145" y="42"/>
                  </a:lnTo>
                  <a:lnTo>
                    <a:pt x="131" y="36"/>
                  </a:lnTo>
                  <a:lnTo>
                    <a:pt x="116" y="33"/>
                  </a:lnTo>
                  <a:lnTo>
                    <a:pt x="102" y="33"/>
                  </a:lnTo>
                  <a:lnTo>
                    <a:pt x="86" y="38"/>
                  </a:lnTo>
                  <a:lnTo>
                    <a:pt x="68" y="46"/>
                  </a:lnTo>
                  <a:lnTo>
                    <a:pt x="87" y="41"/>
                  </a:lnTo>
                  <a:lnTo>
                    <a:pt x="109" y="39"/>
                  </a:lnTo>
                  <a:lnTo>
                    <a:pt x="129" y="42"/>
                  </a:lnTo>
                  <a:lnTo>
                    <a:pt x="150" y="51"/>
                  </a:lnTo>
                  <a:lnTo>
                    <a:pt x="166" y="64"/>
                  </a:lnTo>
                  <a:lnTo>
                    <a:pt x="150" y="68"/>
                  </a:lnTo>
                  <a:lnTo>
                    <a:pt x="137" y="76"/>
                  </a:lnTo>
                  <a:lnTo>
                    <a:pt x="122" y="83"/>
                  </a:lnTo>
                  <a:lnTo>
                    <a:pt x="106" y="87"/>
                  </a:lnTo>
                  <a:lnTo>
                    <a:pt x="87" y="87"/>
                  </a:lnTo>
                  <a:lnTo>
                    <a:pt x="92" y="81"/>
                  </a:lnTo>
                  <a:lnTo>
                    <a:pt x="100" y="74"/>
                  </a:lnTo>
                  <a:lnTo>
                    <a:pt x="111" y="67"/>
                  </a:lnTo>
                  <a:lnTo>
                    <a:pt x="119" y="60"/>
                  </a:lnTo>
                  <a:lnTo>
                    <a:pt x="124" y="54"/>
                  </a:lnTo>
                  <a:lnTo>
                    <a:pt x="118" y="58"/>
                  </a:lnTo>
                  <a:lnTo>
                    <a:pt x="108" y="64"/>
                  </a:lnTo>
                  <a:lnTo>
                    <a:pt x="96" y="71"/>
                  </a:lnTo>
                  <a:lnTo>
                    <a:pt x="86" y="77"/>
                  </a:lnTo>
                  <a:lnTo>
                    <a:pt x="78" y="81"/>
                  </a:lnTo>
                  <a:lnTo>
                    <a:pt x="77" y="78"/>
                  </a:lnTo>
                  <a:lnTo>
                    <a:pt x="70" y="74"/>
                  </a:lnTo>
                  <a:lnTo>
                    <a:pt x="60" y="68"/>
                  </a:lnTo>
                  <a:lnTo>
                    <a:pt x="46" y="62"/>
                  </a:lnTo>
                  <a:lnTo>
                    <a:pt x="33" y="58"/>
                  </a:lnTo>
                  <a:lnTo>
                    <a:pt x="22" y="57"/>
                  </a:lnTo>
                  <a:lnTo>
                    <a:pt x="17" y="58"/>
                  </a:lnTo>
                  <a:lnTo>
                    <a:pt x="13" y="60"/>
                  </a:lnTo>
                  <a:lnTo>
                    <a:pt x="10" y="61"/>
                  </a:lnTo>
                  <a:lnTo>
                    <a:pt x="6" y="65"/>
                  </a:lnTo>
                  <a:lnTo>
                    <a:pt x="3" y="70"/>
                  </a:lnTo>
                  <a:lnTo>
                    <a:pt x="0" y="77"/>
                  </a:lnTo>
                  <a:lnTo>
                    <a:pt x="4" y="57"/>
                  </a:lnTo>
                  <a:lnTo>
                    <a:pt x="14" y="39"/>
                  </a:lnTo>
                  <a:lnTo>
                    <a:pt x="32" y="26"/>
                  </a:lnTo>
                  <a:lnTo>
                    <a:pt x="51" y="19"/>
                  </a:lnTo>
                  <a:lnTo>
                    <a:pt x="70" y="17"/>
                  </a:lnTo>
                  <a:lnTo>
                    <a:pt x="65" y="14"/>
                  </a:lnTo>
                  <a:lnTo>
                    <a:pt x="60" y="13"/>
                  </a:lnTo>
                  <a:lnTo>
                    <a:pt x="55" y="12"/>
                  </a:lnTo>
                  <a:lnTo>
                    <a:pt x="51" y="9"/>
                  </a:lnTo>
                  <a:lnTo>
                    <a:pt x="67" y="6"/>
                  </a:lnTo>
                  <a:lnTo>
                    <a:pt x="84" y="4"/>
                  </a:lnTo>
                  <a:lnTo>
                    <a:pt x="100" y="9"/>
                  </a:lnTo>
                  <a:lnTo>
                    <a:pt x="115" y="19"/>
                  </a:lnTo>
                  <a:lnTo>
                    <a:pt x="115" y="14"/>
                  </a:lnTo>
                  <a:lnTo>
                    <a:pt x="113" y="12"/>
                  </a:lnTo>
                  <a:lnTo>
                    <a:pt x="111" y="7"/>
                  </a:lnTo>
                  <a:lnTo>
                    <a:pt x="106" y="3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48"/>
            <p:cNvSpPr/>
            <p:nvPr/>
          </p:nvSpPr>
          <p:spPr bwMode="auto">
            <a:xfrm>
              <a:off x="7034215" y="2027233"/>
              <a:ext cx="180974" cy="192087"/>
            </a:xfrm>
            <a:custGeom>
              <a:avLst/>
              <a:gdLst>
                <a:gd name="T0" fmla="*/ 30 w 114"/>
                <a:gd name="T1" fmla="*/ 0 h 121"/>
                <a:gd name="T2" fmla="*/ 46 w 114"/>
                <a:gd name="T3" fmla="*/ 1 h 121"/>
                <a:gd name="T4" fmla="*/ 60 w 114"/>
                <a:gd name="T5" fmla="*/ 7 h 121"/>
                <a:gd name="T6" fmla="*/ 72 w 114"/>
                <a:gd name="T7" fmla="*/ 17 h 121"/>
                <a:gd name="T8" fmla="*/ 81 w 114"/>
                <a:gd name="T9" fmla="*/ 28 h 121"/>
                <a:gd name="T10" fmla="*/ 79 w 114"/>
                <a:gd name="T11" fmla="*/ 23 h 121"/>
                <a:gd name="T12" fmla="*/ 78 w 114"/>
                <a:gd name="T13" fmla="*/ 19 h 121"/>
                <a:gd name="T14" fmla="*/ 78 w 114"/>
                <a:gd name="T15" fmla="*/ 15 h 121"/>
                <a:gd name="T16" fmla="*/ 76 w 114"/>
                <a:gd name="T17" fmla="*/ 10 h 121"/>
                <a:gd name="T18" fmla="*/ 88 w 114"/>
                <a:gd name="T19" fmla="*/ 19 h 121"/>
                <a:gd name="T20" fmla="*/ 98 w 114"/>
                <a:gd name="T21" fmla="*/ 32 h 121"/>
                <a:gd name="T22" fmla="*/ 104 w 114"/>
                <a:gd name="T23" fmla="*/ 45 h 121"/>
                <a:gd name="T24" fmla="*/ 104 w 114"/>
                <a:gd name="T25" fmla="*/ 61 h 121"/>
                <a:gd name="T26" fmla="*/ 107 w 114"/>
                <a:gd name="T27" fmla="*/ 60 h 121"/>
                <a:gd name="T28" fmla="*/ 108 w 114"/>
                <a:gd name="T29" fmla="*/ 57 h 121"/>
                <a:gd name="T30" fmla="*/ 110 w 114"/>
                <a:gd name="T31" fmla="*/ 52 h 121"/>
                <a:gd name="T32" fmla="*/ 110 w 114"/>
                <a:gd name="T33" fmla="*/ 47 h 121"/>
                <a:gd name="T34" fmla="*/ 110 w 114"/>
                <a:gd name="T35" fmla="*/ 41 h 121"/>
                <a:gd name="T36" fmla="*/ 114 w 114"/>
                <a:gd name="T37" fmla="*/ 65 h 121"/>
                <a:gd name="T38" fmla="*/ 113 w 114"/>
                <a:gd name="T39" fmla="*/ 89 h 121"/>
                <a:gd name="T40" fmla="*/ 108 w 114"/>
                <a:gd name="T41" fmla="*/ 111 h 121"/>
                <a:gd name="T42" fmla="*/ 102 w 114"/>
                <a:gd name="T43" fmla="*/ 92 h 121"/>
                <a:gd name="T44" fmla="*/ 98 w 114"/>
                <a:gd name="T45" fmla="*/ 77 h 121"/>
                <a:gd name="T46" fmla="*/ 89 w 114"/>
                <a:gd name="T47" fmla="*/ 63 h 121"/>
                <a:gd name="T48" fmla="*/ 78 w 114"/>
                <a:gd name="T49" fmla="*/ 52 h 121"/>
                <a:gd name="T50" fmla="*/ 60 w 114"/>
                <a:gd name="T51" fmla="*/ 42 h 121"/>
                <a:gd name="T52" fmla="*/ 73 w 114"/>
                <a:gd name="T53" fmla="*/ 52 h 121"/>
                <a:gd name="T54" fmla="*/ 86 w 114"/>
                <a:gd name="T55" fmla="*/ 67 h 121"/>
                <a:gd name="T56" fmla="*/ 95 w 114"/>
                <a:gd name="T57" fmla="*/ 84 h 121"/>
                <a:gd name="T58" fmla="*/ 99 w 114"/>
                <a:gd name="T59" fmla="*/ 103 h 121"/>
                <a:gd name="T60" fmla="*/ 98 w 114"/>
                <a:gd name="T61" fmla="*/ 121 h 121"/>
                <a:gd name="T62" fmla="*/ 86 w 114"/>
                <a:gd name="T63" fmla="*/ 112 h 121"/>
                <a:gd name="T64" fmla="*/ 75 w 114"/>
                <a:gd name="T65" fmla="*/ 106 h 121"/>
                <a:gd name="T66" fmla="*/ 62 w 114"/>
                <a:gd name="T67" fmla="*/ 100 h 121"/>
                <a:gd name="T68" fmla="*/ 50 w 114"/>
                <a:gd name="T69" fmla="*/ 90 h 121"/>
                <a:gd name="T70" fmla="*/ 40 w 114"/>
                <a:gd name="T71" fmla="*/ 77 h 121"/>
                <a:gd name="T72" fmla="*/ 47 w 114"/>
                <a:gd name="T73" fmla="*/ 77 h 121"/>
                <a:gd name="T74" fmla="*/ 56 w 114"/>
                <a:gd name="T75" fmla="*/ 80 h 121"/>
                <a:gd name="T76" fmla="*/ 66 w 114"/>
                <a:gd name="T77" fmla="*/ 83 h 121"/>
                <a:gd name="T78" fmla="*/ 76 w 114"/>
                <a:gd name="T79" fmla="*/ 86 h 121"/>
                <a:gd name="T80" fmla="*/ 83 w 114"/>
                <a:gd name="T81" fmla="*/ 86 h 121"/>
                <a:gd name="T82" fmla="*/ 78 w 114"/>
                <a:gd name="T83" fmla="*/ 83 h 121"/>
                <a:gd name="T84" fmla="*/ 67 w 114"/>
                <a:gd name="T85" fmla="*/ 80 h 121"/>
                <a:gd name="T86" fmla="*/ 56 w 114"/>
                <a:gd name="T87" fmla="*/ 76 h 121"/>
                <a:gd name="T88" fmla="*/ 47 w 114"/>
                <a:gd name="T89" fmla="*/ 71 h 121"/>
                <a:gd name="T90" fmla="*/ 40 w 114"/>
                <a:gd name="T91" fmla="*/ 68 h 121"/>
                <a:gd name="T92" fmla="*/ 40 w 114"/>
                <a:gd name="T93" fmla="*/ 64 h 121"/>
                <a:gd name="T94" fmla="*/ 40 w 114"/>
                <a:gd name="T95" fmla="*/ 54 h 121"/>
                <a:gd name="T96" fmla="*/ 37 w 114"/>
                <a:gd name="T97" fmla="*/ 39 h 121"/>
                <a:gd name="T98" fmla="*/ 34 w 114"/>
                <a:gd name="T99" fmla="*/ 26 h 121"/>
                <a:gd name="T100" fmla="*/ 27 w 114"/>
                <a:gd name="T101" fmla="*/ 15 h 121"/>
                <a:gd name="T102" fmla="*/ 21 w 114"/>
                <a:gd name="T103" fmla="*/ 9 h 121"/>
                <a:gd name="T104" fmla="*/ 12 w 114"/>
                <a:gd name="T105" fmla="*/ 7 h 121"/>
                <a:gd name="T106" fmla="*/ 0 w 114"/>
                <a:gd name="T107" fmla="*/ 9 h 121"/>
                <a:gd name="T108" fmla="*/ 15 w 114"/>
                <a:gd name="T109" fmla="*/ 1 h 121"/>
                <a:gd name="T110" fmla="*/ 30 w 114"/>
                <a:gd name="T1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4" h="121">
                  <a:moveTo>
                    <a:pt x="30" y="0"/>
                  </a:moveTo>
                  <a:lnTo>
                    <a:pt x="46" y="1"/>
                  </a:lnTo>
                  <a:lnTo>
                    <a:pt x="60" y="7"/>
                  </a:lnTo>
                  <a:lnTo>
                    <a:pt x="72" y="17"/>
                  </a:lnTo>
                  <a:lnTo>
                    <a:pt x="81" y="28"/>
                  </a:lnTo>
                  <a:lnTo>
                    <a:pt x="79" y="23"/>
                  </a:lnTo>
                  <a:lnTo>
                    <a:pt x="78" y="19"/>
                  </a:lnTo>
                  <a:lnTo>
                    <a:pt x="78" y="15"/>
                  </a:lnTo>
                  <a:lnTo>
                    <a:pt x="76" y="10"/>
                  </a:lnTo>
                  <a:lnTo>
                    <a:pt x="88" y="19"/>
                  </a:lnTo>
                  <a:lnTo>
                    <a:pt x="98" y="32"/>
                  </a:lnTo>
                  <a:lnTo>
                    <a:pt x="104" y="45"/>
                  </a:lnTo>
                  <a:lnTo>
                    <a:pt x="104" y="61"/>
                  </a:lnTo>
                  <a:lnTo>
                    <a:pt x="107" y="60"/>
                  </a:lnTo>
                  <a:lnTo>
                    <a:pt x="108" y="57"/>
                  </a:lnTo>
                  <a:lnTo>
                    <a:pt x="110" y="52"/>
                  </a:lnTo>
                  <a:lnTo>
                    <a:pt x="110" y="47"/>
                  </a:lnTo>
                  <a:lnTo>
                    <a:pt x="110" y="41"/>
                  </a:lnTo>
                  <a:lnTo>
                    <a:pt x="114" y="65"/>
                  </a:lnTo>
                  <a:lnTo>
                    <a:pt x="113" y="89"/>
                  </a:lnTo>
                  <a:lnTo>
                    <a:pt x="108" y="111"/>
                  </a:lnTo>
                  <a:lnTo>
                    <a:pt x="102" y="92"/>
                  </a:lnTo>
                  <a:lnTo>
                    <a:pt x="98" y="77"/>
                  </a:lnTo>
                  <a:lnTo>
                    <a:pt x="89" y="63"/>
                  </a:lnTo>
                  <a:lnTo>
                    <a:pt x="78" y="52"/>
                  </a:lnTo>
                  <a:lnTo>
                    <a:pt x="60" y="42"/>
                  </a:lnTo>
                  <a:lnTo>
                    <a:pt x="73" y="52"/>
                  </a:lnTo>
                  <a:lnTo>
                    <a:pt x="86" y="67"/>
                  </a:lnTo>
                  <a:lnTo>
                    <a:pt x="95" y="84"/>
                  </a:lnTo>
                  <a:lnTo>
                    <a:pt x="99" y="103"/>
                  </a:lnTo>
                  <a:lnTo>
                    <a:pt x="98" y="121"/>
                  </a:lnTo>
                  <a:lnTo>
                    <a:pt x="86" y="112"/>
                  </a:lnTo>
                  <a:lnTo>
                    <a:pt x="75" y="106"/>
                  </a:lnTo>
                  <a:lnTo>
                    <a:pt x="62" y="100"/>
                  </a:lnTo>
                  <a:lnTo>
                    <a:pt x="50" y="90"/>
                  </a:lnTo>
                  <a:lnTo>
                    <a:pt x="40" y="77"/>
                  </a:lnTo>
                  <a:lnTo>
                    <a:pt x="47" y="77"/>
                  </a:lnTo>
                  <a:lnTo>
                    <a:pt x="56" y="80"/>
                  </a:lnTo>
                  <a:lnTo>
                    <a:pt x="66" y="83"/>
                  </a:lnTo>
                  <a:lnTo>
                    <a:pt x="76" y="86"/>
                  </a:lnTo>
                  <a:lnTo>
                    <a:pt x="83" y="86"/>
                  </a:lnTo>
                  <a:lnTo>
                    <a:pt x="78" y="83"/>
                  </a:lnTo>
                  <a:lnTo>
                    <a:pt x="67" y="80"/>
                  </a:lnTo>
                  <a:lnTo>
                    <a:pt x="56" y="76"/>
                  </a:lnTo>
                  <a:lnTo>
                    <a:pt x="47" y="71"/>
                  </a:lnTo>
                  <a:lnTo>
                    <a:pt x="40" y="68"/>
                  </a:lnTo>
                  <a:lnTo>
                    <a:pt x="40" y="64"/>
                  </a:lnTo>
                  <a:lnTo>
                    <a:pt x="40" y="54"/>
                  </a:lnTo>
                  <a:lnTo>
                    <a:pt x="37" y="39"/>
                  </a:lnTo>
                  <a:lnTo>
                    <a:pt x="34" y="26"/>
                  </a:lnTo>
                  <a:lnTo>
                    <a:pt x="27" y="15"/>
                  </a:lnTo>
                  <a:lnTo>
                    <a:pt x="21" y="9"/>
                  </a:lnTo>
                  <a:lnTo>
                    <a:pt x="12" y="7"/>
                  </a:lnTo>
                  <a:lnTo>
                    <a:pt x="0" y="9"/>
                  </a:lnTo>
                  <a:lnTo>
                    <a:pt x="15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49"/>
            <p:cNvSpPr/>
            <p:nvPr/>
          </p:nvSpPr>
          <p:spPr bwMode="auto">
            <a:xfrm>
              <a:off x="7573964" y="1249361"/>
              <a:ext cx="201613" cy="352424"/>
            </a:xfrm>
            <a:custGeom>
              <a:avLst/>
              <a:gdLst>
                <a:gd name="T0" fmla="*/ 80 w 127"/>
                <a:gd name="T1" fmla="*/ 8 h 222"/>
                <a:gd name="T2" fmla="*/ 106 w 127"/>
                <a:gd name="T3" fmla="*/ 40 h 222"/>
                <a:gd name="T4" fmla="*/ 115 w 127"/>
                <a:gd name="T5" fmla="*/ 80 h 222"/>
                <a:gd name="T6" fmla="*/ 108 w 127"/>
                <a:gd name="T7" fmla="*/ 117 h 222"/>
                <a:gd name="T8" fmla="*/ 116 w 127"/>
                <a:gd name="T9" fmla="*/ 106 h 222"/>
                <a:gd name="T10" fmla="*/ 127 w 127"/>
                <a:gd name="T11" fmla="*/ 96 h 222"/>
                <a:gd name="T12" fmla="*/ 121 w 127"/>
                <a:gd name="T13" fmla="*/ 132 h 222"/>
                <a:gd name="T14" fmla="*/ 100 w 127"/>
                <a:gd name="T15" fmla="*/ 164 h 222"/>
                <a:gd name="T16" fmla="*/ 93 w 127"/>
                <a:gd name="T17" fmla="*/ 177 h 222"/>
                <a:gd name="T18" fmla="*/ 116 w 127"/>
                <a:gd name="T19" fmla="*/ 165 h 222"/>
                <a:gd name="T20" fmla="*/ 73 w 127"/>
                <a:gd name="T21" fmla="*/ 202 h 222"/>
                <a:gd name="T22" fmla="*/ 27 w 127"/>
                <a:gd name="T23" fmla="*/ 222 h 222"/>
                <a:gd name="T24" fmla="*/ 52 w 127"/>
                <a:gd name="T25" fmla="*/ 192 h 222"/>
                <a:gd name="T26" fmla="*/ 70 w 127"/>
                <a:gd name="T27" fmla="*/ 161 h 222"/>
                <a:gd name="T28" fmla="*/ 74 w 127"/>
                <a:gd name="T29" fmla="*/ 126 h 222"/>
                <a:gd name="T30" fmla="*/ 71 w 127"/>
                <a:gd name="T31" fmla="*/ 125 h 222"/>
                <a:gd name="T32" fmla="*/ 55 w 127"/>
                <a:gd name="T33" fmla="*/ 170 h 222"/>
                <a:gd name="T34" fmla="*/ 25 w 127"/>
                <a:gd name="T35" fmla="*/ 208 h 222"/>
                <a:gd name="T36" fmla="*/ 6 w 127"/>
                <a:gd name="T37" fmla="*/ 200 h 222"/>
                <a:gd name="T38" fmla="*/ 0 w 127"/>
                <a:gd name="T39" fmla="*/ 165 h 222"/>
                <a:gd name="T40" fmla="*/ 1 w 127"/>
                <a:gd name="T41" fmla="*/ 128 h 222"/>
                <a:gd name="T42" fmla="*/ 14 w 127"/>
                <a:gd name="T43" fmla="*/ 115 h 222"/>
                <a:gd name="T44" fmla="*/ 23 w 127"/>
                <a:gd name="T45" fmla="*/ 139 h 222"/>
                <a:gd name="T46" fmla="*/ 32 w 127"/>
                <a:gd name="T47" fmla="*/ 163 h 222"/>
                <a:gd name="T48" fmla="*/ 33 w 127"/>
                <a:gd name="T49" fmla="*/ 160 h 222"/>
                <a:gd name="T50" fmla="*/ 26 w 127"/>
                <a:gd name="T51" fmla="*/ 128 h 222"/>
                <a:gd name="T52" fmla="*/ 20 w 127"/>
                <a:gd name="T53" fmla="*/ 100 h 222"/>
                <a:gd name="T54" fmla="*/ 32 w 127"/>
                <a:gd name="T55" fmla="*/ 93 h 222"/>
                <a:gd name="T56" fmla="*/ 52 w 127"/>
                <a:gd name="T57" fmla="*/ 75 h 222"/>
                <a:gd name="T58" fmla="*/ 73 w 127"/>
                <a:gd name="T59" fmla="*/ 49 h 222"/>
                <a:gd name="T60" fmla="*/ 80 w 127"/>
                <a:gd name="T61" fmla="*/ 27 h 222"/>
                <a:gd name="T62" fmla="*/ 73 w 127"/>
                <a:gd name="T63" fmla="*/ 1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222">
                  <a:moveTo>
                    <a:pt x="62" y="0"/>
                  </a:moveTo>
                  <a:lnTo>
                    <a:pt x="80" y="8"/>
                  </a:lnTo>
                  <a:lnTo>
                    <a:pt x="94" y="23"/>
                  </a:lnTo>
                  <a:lnTo>
                    <a:pt x="106" y="40"/>
                  </a:lnTo>
                  <a:lnTo>
                    <a:pt x="112" y="59"/>
                  </a:lnTo>
                  <a:lnTo>
                    <a:pt x="115" y="80"/>
                  </a:lnTo>
                  <a:lnTo>
                    <a:pt x="113" y="99"/>
                  </a:lnTo>
                  <a:lnTo>
                    <a:pt x="108" y="117"/>
                  </a:lnTo>
                  <a:lnTo>
                    <a:pt x="112" y="112"/>
                  </a:lnTo>
                  <a:lnTo>
                    <a:pt x="116" y="106"/>
                  </a:lnTo>
                  <a:lnTo>
                    <a:pt x="121" y="100"/>
                  </a:lnTo>
                  <a:lnTo>
                    <a:pt x="127" y="96"/>
                  </a:lnTo>
                  <a:lnTo>
                    <a:pt x="125" y="115"/>
                  </a:lnTo>
                  <a:lnTo>
                    <a:pt x="121" y="132"/>
                  </a:lnTo>
                  <a:lnTo>
                    <a:pt x="112" y="149"/>
                  </a:lnTo>
                  <a:lnTo>
                    <a:pt x="100" y="164"/>
                  </a:lnTo>
                  <a:lnTo>
                    <a:pt x="86" y="176"/>
                  </a:lnTo>
                  <a:lnTo>
                    <a:pt x="93" y="177"/>
                  </a:lnTo>
                  <a:lnTo>
                    <a:pt x="105" y="173"/>
                  </a:lnTo>
                  <a:lnTo>
                    <a:pt x="116" y="165"/>
                  </a:lnTo>
                  <a:lnTo>
                    <a:pt x="94" y="186"/>
                  </a:lnTo>
                  <a:lnTo>
                    <a:pt x="73" y="202"/>
                  </a:lnTo>
                  <a:lnTo>
                    <a:pt x="49" y="213"/>
                  </a:lnTo>
                  <a:lnTo>
                    <a:pt x="27" y="222"/>
                  </a:lnTo>
                  <a:lnTo>
                    <a:pt x="41" y="206"/>
                  </a:lnTo>
                  <a:lnTo>
                    <a:pt x="52" y="192"/>
                  </a:lnTo>
                  <a:lnTo>
                    <a:pt x="61" y="177"/>
                  </a:lnTo>
                  <a:lnTo>
                    <a:pt x="70" y="161"/>
                  </a:lnTo>
                  <a:lnTo>
                    <a:pt x="74" y="145"/>
                  </a:lnTo>
                  <a:lnTo>
                    <a:pt x="74" y="126"/>
                  </a:lnTo>
                  <a:lnTo>
                    <a:pt x="71" y="103"/>
                  </a:lnTo>
                  <a:lnTo>
                    <a:pt x="71" y="125"/>
                  </a:lnTo>
                  <a:lnTo>
                    <a:pt x="65" y="148"/>
                  </a:lnTo>
                  <a:lnTo>
                    <a:pt x="55" y="170"/>
                  </a:lnTo>
                  <a:lnTo>
                    <a:pt x="42" y="190"/>
                  </a:lnTo>
                  <a:lnTo>
                    <a:pt x="25" y="208"/>
                  </a:lnTo>
                  <a:lnTo>
                    <a:pt x="4" y="219"/>
                  </a:lnTo>
                  <a:lnTo>
                    <a:pt x="6" y="200"/>
                  </a:lnTo>
                  <a:lnTo>
                    <a:pt x="3" y="183"/>
                  </a:lnTo>
                  <a:lnTo>
                    <a:pt x="0" y="165"/>
                  </a:lnTo>
                  <a:lnTo>
                    <a:pt x="0" y="147"/>
                  </a:lnTo>
                  <a:lnTo>
                    <a:pt x="1" y="128"/>
                  </a:lnTo>
                  <a:lnTo>
                    <a:pt x="10" y="107"/>
                  </a:lnTo>
                  <a:lnTo>
                    <a:pt x="14" y="115"/>
                  </a:lnTo>
                  <a:lnTo>
                    <a:pt x="19" y="125"/>
                  </a:lnTo>
                  <a:lnTo>
                    <a:pt x="23" y="139"/>
                  </a:lnTo>
                  <a:lnTo>
                    <a:pt x="26" y="152"/>
                  </a:lnTo>
                  <a:lnTo>
                    <a:pt x="32" y="163"/>
                  </a:lnTo>
                  <a:lnTo>
                    <a:pt x="36" y="170"/>
                  </a:lnTo>
                  <a:lnTo>
                    <a:pt x="33" y="160"/>
                  </a:lnTo>
                  <a:lnTo>
                    <a:pt x="30" y="145"/>
                  </a:lnTo>
                  <a:lnTo>
                    <a:pt x="26" y="128"/>
                  </a:lnTo>
                  <a:lnTo>
                    <a:pt x="23" y="110"/>
                  </a:lnTo>
                  <a:lnTo>
                    <a:pt x="20" y="100"/>
                  </a:lnTo>
                  <a:lnTo>
                    <a:pt x="25" y="99"/>
                  </a:lnTo>
                  <a:lnTo>
                    <a:pt x="32" y="93"/>
                  </a:lnTo>
                  <a:lnTo>
                    <a:pt x="42" y="85"/>
                  </a:lnTo>
                  <a:lnTo>
                    <a:pt x="52" y="75"/>
                  </a:lnTo>
                  <a:lnTo>
                    <a:pt x="64" y="62"/>
                  </a:lnTo>
                  <a:lnTo>
                    <a:pt x="73" y="49"/>
                  </a:lnTo>
                  <a:lnTo>
                    <a:pt x="78" y="37"/>
                  </a:lnTo>
                  <a:lnTo>
                    <a:pt x="80" y="27"/>
                  </a:lnTo>
                  <a:lnTo>
                    <a:pt x="78" y="18"/>
                  </a:lnTo>
                  <a:lnTo>
                    <a:pt x="73" y="1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50"/>
            <p:cNvSpPr/>
            <p:nvPr/>
          </p:nvSpPr>
          <p:spPr bwMode="auto">
            <a:xfrm>
              <a:off x="7689855" y="1974847"/>
              <a:ext cx="114300" cy="173038"/>
            </a:xfrm>
            <a:custGeom>
              <a:avLst/>
              <a:gdLst>
                <a:gd name="T0" fmla="*/ 14 w 72"/>
                <a:gd name="T1" fmla="*/ 0 h 109"/>
                <a:gd name="T2" fmla="*/ 27 w 72"/>
                <a:gd name="T3" fmla="*/ 4 h 109"/>
                <a:gd name="T4" fmla="*/ 40 w 72"/>
                <a:gd name="T5" fmla="*/ 13 h 109"/>
                <a:gd name="T6" fmla="*/ 49 w 72"/>
                <a:gd name="T7" fmla="*/ 23 h 109"/>
                <a:gd name="T8" fmla="*/ 54 w 72"/>
                <a:gd name="T9" fmla="*/ 36 h 109"/>
                <a:gd name="T10" fmla="*/ 55 w 72"/>
                <a:gd name="T11" fmla="*/ 32 h 109"/>
                <a:gd name="T12" fmla="*/ 55 w 72"/>
                <a:gd name="T13" fmla="*/ 26 h 109"/>
                <a:gd name="T14" fmla="*/ 55 w 72"/>
                <a:gd name="T15" fmla="*/ 21 h 109"/>
                <a:gd name="T16" fmla="*/ 62 w 72"/>
                <a:gd name="T17" fmla="*/ 34 h 109"/>
                <a:gd name="T18" fmla="*/ 67 w 72"/>
                <a:gd name="T19" fmla="*/ 50 h 109"/>
                <a:gd name="T20" fmla="*/ 62 w 72"/>
                <a:gd name="T21" fmla="*/ 66 h 109"/>
                <a:gd name="T22" fmla="*/ 65 w 72"/>
                <a:gd name="T23" fmla="*/ 65 h 109"/>
                <a:gd name="T24" fmla="*/ 68 w 72"/>
                <a:gd name="T25" fmla="*/ 62 h 109"/>
                <a:gd name="T26" fmla="*/ 70 w 72"/>
                <a:gd name="T27" fmla="*/ 58 h 109"/>
                <a:gd name="T28" fmla="*/ 72 w 72"/>
                <a:gd name="T29" fmla="*/ 53 h 109"/>
                <a:gd name="T30" fmla="*/ 68 w 72"/>
                <a:gd name="T31" fmla="*/ 72 h 109"/>
                <a:gd name="T32" fmla="*/ 62 w 72"/>
                <a:gd name="T33" fmla="*/ 88 h 109"/>
                <a:gd name="T34" fmla="*/ 54 w 72"/>
                <a:gd name="T35" fmla="*/ 103 h 109"/>
                <a:gd name="T36" fmla="*/ 54 w 72"/>
                <a:gd name="T37" fmla="*/ 85 h 109"/>
                <a:gd name="T38" fmla="*/ 54 w 72"/>
                <a:gd name="T39" fmla="*/ 69 h 109"/>
                <a:gd name="T40" fmla="*/ 48 w 72"/>
                <a:gd name="T41" fmla="*/ 55 h 109"/>
                <a:gd name="T42" fmla="*/ 35 w 72"/>
                <a:gd name="T43" fmla="*/ 42 h 109"/>
                <a:gd name="T44" fmla="*/ 43 w 72"/>
                <a:gd name="T45" fmla="*/ 55 h 109"/>
                <a:gd name="T46" fmla="*/ 49 w 72"/>
                <a:gd name="T47" fmla="*/ 74 h 109"/>
                <a:gd name="T48" fmla="*/ 49 w 72"/>
                <a:gd name="T49" fmla="*/ 93 h 109"/>
                <a:gd name="T50" fmla="*/ 43 w 72"/>
                <a:gd name="T51" fmla="*/ 109 h 109"/>
                <a:gd name="T52" fmla="*/ 36 w 72"/>
                <a:gd name="T53" fmla="*/ 100 h 109"/>
                <a:gd name="T54" fmla="*/ 29 w 72"/>
                <a:gd name="T55" fmla="*/ 91 h 109"/>
                <a:gd name="T56" fmla="*/ 21 w 72"/>
                <a:gd name="T57" fmla="*/ 84 h 109"/>
                <a:gd name="T58" fmla="*/ 14 w 72"/>
                <a:gd name="T59" fmla="*/ 74 h 109"/>
                <a:gd name="T60" fmla="*/ 11 w 72"/>
                <a:gd name="T61" fmla="*/ 62 h 109"/>
                <a:gd name="T62" fmla="*/ 17 w 72"/>
                <a:gd name="T63" fmla="*/ 64 h 109"/>
                <a:gd name="T64" fmla="*/ 26 w 72"/>
                <a:gd name="T65" fmla="*/ 71 h 109"/>
                <a:gd name="T66" fmla="*/ 35 w 72"/>
                <a:gd name="T67" fmla="*/ 77 h 109"/>
                <a:gd name="T68" fmla="*/ 40 w 72"/>
                <a:gd name="T69" fmla="*/ 78 h 109"/>
                <a:gd name="T70" fmla="*/ 36 w 72"/>
                <a:gd name="T71" fmla="*/ 75 h 109"/>
                <a:gd name="T72" fmla="*/ 27 w 72"/>
                <a:gd name="T73" fmla="*/ 68 h 109"/>
                <a:gd name="T74" fmla="*/ 19 w 72"/>
                <a:gd name="T75" fmla="*/ 61 h 109"/>
                <a:gd name="T76" fmla="*/ 13 w 72"/>
                <a:gd name="T77" fmla="*/ 55 h 109"/>
                <a:gd name="T78" fmla="*/ 14 w 72"/>
                <a:gd name="T79" fmla="*/ 52 h 109"/>
                <a:gd name="T80" fmla="*/ 17 w 72"/>
                <a:gd name="T81" fmla="*/ 45 h 109"/>
                <a:gd name="T82" fmla="*/ 19 w 72"/>
                <a:gd name="T83" fmla="*/ 33 h 109"/>
                <a:gd name="T84" fmla="*/ 20 w 72"/>
                <a:gd name="T85" fmla="*/ 21 h 109"/>
                <a:gd name="T86" fmla="*/ 17 w 72"/>
                <a:gd name="T87" fmla="*/ 11 h 109"/>
                <a:gd name="T88" fmla="*/ 16 w 72"/>
                <a:gd name="T89" fmla="*/ 8 h 109"/>
                <a:gd name="T90" fmla="*/ 14 w 72"/>
                <a:gd name="T91" fmla="*/ 5 h 109"/>
                <a:gd name="T92" fmla="*/ 10 w 72"/>
                <a:gd name="T93" fmla="*/ 4 h 109"/>
                <a:gd name="T94" fmla="*/ 5 w 72"/>
                <a:gd name="T95" fmla="*/ 2 h 109"/>
                <a:gd name="T96" fmla="*/ 0 w 72"/>
                <a:gd name="T97" fmla="*/ 1 h 109"/>
                <a:gd name="T98" fmla="*/ 14 w 72"/>
                <a:gd name="T9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2" h="109">
                  <a:moveTo>
                    <a:pt x="14" y="0"/>
                  </a:moveTo>
                  <a:lnTo>
                    <a:pt x="27" y="4"/>
                  </a:lnTo>
                  <a:lnTo>
                    <a:pt x="40" y="13"/>
                  </a:lnTo>
                  <a:lnTo>
                    <a:pt x="49" y="23"/>
                  </a:lnTo>
                  <a:lnTo>
                    <a:pt x="54" y="36"/>
                  </a:lnTo>
                  <a:lnTo>
                    <a:pt x="55" y="32"/>
                  </a:lnTo>
                  <a:lnTo>
                    <a:pt x="55" y="26"/>
                  </a:lnTo>
                  <a:lnTo>
                    <a:pt x="55" y="21"/>
                  </a:lnTo>
                  <a:lnTo>
                    <a:pt x="62" y="34"/>
                  </a:lnTo>
                  <a:lnTo>
                    <a:pt x="67" y="50"/>
                  </a:lnTo>
                  <a:lnTo>
                    <a:pt x="62" y="66"/>
                  </a:lnTo>
                  <a:lnTo>
                    <a:pt x="65" y="65"/>
                  </a:lnTo>
                  <a:lnTo>
                    <a:pt x="68" y="62"/>
                  </a:lnTo>
                  <a:lnTo>
                    <a:pt x="70" y="58"/>
                  </a:lnTo>
                  <a:lnTo>
                    <a:pt x="72" y="53"/>
                  </a:lnTo>
                  <a:lnTo>
                    <a:pt x="68" y="72"/>
                  </a:lnTo>
                  <a:lnTo>
                    <a:pt x="62" y="88"/>
                  </a:lnTo>
                  <a:lnTo>
                    <a:pt x="54" y="103"/>
                  </a:lnTo>
                  <a:lnTo>
                    <a:pt x="54" y="85"/>
                  </a:lnTo>
                  <a:lnTo>
                    <a:pt x="54" y="69"/>
                  </a:lnTo>
                  <a:lnTo>
                    <a:pt x="48" y="55"/>
                  </a:lnTo>
                  <a:lnTo>
                    <a:pt x="35" y="42"/>
                  </a:lnTo>
                  <a:lnTo>
                    <a:pt x="43" y="55"/>
                  </a:lnTo>
                  <a:lnTo>
                    <a:pt x="49" y="74"/>
                  </a:lnTo>
                  <a:lnTo>
                    <a:pt x="49" y="93"/>
                  </a:lnTo>
                  <a:lnTo>
                    <a:pt x="43" y="109"/>
                  </a:lnTo>
                  <a:lnTo>
                    <a:pt x="36" y="100"/>
                  </a:lnTo>
                  <a:lnTo>
                    <a:pt x="29" y="91"/>
                  </a:lnTo>
                  <a:lnTo>
                    <a:pt x="21" y="84"/>
                  </a:lnTo>
                  <a:lnTo>
                    <a:pt x="14" y="74"/>
                  </a:lnTo>
                  <a:lnTo>
                    <a:pt x="11" y="62"/>
                  </a:lnTo>
                  <a:lnTo>
                    <a:pt x="17" y="64"/>
                  </a:lnTo>
                  <a:lnTo>
                    <a:pt x="26" y="71"/>
                  </a:lnTo>
                  <a:lnTo>
                    <a:pt x="35" y="77"/>
                  </a:lnTo>
                  <a:lnTo>
                    <a:pt x="40" y="78"/>
                  </a:lnTo>
                  <a:lnTo>
                    <a:pt x="36" y="75"/>
                  </a:lnTo>
                  <a:lnTo>
                    <a:pt x="27" y="68"/>
                  </a:lnTo>
                  <a:lnTo>
                    <a:pt x="19" y="61"/>
                  </a:lnTo>
                  <a:lnTo>
                    <a:pt x="13" y="55"/>
                  </a:lnTo>
                  <a:lnTo>
                    <a:pt x="14" y="52"/>
                  </a:lnTo>
                  <a:lnTo>
                    <a:pt x="17" y="45"/>
                  </a:lnTo>
                  <a:lnTo>
                    <a:pt x="19" y="33"/>
                  </a:lnTo>
                  <a:lnTo>
                    <a:pt x="20" y="21"/>
                  </a:lnTo>
                  <a:lnTo>
                    <a:pt x="17" y="11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0" y="4"/>
                  </a:lnTo>
                  <a:lnTo>
                    <a:pt x="5" y="2"/>
                  </a:lnTo>
                  <a:lnTo>
                    <a:pt x="0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51"/>
            <p:cNvSpPr/>
            <p:nvPr/>
          </p:nvSpPr>
          <p:spPr bwMode="auto">
            <a:xfrm>
              <a:off x="6846888" y="1347789"/>
              <a:ext cx="377825" cy="239712"/>
            </a:xfrm>
            <a:custGeom>
              <a:avLst/>
              <a:gdLst>
                <a:gd name="T0" fmla="*/ 134 w 238"/>
                <a:gd name="T1" fmla="*/ 5 h 151"/>
                <a:gd name="T2" fmla="*/ 171 w 238"/>
                <a:gd name="T3" fmla="*/ 23 h 151"/>
                <a:gd name="T4" fmla="*/ 194 w 238"/>
                <a:gd name="T5" fmla="*/ 57 h 151"/>
                <a:gd name="T6" fmla="*/ 197 w 238"/>
                <a:gd name="T7" fmla="*/ 42 h 151"/>
                <a:gd name="T8" fmla="*/ 188 w 238"/>
                <a:gd name="T9" fmla="*/ 22 h 151"/>
                <a:gd name="T10" fmla="*/ 222 w 238"/>
                <a:gd name="T11" fmla="*/ 74 h 151"/>
                <a:gd name="T12" fmla="*/ 238 w 238"/>
                <a:gd name="T13" fmla="*/ 128 h 151"/>
                <a:gd name="T14" fmla="*/ 207 w 238"/>
                <a:gd name="T15" fmla="*/ 96 h 151"/>
                <a:gd name="T16" fmla="*/ 178 w 238"/>
                <a:gd name="T17" fmla="*/ 73 h 151"/>
                <a:gd name="T18" fmla="*/ 139 w 238"/>
                <a:gd name="T19" fmla="*/ 61 h 151"/>
                <a:gd name="T20" fmla="*/ 137 w 238"/>
                <a:gd name="T21" fmla="*/ 66 h 151"/>
                <a:gd name="T22" fmla="*/ 185 w 238"/>
                <a:gd name="T23" fmla="*/ 89 h 151"/>
                <a:gd name="T24" fmla="*/ 220 w 238"/>
                <a:gd name="T25" fmla="*/ 128 h 151"/>
                <a:gd name="T26" fmla="*/ 210 w 238"/>
                <a:gd name="T27" fmla="*/ 149 h 151"/>
                <a:gd name="T28" fmla="*/ 171 w 238"/>
                <a:gd name="T29" fmla="*/ 147 h 151"/>
                <a:gd name="T30" fmla="*/ 130 w 238"/>
                <a:gd name="T31" fmla="*/ 141 h 151"/>
                <a:gd name="T32" fmla="*/ 117 w 238"/>
                <a:gd name="T33" fmla="*/ 125 h 151"/>
                <a:gd name="T34" fmla="*/ 146 w 238"/>
                <a:gd name="T35" fmla="*/ 119 h 151"/>
                <a:gd name="T36" fmla="*/ 174 w 238"/>
                <a:gd name="T37" fmla="*/ 114 h 151"/>
                <a:gd name="T38" fmla="*/ 171 w 238"/>
                <a:gd name="T39" fmla="*/ 111 h 151"/>
                <a:gd name="T40" fmla="*/ 133 w 238"/>
                <a:gd name="T41" fmla="*/ 114 h 151"/>
                <a:gd name="T42" fmla="*/ 102 w 238"/>
                <a:gd name="T43" fmla="*/ 115 h 151"/>
                <a:gd name="T44" fmla="*/ 98 w 238"/>
                <a:gd name="T45" fmla="*/ 103 h 151"/>
                <a:gd name="T46" fmla="*/ 81 w 238"/>
                <a:gd name="T47" fmla="*/ 77 h 151"/>
                <a:gd name="T48" fmla="*/ 56 w 238"/>
                <a:gd name="T49" fmla="*/ 53 h 151"/>
                <a:gd name="T50" fmla="*/ 34 w 238"/>
                <a:gd name="T51" fmla="*/ 41 h 151"/>
                <a:gd name="T52" fmla="*/ 14 w 238"/>
                <a:gd name="T53" fmla="*/ 47 h 151"/>
                <a:gd name="T54" fmla="*/ 14 w 238"/>
                <a:gd name="T55" fmla="*/ 38 h 151"/>
                <a:gd name="T56" fmla="*/ 51 w 238"/>
                <a:gd name="T57" fmla="*/ 15 h 151"/>
                <a:gd name="T58" fmla="*/ 95 w 238"/>
                <a:gd name="T59" fmla="*/ 10 h 151"/>
                <a:gd name="T60" fmla="*/ 134 w 238"/>
                <a:gd name="T61" fmla="*/ 25 h 151"/>
                <a:gd name="T62" fmla="*/ 120 w 238"/>
                <a:gd name="T63" fmla="*/ 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8" h="151">
                  <a:moveTo>
                    <a:pt x="114" y="0"/>
                  </a:moveTo>
                  <a:lnTo>
                    <a:pt x="134" y="5"/>
                  </a:lnTo>
                  <a:lnTo>
                    <a:pt x="153" y="12"/>
                  </a:lnTo>
                  <a:lnTo>
                    <a:pt x="171" y="23"/>
                  </a:lnTo>
                  <a:lnTo>
                    <a:pt x="185" y="39"/>
                  </a:lnTo>
                  <a:lnTo>
                    <a:pt x="194" y="57"/>
                  </a:lnTo>
                  <a:lnTo>
                    <a:pt x="197" y="51"/>
                  </a:lnTo>
                  <a:lnTo>
                    <a:pt x="197" y="42"/>
                  </a:lnTo>
                  <a:lnTo>
                    <a:pt x="193" y="34"/>
                  </a:lnTo>
                  <a:lnTo>
                    <a:pt x="188" y="22"/>
                  </a:lnTo>
                  <a:lnTo>
                    <a:pt x="209" y="48"/>
                  </a:lnTo>
                  <a:lnTo>
                    <a:pt x="222" y="74"/>
                  </a:lnTo>
                  <a:lnTo>
                    <a:pt x="231" y="102"/>
                  </a:lnTo>
                  <a:lnTo>
                    <a:pt x="238" y="128"/>
                  </a:lnTo>
                  <a:lnTo>
                    <a:pt x="222" y="111"/>
                  </a:lnTo>
                  <a:lnTo>
                    <a:pt x="207" y="96"/>
                  </a:lnTo>
                  <a:lnTo>
                    <a:pt x="193" y="83"/>
                  </a:lnTo>
                  <a:lnTo>
                    <a:pt x="178" y="73"/>
                  </a:lnTo>
                  <a:lnTo>
                    <a:pt x="161" y="66"/>
                  </a:lnTo>
                  <a:lnTo>
                    <a:pt x="139" y="61"/>
                  </a:lnTo>
                  <a:lnTo>
                    <a:pt x="114" y="63"/>
                  </a:lnTo>
                  <a:lnTo>
                    <a:pt x="137" y="66"/>
                  </a:lnTo>
                  <a:lnTo>
                    <a:pt x="162" y="74"/>
                  </a:lnTo>
                  <a:lnTo>
                    <a:pt x="185" y="89"/>
                  </a:lnTo>
                  <a:lnTo>
                    <a:pt x="204" y="106"/>
                  </a:lnTo>
                  <a:lnTo>
                    <a:pt x="220" y="128"/>
                  </a:lnTo>
                  <a:lnTo>
                    <a:pt x="231" y="151"/>
                  </a:lnTo>
                  <a:lnTo>
                    <a:pt x="210" y="149"/>
                  </a:lnTo>
                  <a:lnTo>
                    <a:pt x="191" y="147"/>
                  </a:lnTo>
                  <a:lnTo>
                    <a:pt x="171" y="147"/>
                  </a:lnTo>
                  <a:lnTo>
                    <a:pt x="150" y="147"/>
                  </a:lnTo>
                  <a:lnTo>
                    <a:pt x="130" y="141"/>
                  </a:lnTo>
                  <a:lnTo>
                    <a:pt x="110" y="130"/>
                  </a:lnTo>
                  <a:lnTo>
                    <a:pt x="117" y="125"/>
                  </a:lnTo>
                  <a:lnTo>
                    <a:pt x="130" y="122"/>
                  </a:lnTo>
                  <a:lnTo>
                    <a:pt x="146" y="119"/>
                  </a:lnTo>
                  <a:lnTo>
                    <a:pt x="161" y="118"/>
                  </a:lnTo>
                  <a:lnTo>
                    <a:pt x="174" y="114"/>
                  </a:lnTo>
                  <a:lnTo>
                    <a:pt x="181" y="109"/>
                  </a:lnTo>
                  <a:lnTo>
                    <a:pt x="171" y="111"/>
                  </a:lnTo>
                  <a:lnTo>
                    <a:pt x="153" y="114"/>
                  </a:lnTo>
                  <a:lnTo>
                    <a:pt x="133" y="114"/>
                  </a:lnTo>
                  <a:lnTo>
                    <a:pt x="116" y="115"/>
                  </a:lnTo>
                  <a:lnTo>
                    <a:pt x="102" y="115"/>
                  </a:lnTo>
                  <a:lnTo>
                    <a:pt x="102" y="112"/>
                  </a:lnTo>
                  <a:lnTo>
                    <a:pt x="98" y="103"/>
                  </a:lnTo>
                  <a:lnTo>
                    <a:pt x="91" y="92"/>
                  </a:lnTo>
                  <a:lnTo>
                    <a:pt x="81" y="77"/>
                  </a:lnTo>
                  <a:lnTo>
                    <a:pt x="69" y="64"/>
                  </a:lnTo>
                  <a:lnTo>
                    <a:pt x="56" y="53"/>
                  </a:lnTo>
                  <a:lnTo>
                    <a:pt x="43" y="44"/>
                  </a:lnTo>
                  <a:lnTo>
                    <a:pt x="34" y="41"/>
                  </a:lnTo>
                  <a:lnTo>
                    <a:pt x="24" y="42"/>
                  </a:lnTo>
                  <a:lnTo>
                    <a:pt x="14" y="47"/>
                  </a:lnTo>
                  <a:lnTo>
                    <a:pt x="0" y="55"/>
                  </a:lnTo>
                  <a:lnTo>
                    <a:pt x="14" y="38"/>
                  </a:lnTo>
                  <a:lnTo>
                    <a:pt x="30" y="23"/>
                  </a:lnTo>
                  <a:lnTo>
                    <a:pt x="51" y="15"/>
                  </a:lnTo>
                  <a:lnTo>
                    <a:pt x="73" y="10"/>
                  </a:lnTo>
                  <a:lnTo>
                    <a:pt x="95" y="10"/>
                  </a:lnTo>
                  <a:lnTo>
                    <a:pt x="117" y="16"/>
                  </a:lnTo>
                  <a:lnTo>
                    <a:pt x="134" y="25"/>
                  </a:lnTo>
                  <a:lnTo>
                    <a:pt x="127" y="16"/>
                  </a:lnTo>
                  <a:lnTo>
                    <a:pt x="120" y="9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TextBox 13"/>
          <p:cNvSpPr txBox="1"/>
          <p:nvPr/>
        </p:nvSpPr>
        <p:spPr>
          <a:xfrm>
            <a:off x="402506" y="4847561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06586" y="5133466"/>
            <a:ext cx="211561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2740585" y="4847561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744665" y="5133466"/>
            <a:ext cx="213213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5297048" y="4847561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5301129" y="5133466"/>
            <a:ext cx="213018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7826232" y="4847561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7830312" y="5133466"/>
            <a:ext cx="200136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0063181" y="4847561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10067262" y="5133466"/>
            <a:ext cx="201324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Rectangle 32"/>
          <p:cNvSpPr/>
          <p:nvPr/>
        </p:nvSpPr>
        <p:spPr>
          <a:xfrm>
            <a:off x="3691333" y="1332613"/>
            <a:ext cx="2599681" cy="259968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31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33"/>
          <p:cNvSpPr/>
          <p:nvPr/>
        </p:nvSpPr>
        <p:spPr>
          <a:xfrm>
            <a:off x="6471936" y="4083344"/>
            <a:ext cx="2012656" cy="2012656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31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34"/>
          <p:cNvSpPr/>
          <p:nvPr/>
        </p:nvSpPr>
        <p:spPr>
          <a:xfrm>
            <a:off x="6471936" y="2139322"/>
            <a:ext cx="1792972" cy="1792972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31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37"/>
          <p:cNvSpPr/>
          <p:nvPr/>
        </p:nvSpPr>
        <p:spPr>
          <a:xfrm>
            <a:off x="4507251" y="4064539"/>
            <a:ext cx="1783765" cy="1783765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31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65"/>
          <p:cNvGrpSpPr/>
          <p:nvPr/>
        </p:nvGrpSpPr>
        <p:grpSpPr>
          <a:xfrm>
            <a:off x="5451742" y="3076351"/>
            <a:ext cx="1844935" cy="1844935"/>
            <a:chOff x="4134957" y="2225651"/>
            <a:chExt cx="1267354" cy="1267354"/>
          </a:xfrm>
        </p:grpSpPr>
        <p:sp>
          <p:nvSpPr>
            <p:cNvPr id="11" name="Frame 39"/>
            <p:cNvSpPr/>
            <p:nvPr/>
          </p:nvSpPr>
          <p:spPr>
            <a:xfrm>
              <a:off x="4134957" y="2225651"/>
              <a:ext cx="1267354" cy="1267354"/>
            </a:xfrm>
            <a:prstGeom prst="frame">
              <a:avLst>
                <a:gd name="adj1" fmla="val 20016"/>
              </a:avLst>
            </a:prstGeom>
            <a:solidFill>
              <a:sysClr val="window" lastClr="FFFFFF">
                <a:alpha val="3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312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40"/>
            <p:cNvSpPr/>
            <p:nvPr/>
          </p:nvSpPr>
          <p:spPr>
            <a:xfrm>
              <a:off x="4376473" y="2467167"/>
              <a:ext cx="784322" cy="784322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0312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484592" y="2655904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88672" y="294180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665512" y="4798175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669592" y="508408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984172" y="4569702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988252" y="485560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133264" y="2172019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137344" y="245792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76"/>
          <p:cNvSpPr/>
          <p:nvPr/>
        </p:nvSpPr>
        <p:spPr>
          <a:xfrm>
            <a:off x="8395607" y="2685015"/>
            <a:ext cx="2081666" cy="1052088"/>
          </a:xfrm>
          <a:prstGeom prst="roundRect">
            <a:avLst/>
          </a:prstGeom>
          <a:solidFill>
            <a:srgbClr val="81B26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7559221" y="4463030"/>
            <a:ext cx="4029075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我们工作室致力于专业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模板的发布，课件及汇报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的美化，并为您提供专业的</a:t>
            </a:r>
            <a:r>
              <a:rPr lang="en-US" altLang="zh-CN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81B26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个性定制服务</a:t>
            </a:r>
            <a:endParaRPr lang="zh-CN" altLang="en-US" sz="1200" dirty="0">
              <a:solidFill>
                <a:srgbClr val="81B26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11"/>
          <p:cNvSpPr txBox="1">
            <a:spLocks noChangeArrowheads="1"/>
          </p:cNvSpPr>
          <p:nvPr/>
        </p:nvSpPr>
        <p:spPr bwMode="auto">
          <a:xfrm>
            <a:off x="8311199" y="2826338"/>
            <a:ext cx="2282676" cy="7694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400" dirty="0">
                <a:solidFill>
                  <a:srgbClr val="FFFFFF"/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PART 04</a:t>
            </a:r>
            <a:endParaRPr lang="zh-CN" altLang="en-US" sz="4400" dirty="0">
              <a:solidFill>
                <a:srgbClr val="FFFFFF"/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7" name="文本框 16"/>
          <p:cNvSpPr txBox="1">
            <a:spLocks noChangeArrowheads="1"/>
          </p:cNvSpPr>
          <p:nvPr/>
        </p:nvSpPr>
        <p:spPr bwMode="auto">
          <a:xfrm>
            <a:off x="7397296" y="3842317"/>
            <a:ext cx="442912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r>
              <a:rPr lang="en-US" altLang="zh-CN" sz="2400" b="1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/TEXE HERE</a:t>
            </a:r>
            <a:endParaRPr lang="zh-CN" altLang="en-US" sz="2400" b="1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45" y="3471952"/>
            <a:ext cx="8904849" cy="33860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73"/>
          <a:stretch>
            <a:fillRect/>
          </a:stretch>
        </p:blipFill>
        <p:spPr>
          <a:xfrm>
            <a:off x="0" y="5945177"/>
            <a:ext cx="12192000" cy="9128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6976"/>
            <a:ext cx="3440730" cy="387564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Oval 6"/>
          <p:cNvSpPr/>
          <p:nvPr/>
        </p:nvSpPr>
        <p:spPr>
          <a:xfrm>
            <a:off x="5031034" y="2554535"/>
            <a:ext cx="2053733" cy="2053733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10"/>
          <p:cNvSpPr/>
          <p:nvPr/>
        </p:nvSpPr>
        <p:spPr>
          <a:xfrm>
            <a:off x="1669270" y="2554535"/>
            <a:ext cx="2053733" cy="2053733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13"/>
          <p:cNvSpPr/>
          <p:nvPr/>
        </p:nvSpPr>
        <p:spPr>
          <a:xfrm>
            <a:off x="8392798" y="2554535"/>
            <a:ext cx="2053733" cy="2053733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283"/>
          <p:cNvSpPr>
            <a:spLocks noEditPoints="1"/>
          </p:cNvSpPr>
          <p:nvPr/>
        </p:nvSpPr>
        <p:spPr bwMode="auto">
          <a:xfrm>
            <a:off x="2374902" y="2792415"/>
            <a:ext cx="617534" cy="617534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7 w 288"/>
              <a:gd name="T5" fmla="*/ 212 h 288"/>
              <a:gd name="T6" fmla="*/ 77 w 288"/>
              <a:gd name="T7" fmla="*/ 272 h 288"/>
              <a:gd name="T8" fmla="*/ 144 w 288"/>
              <a:gd name="T9" fmla="*/ 288 h 288"/>
              <a:gd name="T10" fmla="*/ 213 w 288"/>
              <a:gd name="T11" fmla="*/ 271 h 288"/>
              <a:gd name="T12" fmla="*/ 272 w 288"/>
              <a:gd name="T13" fmla="*/ 210 h 288"/>
              <a:gd name="T14" fmla="*/ 288 w 288"/>
              <a:gd name="T15" fmla="*/ 144 h 288"/>
              <a:gd name="T16" fmla="*/ 144 w 288"/>
              <a:gd name="T17" fmla="*/ 0 h 288"/>
              <a:gd name="T18" fmla="*/ 248 w 288"/>
              <a:gd name="T19" fmla="*/ 138 h 288"/>
              <a:gd name="T20" fmla="*/ 215 w 288"/>
              <a:gd name="T21" fmla="*/ 138 h 288"/>
              <a:gd name="T22" fmla="*/ 215 w 288"/>
              <a:gd name="T23" fmla="*/ 125 h 288"/>
              <a:gd name="T24" fmla="*/ 248 w 288"/>
              <a:gd name="T25" fmla="*/ 125 h 288"/>
              <a:gd name="T26" fmla="*/ 248 w 288"/>
              <a:gd name="T27" fmla="*/ 138 h 288"/>
              <a:gd name="T28" fmla="*/ 212 w 288"/>
              <a:gd name="T29" fmla="*/ 65 h 288"/>
              <a:gd name="T30" fmla="*/ 221 w 288"/>
              <a:gd name="T31" fmla="*/ 74 h 288"/>
              <a:gd name="T32" fmla="*/ 198 w 288"/>
              <a:gd name="T33" fmla="*/ 97 h 288"/>
              <a:gd name="T34" fmla="*/ 189 w 288"/>
              <a:gd name="T35" fmla="*/ 88 h 288"/>
              <a:gd name="T36" fmla="*/ 212 w 288"/>
              <a:gd name="T37" fmla="*/ 65 h 288"/>
              <a:gd name="T38" fmla="*/ 137 w 288"/>
              <a:gd name="T39" fmla="*/ 35 h 288"/>
              <a:gd name="T40" fmla="*/ 151 w 288"/>
              <a:gd name="T41" fmla="*/ 35 h 288"/>
              <a:gd name="T42" fmla="*/ 151 w 288"/>
              <a:gd name="T43" fmla="*/ 36 h 288"/>
              <a:gd name="T44" fmla="*/ 151 w 288"/>
              <a:gd name="T45" fmla="*/ 68 h 288"/>
              <a:gd name="T46" fmla="*/ 137 w 288"/>
              <a:gd name="T47" fmla="*/ 68 h 288"/>
              <a:gd name="T48" fmla="*/ 137 w 288"/>
              <a:gd name="T49" fmla="*/ 36 h 288"/>
              <a:gd name="T50" fmla="*/ 137 w 288"/>
              <a:gd name="T51" fmla="*/ 35 h 288"/>
              <a:gd name="T52" fmla="*/ 40 w 288"/>
              <a:gd name="T53" fmla="*/ 125 h 288"/>
              <a:gd name="T54" fmla="*/ 73 w 288"/>
              <a:gd name="T55" fmla="*/ 125 h 288"/>
              <a:gd name="T56" fmla="*/ 73 w 288"/>
              <a:gd name="T57" fmla="*/ 138 h 288"/>
              <a:gd name="T58" fmla="*/ 40 w 288"/>
              <a:gd name="T59" fmla="*/ 138 h 288"/>
              <a:gd name="T60" fmla="*/ 40 w 288"/>
              <a:gd name="T61" fmla="*/ 125 h 288"/>
              <a:gd name="T62" fmla="*/ 90 w 288"/>
              <a:gd name="T63" fmla="*/ 97 h 288"/>
              <a:gd name="T64" fmla="*/ 66 w 288"/>
              <a:gd name="T65" fmla="*/ 74 h 288"/>
              <a:gd name="T66" fmla="*/ 76 w 288"/>
              <a:gd name="T67" fmla="*/ 65 h 288"/>
              <a:gd name="T68" fmla="*/ 99 w 288"/>
              <a:gd name="T69" fmla="*/ 88 h 288"/>
              <a:gd name="T70" fmla="*/ 90 w 288"/>
              <a:gd name="T71" fmla="*/ 97 h 288"/>
              <a:gd name="T72" fmla="*/ 140 w 288"/>
              <a:gd name="T73" fmla="*/ 252 h 288"/>
              <a:gd name="T74" fmla="*/ 132 w 288"/>
              <a:gd name="T75" fmla="*/ 248 h 288"/>
              <a:gd name="T76" fmla="*/ 130 w 288"/>
              <a:gd name="T77" fmla="*/ 225 h 288"/>
              <a:gd name="T78" fmla="*/ 140 w 288"/>
              <a:gd name="T79" fmla="*/ 107 h 288"/>
              <a:gd name="T80" fmla="*/ 150 w 288"/>
              <a:gd name="T81" fmla="*/ 107 h 288"/>
              <a:gd name="T82" fmla="*/ 160 w 288"/>
              <a:gd name="T83" fmla="*/ 226 h 288"/>
              <a:gd name="T84" fmla="*/ 157 w 288"/>
              <a:gd name="T85" fmla="*/ 248 h 288"/>
              <a:gd name="T86" fmla="*/ 151 w 288"/>
              <a:gd name="T87" fmla="*/ 252 h 288"/>
              <a:gd name="T88" fmla="*/ 140 w 288"/>
              <a:gd name="T89" fmla="*/ 25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169"/>
                  <a:pt x="6" y="192"/>
                  <a:pt x="17" y="212"/>
                </a:cubicBezTo>
                <a:cubicBezTo>
                  <a:pt x="31" y="237"/>
                  <a:pt x="52" y="258"/>
                  <a:pt x="77" y="272"/>
                </a:cubicBezTo>
                <a:cubicBezTo>
                  <a:pt x="97" y="282"/>
                  <a:pt x="120" y="288"/>
                  <a:pt x="144" y="288"/>
                </a:cubicBezTo>
                <a:cubicBezTo>
                  <a:pt x="169" y="288"/>
                  <a:pt x="192" y="282"/>
                  <a:pt x="213" y="271"/>
                </a:cubicBezTo>
                <a:cubicBezTo>
                  <a:pt x="238" y="257"/>
                  <a:pt x="259" y="236"/>
                  <a:pt x="272" y="210"/>
                </a:cubicBezTo>
                <a:cubicBezTo>
                  <a:pt x="282" y="190"/>
                  <a:pt x="288" y="168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48" y="138"/>
                </a:moveTo>
                <a:cubicBezTo>
                  <a:pt x="215" y="138"/>
                  <a:pt x="215" y="138"/>
                  <a:pt x="215" y="138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48" y="125"/>
                  <a:pt x="248" y="125"/>
                  <a:pt x="248" y="125"/>
                </a:cubicBezTo>
                <a:lnTo>
                  <a:pt x="248" y="138"/>
                </a:lnTo>
                <a:close/>
                <a:moveTo>
                  <a:pt x="212" y="65"/>
                </a:moveTo>
                <a:cubicBezTo>
                  <a:pt x="221" y="74"/>
                  <a:pt x="221" y="74"/>
                  <a:pt x="221" y="74"/>
                </a:cubicBezTo>
                <a:cubicBezTo>
                  <a:pt x="198" y="97"/>
                  <a:pt x="198" y="97"/>
                  <a:pt x="198" y="97"/>
                </a:cubicBezTo>
                <a:cubicBezTo>
                  <a:pt x="189" y="88"/>
                  <a:pt x="189" y="88"/>
                  <a:pt x="189" y="88"/>
                </a:cubicBezTo>
                <a:lnTo>
                  <a:pt x="212" y="65"/>
                </a:lnTo>
                <a:close/>
                <a:moveTo>
                  <a:pt x="137" y="35"/>
                </a:moveTo>
                <a:cubicBezTo>
                  <a:pt x="151" y="35"/>
                  <a:pt x="151" y="35"/>
                  <a:pt x="151" y="35"/>
                </a:cubicBezTo>
                <a:cubicBezTo>
                  <a:pt x="151" y="36"/>
                  <a:pt x="151" y="36"/>
                  <a:pt x="151" y="36"/>
                </a:cubicBezTo>
                <a:cubicBezTo>
                  <a:pt x="151" y="68"/>
                  <a:pt x="151" y="68"/>
                  <a:pt x="151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36"/>
                  <a:pt x="137" y="36"/>
                  <a:pt x="137" y="36"/>
                </a:cubicBezTo>
                <a:lnTo>
                  <a:pt x="137" y="35"/>
                </a:lnTo>
                <a:close/>
                <a:moveTo>
                  <a:pt x="40" y="125"/>
                </a:moveTo>
                <a:cubicBezTo>
                  <a:pt x="73" y="125"/>
                  <a:pt x="73" y="125"/>
                  <a:pt x="73" y="125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40" y="138"/>
                  <a:pt x="40" y="138"/>
                  <a:pt x="40" y="138"/>
                </a:cubicBezTo>
                <a:lnTo>
                  <a:pt x="40" y="125"/>
                </a:lnTo>
                <a:close/>
                <a:moveTo>
                  <a:pt x="90" y="97"/>
                </a:moveTo>
                <a:cubicBezTo>
                  <a:pt x="66" y="74"/>
                  <a:pt x="66" y="74"/>
                  <a:pt x="66" y="74"/>
                </a:cubicBezTo>
                <a:cubicBezTo>
                  <a:pt x="76" y="65"/>
                  <a:pt x="76" y="65"/>
                  <a:pt x="76" y="65"/>
                </a:cubicBezTo>
                <a:cubicBezTo>
                  <a:pt x="99" y="88"/>
                  <a:pt x="99" y="88"/>
                  <a:pt x="99" y="88"/>
                </a:cubicBezTo>
                <a:lnTo>
                  <a:pt x="90" y="97"/>
                </a:lnTo>
                <a:close/>
                <a:moveTo>
                  <a:pt x="140" y="252"/>
                </a:moveTo>
                <a:cubicBezTo>
                  <a:pt x="137" y="251"/>
                  <a:pt x="135" y="250"/>
                  <a:pt x="132" y="248"/>
                </a:cubicBezTo>
                <a:cubicBezTo>
                  <a:pt x="126" y="242"/>
                  <a:pt x="126" y="232"/>
                  <a:pt x="130" y="225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50" y="107"/>
                  <a:pt x="150" y="107"/>
                  <a:pt x="150" y="107"/>
                </a:cubicBezTo>
                <a:cubicBezTo>
                  <a:pt x="160" y="226"/>
                  <a:pt x="160" y="226"/>
                  <a:pt x="160" y="226"/>
                </a:cubicBezTo>
                <a:cubicBezTo>
                  <a:pt x="164" y="233"/>
                  <a:pt x="164" y="242"/>
                  <a:pt x="157" y="248"/>
                </a:cubicBezTo>
                <a:cubicBezTo>
                  <a:pt x="156" y="250"/>
                  <a:pt x="153" y="251"/>
                  <a:pt x="151" y="252"/>
                </a:cubicBezTo>
                <a:cubicBezTo>
                  <a:pt x="147" y="253"/>
                  <a:pt x="143" y="253"/>
                  <a:pt x="140" y="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362"/>
          <p:cNvSpPr>
            <a:spLocks noEditPoints="1"/>
          </p:cNvSpPr>
          <p:nvPr/>
        </p:nvSpPr>
        <p:spPr bwMode="auto">
          <a:xfrm>
            <a:off x="5742900" y="2813064"/>
            <a:ext cx="617534" cy="439032"/>
          </a:xfrm>
          <a:custGeom>
            <a:avLst/>
            <a:gdLst>
              <a:gd name="T0" fmla="*/ 279 w 288"/>
              <a:gd name="T1" fmla="*/ 24 h 204"/>
              <a:gd name="T2" fmla="*/ 219 w 288"/>
              <a:gd name="T3" fmla="*/ 24 h 204"/>
              <a:gd name="T4" fmla="*/ 219 w 288"/>
              <a:gd name="T5" fmla="*/ 24 h 204"/>
              <a:gd name="T6" fmla="*/ 211 w 288"/>
              <a:gd name="T7" fmla="*/ 8 h 204"/>
              <a:gd name="T8" fmla="*/ 199 w 288"/>
              <a:gd name="T9" fmla="*/ 0 h 204"/>
              <a:gd name="T10" fmla="*/ 89 w 288"/>
              <a:gd name="T11" fmla="*/ 0 h 204"/>
              <a:gd name="T12" fmla="*/ 77 w 288"/>
              <a:gd name="T13" fmla="*/ 8 h 204"/>
              <a:gd name="T14" fmla="*/ 68 w 288"/>
              <a:gd name="T15" fmla="*/ 24 h 204"/>
              <a:gd name="T16" fmla="*/ 68 w 288"/>
              <a:gd name="T17" fmla="*/ 24 h 204"/>
              <a:gd name="T18" fmla="*/ 9 w 288"/>
              <a:gd name="T19" fmla="*/ 24 h 204"/>
              <a:gd name="T20" fmla="*/ 0 w 288"/>
              <a:gd name="T21" fmla="*/ 33 h 204"/>
              <a:gd name="T22" fmla="*/ 0 w 288"/>
              <a:gd name="T23" fmla="*/ 195 h 204"/>
              <a:gd name="T24" fmla="*/ 9 w 288"/>
              <a:gd name="T25" fmla="*/ 204 h 204"/>
              <a:gd name="T26" fmla="*/ 279 w 288"/>
              <a:gd name="T27" fmla="*/ 204 h 204"/>
              <a:gd name="T28" fmla="*/ 288 w 288"/>
              <a:gd name="T29" fmla="*/ 195 h 204"/>
              <a:gd name="T30" fmla="*/ 288 w 288"/>
              <a:gd name="T31" fmla="*/ 33 h 204"/>
              <a:gd name="T32" fmla="*/ 279 w 288"/>
              <a:gd name="T33" fmla="*/ 24 h 204"/>
              <a:gd name="T34" fmla="*/ 144 w 288"/>
              <a:gd name="T35" fmla="*/ 175 h 204"/>
              <a:gd name="T36" fmla="*/ 82 w 288"/>
              <a:gd name="T37" fmla="*/ 113 h 204"/>
              <a:gd name="T38" fmla="*/ 144 w 288"/>
              <a:gd name="T39" fmla="*/ 51 h 204"/>
              <a:gd name="T40" fmla="*/ 206 w 288"/>
              <a:gd name="T41" fmla="*/ 113 h 204"/>
              <a:gd name="T42" fmla="*/ 144 w 288"/>
              <a:gd name="T43" fmla="*/ 175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8" h="204">
                <a:moveTo>
                  <a:pt x="279" y="24"/>
                </a:moveTo>
                <a:cubicBezTo>
                  <a:pt x="219" y="24"/>
                  <a:pt x="219" y="24"/>
                  <a:pt x="219" y="24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11" y="8"/>
                  <a:pt x="211" y="8"/>
                  <a:pt x="211" y="8"/>
                </a:cubicBezTo>
                <a:cubicBezTo>
                  <a:pt x="209" y="3"/>
                  <a:pt x="204" y="0"/>
                  <a:pt x="19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4" y="0"/>
                  <a:pt x="79" y="3"/>
                  <a:pt x="77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200"/>
                  <a:pt x="4" y="204"/>
                  <a:pt x="9" y="204"/>
                </a:cubicBezTo>
                <a:cubicBezTo>
                  <a:pt x="279" y="204"/>
                  <a:pt x="279" y="204"/>
                  <a:pt x="279" y="204"/>
                </a:cubicBezTo>
                <a:cubicBezTo>
                  <a:pt x="284" y="204"/>
                  <a:pt x="288" y="200"/>
                  <a:pt x="288" y="195"/>
                </a:cubicBezTo>
                <a:cubicBezTo>
                  <a:pt x="288" y="33"/>
                  <a:pt x="288" y="33"/>
                  <a:pt x="288" y="33"/>
                </a:cubicBezTo>
                <a:cubicBezTo>
                  <a:pt x="288" y="28"/>
                  <a:pt x="284" y="24"/>
                  <a:pt x="279" y="24"/>
                </a:cubicBezTo>
                <a:close/>
                <a:moveTo>
                  <a:pt x="144" y="175"/>
                </a:moveTo>
                <a:cubicBezTo>
                  <a:pt x="109" y="175"/>
                  <a:pt x="82" y="147"/>
                  <a:pt x="82" y="113"/>
                </a:cubicBezTo>
                <a:cubicBezTo>
                  <a:pt x="82" y="78"/>
                  <a:pt x="109" y="51"/>
                  <a:pt x="144" y="51"/>
                </a:cubicBezTo>
                <a:cubicBezTo>
                  <a:pt x="178" y="51"/>
                  <a:pt x="206" y="78"/>
                  <a:pt x="206" y="113"/>
                </a:cubicBezTo>
                <a:cubicBezTo>
                  <a:pt x="206" y="147"/>
                  <a:pt x="178" y="175"/>
                  <a:pt x="144" y="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382"/>
          <p:cNvSpPr>
            <a:spLocks noEditPoints="1"/>
          </p:cNvSpPr>
          <p:nvPr/>
        </p:nvSpPr>
        <p:spPr bwMode="auto">
          <a:xfrm>
            <a:off x="9110897" y="2860791"/>
            <a:ext cx="617534" cy="308768"/>
          </a:xfrm>
          <a:custGeom>
            <a:avLst/>
            <a:gdLst>
              <a:gd name="T0" fmla="*/ 144 w 288"/>
              <a:gd name="T1" fmla="*/ 102 h 144"/>
              <a:gd name="T2" fmla="*/ 72 w 288"/>
              <a:gd name="T3" fmla="*/ 144 h 144"/>
              <a:gd name="T4" fmla="*/ 20 w 288"/>
              <a:gd name="T5" fmla="*/ 124 h 144"/>
              <a:gd name="T6" fmla="*/ 0 w 288"/>
              <a:gd name="T7" fmla="*/ 72 h 144"/>
              <a:gd name="T8" fmla="*/ 20 w 288"/>
              <a:gd name="T9" fmla="*/ 20 h 144"/>
              <a:gd name="T10" fmla="*/ 72 w 288"/>
              <a:gd name="T11" fmla="*/ 0 h 144"/>
              <a:gd name="T12" fmla="*/ 144 w 288"/>
              <a:gd name="T13" fmla="*/ 42 h 144"/>
              <a:gd name="T14" fmla="*/ 216 w 288"/>
              <a:gd name="T15" fmla="*/ 0 h 144"/>
              <a:gd name="T16" fmla="*/ 268 w 288"/>
              <a:gd name="T17" fmla="*/ 20 h 144"/>
              <a:gd name="T18" fmla="*/ 288 w 288"/>
              <a:gd name="T19" fmla="*/ 72 h 144"/>
              <a:gd name="T20" fmla="*/ 268 w 288"/>
              <a:gd name="T21" fmla="*/ 124 h 144"/>
              <a:gd name="T22" fmla="*/ 217 w 288"/>
              <a:gd name="T23" fmla="*/ 144 h 144"/>
              <a:gd name="T24" fmla="*/ 144 w 288"/>
              <a:gd name="T25" fmla="*/ 102 h 144"/>
              <a:gd name="T26" fmla="*/ 121 w 288"/>
              <a:gd name="T27" fmla="*/ 72 h 144"/>
              <a:gd name="T28" fmla="*/ 73 w 288"/>
              <a:gd name="T29" fmla="*/ 39 h 144"/>
              <a:gd name="T30" fmla="*/ 50 w 288"/>
              <a:gd name="T31" fmla="*/ 49 h 144"/>
              <a:gd name="T32" fmla="*/ 40 w 288"/>
              <a:gd name="T33" fmla="*/ 72 h 144"/>
              <a:gd name="T34" fmla="*/ 50 w 288"/>
              <a:gd name="T35" fmla="*/ 96 h 144"/>
              <a:gd name="T36" fmla="*/ 73 w 288"/>
              <a:gd name="T37" fmla="*/ 105 h 144"/>
              <a:gd name="T38" fmla="*/ 121 w 288"/>
              <a:gd name="T39" fmla="*/ 72 h 144"/>
              <a:gd name="T40" fmla="*/ 167 w 288"/>
              <a:gd name="T41" fmla="*/ 72 h 144"/>
              <a:gd name="T42" fmla="*/ 215 w 288"/>
              <a:gd name="T43" fmla="*/ 105 h 144"/>
              <a:gd name="T44" fmla="*/ 238 w 288"/>
              <a:gd name="T45" fmla="*/ 96 h 144"/>
              <a:gd name="T46" fmla="*/ 247 w 288"/>
              <a:gd name="T47" fmla="*/ 72 h 144"/>
              <a:gd name="T48" fmla="*/ 238 w 288"/>
              <a:gd name="T49" fmla="*/ 49 h 144"/>
              <a:gd name="T50" fmla="*/ 215 w 288"/>
              <a:gd name="T51" fmla="*/ 39 h 144"/>
              <a:gd name="T52" fmla="*/ 167 w 288"/>
              <a:gd name="T53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8" h="144">
                <a:moveTo>
                  <a:pt x="144" y="102"/>
                </a:moveTo>
                <a:cubicBezTo>
                  <a:pt x="122" y="130"/>
                  <a:pt x="99" y="144"/>
                  <a:pt x="72" y="144"/>
                </a:cubicBezTo>
                <a:cubicBezTo>
                  <a:pt x="51" y="144"/>
                  <a:pt x="33" y="137"/>
                  <a:pt x="20" y="124"/>
                </a:cubicBezTo>
                <a:cubicBezTo>
                  <a:pt x="6" y="110"/>
                  <a:pt x="0" y="93"/>
                  <a:pt x="0" y="72"/>
                </a:cubicBezTo>
                <a:cubicBezTo>
                  <a:pt x="0" y="51"/>
                  <a:pt x="7" y="34"/>
                  <a:pt x="20" y="20"/>
                </a:cubicBezTo>
                <a:cubicBezTo>
                  <a:pt x="34" y="7"/>
                  <a:pt x="51" y="0"/>
                  <a:pt x="72" y="0"/>
                </a:cubicBezTo>
                <a:cubicBezTo>
                  <a:pt x="98" y="0"/>
                  <a:pt x="123" y="14"/>
                  <a:pt x="144" y="42"/>
                </a:cubicBezTo>
                <a:cubicBezTo>
                  <a:pt x="164" y="14"/>
                  <a:pt x="188" y="0"/>
                  <a:pt x="216" y="0"/>
                </a:cubicBezTo>
                <a:cubicBezTo>
                  <a:pt x="238" y="0"/>
                  <a:pt x="255" y="7"/>
                  <a:pt x="268" y="20"/>
                </a:cubicBezTo>
                <a:cubicBezTo>
                  <a:pt x="281" y="34"/>
                  <a:pt x="288" y="51"/>
                  <a:pt x="288" y="72"/>
                </a:cubicBezTo>
                <a:cubicBezTo>
                  <a:pt x="288" y="93"/>
                  <a:pt x="281" y="110"/>
                  <a:pt x="268" y="124"/>
                </a:cubicBezTo>
                <a:cubicBezTo>
                  <a:pt x="255" y="137"/>
                  <a:pt x="238" y="144"/>
                  <a:pt x="217" y="144"/>
                </a:cubicBezTo>
                <a:cubicBezTo>
                  <a:pt x="189" y="144"/>
                  <a:pt x="164" y="130"/>
                  <a:pt x="144" y="102"/>
                </a:cubicBezTo>
                <a:close/>
                <a:moveTo>
                  <a:pt x="121" y="72"/>
                </a:moveTo>
                <a:cubicBezTo>
                  <a:pt x="106" y="50"/>
                  <a:pt x="88" y="39"/>
                  <a:pt x="73" y="39"/>
                </a:cubicBezTo>
                <a:cubicBezTo>
                  <a:pt x="63" y="39"/>
                  <a:pt x="56" y="42"/>
                  <a:pt x="50" y="49"/>
                </a:cubicBezTo>
                <a:cubicBezTo>
                  <a:pt x="44" y="55"/>
                  <a:pt x="40" y="63"/>
                  <a:pt x="40" y="72"/>
                </a:cubicBezTo>
                <a:cubicBezTo>
                  <a:pt x="40" y="81"/>
                  <a:pt x="44" y="89"/>
                  <a:pt x="50" y="96"/>
                </a:cubicBezTo>
                <a:cubicBezTo>
                  <a:pt x="56" y="102"/>
                  <a:pt x="64" y="105"/>
                  <a:pt x="73" y="105"/>
                </a:cubicBezTo>
                <a:cubicBezTo>
                  <a:pt x="88" y="105"/>
                  <a:pt x="106" y="94"/>
                  <a:pt x="121" y="72"/>
                </a:cubicBezTo>
                <a:close/>
                <a:moveTo>
                  <a:pt x="167" y="72"/>
                </a:moveTo>
                <a:cubicBezTo>
                  <a:pt x="182" y="94"/>
                  <a:pt x="200" y="105"/>
                  <a:pt x="215" y="105"/>
                </a:cubicBezTo>
                <a:cubicBezTo>
                  <a:pt x="224" y="105"/>
                  <a:pt x="232" y="102"/>
                  <a:pt x="238" y="96"/>
                </a:cubicBezTo>
                <a:cubicBezTo>
                  <a:pt x="244" y="89"/>
                  <a:pt x="247" y="82"/>
                  <a:pt x="247" y="72"/>
                </a:cubicBezTo>
                <a:cubicBezTo>
                  <a:pt x="247" y="63"/>
                  <a:pt x="244" y="55"/>
                  <a:pt x="238" y="49"/>
                </a:cubicBezTo>
                <a:cubicBezTo>
                  <a:pt x="232" y="42"/>
                  <a:pt x="224" y="39"/>
                  <a:pt x="215" y="39"/>
                </a:cubicBezTo>
                <a:cubicBezTo>
                  <a:pt x="200" y="39"/>
                  <a:pt x="182" y="50"/>
                  <a:pt x="167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015467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019548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79526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5383607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722801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726882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5309767" y="2252241"/>
            <a:ext cx="1584325" cy="1800225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2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 flipH="1" flipV="1">
            <a:off x="5103392" y="3549228"/>
            <a:ext cx="1584325" cy="1800225"/>
          </a:xfrm>
          <a:custGeom>
            <a:avLst/>
            <a:gdLst>
              <a:gd name="T0" fmla="*/ 9250 w 21600"/>
              <a:gd name="T1" fmla="*/ 0 h 21600"/>
              <a:gd name="T2" fmla="*/ 3055 w 21600"/>
              <a:gd name="T3" fmla="*/ 21600 h 21600"/>
              <a:gd name="T4" fmla="*/ 9725 w 21600"/>
              <a:gd name="T5" fmla="*/ 8310 h 21600"/>
              <a:gd name="T6" fmla="*/ 15662 w 21600"/>
              <a:gd name="T7" fmla="*/ 14285 h 21600"/>
              <a:gd name="T8" fmla="*/ 21600 w 21600"/>
              <a:gd name="T9" fmla="*/ 8310 h 21600"/>
              <a:gd name="T10" fmla="*/ 17694720 60000 65536"/>
              <a:gd name="T11" fmla="*/ 5898240 60000 65536"/>
              <a:gd name="T12" fmla="*/ 5898240 60000 65536"/>
              <a:gd name="T13" fmla="*/ 5898240 60000 65536"/>
              <a:gd name="T14" fmla="*/ 0 60000 65536"/>
              <a:gd name="T15" fmla="*/ 0 w 21600"/>
              <a:gd name="T16" fmla="*/ 8310 h 21600"/>
              <a:gd name="T17" fmla="*/ 6110 w 21600"/>
              <a:gd name="T18" fmla="*/ 21600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5662" y="14285"/>
                </a:moveTo>
                <a:lnTo>
                  <a:pt x="21600" y="8310"/>
                </a:lnTo>
                <a:lnTo>
                  <a:pt x="18630" y="8310"/>
                </a:lnTo>
                <a:cubicBezTo>
                  <a:pt x="18630" y="3721"/>
                  <a:pt x="14430" y="0"/>
                  <a:pt x="9250" y="0"/>
                </a:cubicBezTo>
                <a:cubicBezTo>
                  <a:pt x="4141" y="0"/>
                  <a:pt x="0" y="3799"/>
                  <a:pt x="0" y="8485"/>
                </a:cubicBezTo>
                <a:lnTo>
                  <a:pt x="0" y="21600"/>
                </a:lnTo>
                <a:lnTo>
                  <a:pt x="6110" y="21600"/>
                </a:lnTo>
                <a:lnTo>
                  <a:pt x="6110" y="8310"/>
                </a:lnTo>
                <a:cubicBezTo>
                  <a:pt x="6110" y="6947"/>
                  <a:pt x="7362" y="5842"/>
                  <a:pt x="8907" y="5842"/>
                </a:cubicBezTo>
                <a:lnTo>
                  <a:pt x="9725" y="5842"/>
                </a:lnTo>
                <a:cubicBezTo>
                  <a:pt x="11269" y="5842"/>
                  <a:pt x="12520" y="6947"/>
                  <a:pt x="12520" y="8310"/>
                </a:cubicBezTo>
                <a:lnTo>
                  <a:pt x="9725" y="831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sz="21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2677435" y="265023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7367054" y="354922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67054" y="3836302"/>
            <a:ext cx="3770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70A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0AD4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5537" y="3018337"/>
            <a:ext cx="3903355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70AD4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0AD4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Freeform 10"/>
          <p:cNvSpPr/>
          <p:nvPr/>
        </p:nvSpPr>
        <p:spPr bwMode="auto">
          <a:xfrm flipH="1">
            <a:off x="5731298" y="3759650"/>
            <a:ext cx="4737100" cy="1442965"/>
          </a:xfrm>
          <a:custGeom>
            <a:avLst/>
            <a:gdLst>
              <a:gd name="T0" fmla="*/ 2106 w 2106"/>
              <a:gd name="T1" fmla="*/ 0 h 1134"/>
              <a:gd name="T2" fmla="*/ 0 w 2106"/>
              <a:gd name="T3" fmla="*/ 0 h 1134"/>
              <a:gd name="T4" fmla="*/ 0 w 2106"/>
              <a:gd name="T5" fmla="*/ 1134 h 1134"/>
              <a:gd name="T6" fmla="*/ 1506 w 2106"/>
              <a:gd name="T7" fmla="*/ 1134 h 1134"/>
              <a:gd name="T8" fmla="*/ 2106 w 2106"/>
              <a:gd name="T9" fmla="*/ 0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6" h="1134">
                <a:moveTo>
                  <a:pt x="2106" y="0"/>
                </a:moveTo>
                <a:lnTo>
                  <a:pt x="0" y="0"/>
                </a:lnTo>
                <a:lnTo>
                  <a:pt x="0" y="1134"/>
                </a:lnTo>
                <a:lnTo>
                  <a:pt x="1506" y="1134"/>
                </a:lnTo>
                <a:lnTo>
                  <a:pt x="2106" y="0"/>
                </a:lnTo>
                <a:close/>
              </a:path>
            </a:pathLst>
          </a:custGeom>
          <a:solidFill>
            <a:srgbClr val="70AD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9"/>
          <p:cNvSpPr/>
          <p:nvPr/>
        </p:nvSpPr>
        <p:spPr bwMode="auto">
          <a:xfrm flipH="1">
            <a:off x="5744795" y="2260600"/>
            <a:ext cx="4723603" cy="1435330"/>
          </a:xfrm>
          <a:custGeom>
            <a:avLst/>
            <a:gdLst>
              <a:gd name="T0" fmla="*/ 2100 w 2100"/>
              <a:gd name="T1" fmla="*/ 1128 h 1128"/>
              <a:gd name="T2" fmla="*/ 1506 w 2100"/>
              <a:gd name="T3" fmla="*/ 0 h 1128"/>
              <a:gd name="T4" fmla="*/ 0 w 2100"/>
              <a:gd name="T5" fmla="*/ 0 h 1128"/>
              <a:gd name="T6" fmla="*/ 0 w 2100"/>
              <a:gd name="T7" fmla="*/ 1128 h 1128"/>
              <a:gd name="T8" fmla="*/ 2100 w 2100"/>
              <a:gd name="T9" fmla="*/ 1128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0" h="1128">
                <a:moveTo>
                  <a:pt x="2100" y="1128"/>
                </a:moveTo>
                <a:lnTo>
                  <a:pt x="1506" y="0"/>
                </a:lnTo>
                <a:lnTo>
                  <a:pt x="0" y="0"/>
                </a:lnTo>
                <a:lnTo>
                  <a:pt x="0" y="1128"/>
                </a:lnTo>
                <a:lnTo>
                  <a:pt x="2100" y="1128"/>
                </a:lnTo>
                <a:close/>
              </a:path>
            </a:pathLst>
          </a:custGeom>
          <a:solidFill>
            <a:srgbClr val="70AD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1765300" y="3759650"/>
            <a:ext cx="4737100" cy="1442965"/>
          </a:xfrm>
          <a:custGeom>
            <a:avLst/>
            <a:gdLst>
              <a:gd name="T0" fmla="*/ 2106 w 2106"/>
              <a:gd name="T1" fmla="*/ 0 h 1134"/>
              <a:gd name="T2" fmla="*/ 0 w 2106"/>
              <a:gd name="T3" fmla="*/ 0 h 1134"/>
              <a:gd name="T4" fmla="*/ 0 w 2106"/>
              <a:gd name="T5" fmla="*/ 1134 h 1134"/>
              <a:gd name="T6" fmla="*/ 1506 w 2106"/>
              <a:gd name="T7" fmla="*/ 1134 h 1134"/>
              <a:gd name="T8" fmla="*/ 2106 w 2106"/>
              <a:gd name="T9" fmla="*/ 0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6" h="1134">
                <a:moveTo>
                  <a:pt x="2106" y="0"/>
                </a:moveTo>
                <a:lnTo>
                  <a:pt x="0" y="0"/>
                </a:lnTo>
                <a:lnTo>
                  <a:pt x="0" y="1134"/>
                </a:lnTo>
                <a:lnTo>
                  <a:pt x="1506" y="1134"/>
                </a:lnTo>
                <a:lnTo>
                  <a:pt x="2106" y="0"/>
                </a:lnTo>
                <a:close/>
              </a:path>
            </a:pathLst>
          </a:custGeom>
          <a:solidFill>
            <a:srgbClr val="70AD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1765300" y="2260600"/>
            <a:ext cx="4723603" cy="1435330"/>
          </a:xfrm>
          <a:custGeom>
            <a:avLst/>
            <a:gdLst>
              <a:gd name="T0" fmla="*/ 2100 w 2100"/>
              <a:gd name="T1" fmla="*/ 1128 h 1128"/>
              <a:gd name="T2" fmla="*/ 1506 w 2100"/>
              <a:gd name="T3" fmla="*/ 0 h 1128"/>
              <a:gd name="T4" fmla="*/ 0 w 2100"/>
              <a:gd name="T5" fmla="*/ 0 h 1128"/>
              <a:gd name="T6" fmla="*/ 0 w 2100"/>
              <a:gd name="T7" fmla="*/ 1128 h 1128"/>
              <a:gd name="T8" fmla="*/ 2100 w 2100"/>
              <a:gd name="T9" fmla="*/ 1128 h 1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0" h="1128">
                <a:moveTo>
                  <a:pt x="2100" y="1128"/>
                </a:moveTo>
                <a:lnTo>
                  <a:pt x="1506" y="0"/>
                </a:lnTo>
                <a:lnTo>
                  <a:pt x="0" y="0"/>
                </a:lnTo>
                <a:lnTo>
                  <a:pt x="0" y="1128"/>
                </a:lnTo>
                <a:lnTo>
                  <a:pt x="2100" y="1128"/>
                </a:lnTo>
                <a:close/>
              </a:path>
            </a:pathLst>
          </a:custGeom>
          <a:solidFill>
            <a:srgbClr val="70AD4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403309" y="2920263"/>
            <a:ext cx="1584816" cy="158626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sz="2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123306" y="265671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127387" y="294261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123306" y="416593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7387" y="445184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178716" y="416593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797712" y="445184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178716" y="269639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7797712" y="298230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b="4993"/>
          <a:stretch>
            <a:fillRect/>
          </a:stretch>
        </p:blipFill>
        <p:spPr>
          <a:xfrm>
            <a:off x="506582" y="2196331"/>
            <a:ext cx="2222811" cy="15469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b="4993"/>
          <a:stretch>
            <a:fillRect/>
          </a:stretch>
        </p:blipFill>
        <p:spPr>
          <a:xfrm>
            <a:off x="3451665" y="3743325"/>
            <a:ext cx="2222811" cy="15469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b="4993"/>
          <a:stretch>
            <a:fillRect/>
          </a:stretch>
        </p:blipFill>
        <p:spPr>
          <a:xfrm>
            <a:off x="9345417" y="3743325"/>
            <a:ext cx="2222811" cy="15469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b="4993"/>
          <a:stretch>
            <a:fillRect/>
          </a:stretch>
        </p:blipFill>
        <p:spPr>
          <a:xfrm>
            <a:off x="6403095" y="2212181"/>
            <a:ext cx="2222811" cy="1546994"/>
          </a:xfrm>
          <a:prstGeom prst="rect">
            <a:avLst/>
          </a:prstGeom>
        </p:spPr>
      </p:pic>
      <p:cxnSp>
        <p:nvCxnSpPr>
          <p:cNvPr id="10" name="Straight Connector 53"/>
          <p:cNvCxnSpPr/>
          <p:nvPr/>
        </p:nvCxnSpPr>
        <p:spPr>
          <a:xfrm>
            <a:off x="2737842" y="3733205"/>
            <a:ext cx="709811" cy="0"/>
          </a:xfrm>
          <a:prstGeom prst="line">
            <a:avLst/>
          </a:prstGeom>
          <a:ln w="6350">
            <a:solidFill>
              <a:schemeClr val="tx1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58"/>
          <p:cNvCxnSpPr/>
          <p:nvPr/>
        </p:nvCxnSpPr>
        <p:spPr>
          <a:xfrm>
            <a:off x="5678488" y="3733203"/>
            <a:ext cx="709811" cy="0"/>
          </a:xfrm>
          <a:prstGeom prst="line">
            <a:avLst/>
          </a:prstGeom>
          <a:ln w="6350">
            <a:solidFill>
              <a:schemeClr val="tx1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59"/>
          <p:cNvCxnSpPr/>
          <p:nvPr/>
        </p:nvCxnSpPr>
        <p:spPr>
          <a:xfrm>
            <a:off x="8625481" y="3733205"/>
            <a:ext cx="709811" cy="0"/>
          </a:xfrm>
          <a:prstGeom prst="line">
            <a:avLst/>
          </a:prstGeom>
          <a:ln w="6350">
            <a:solidFill>
              <a:schemeClr val="tx1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8"/>
          <p:cNvCxnSpPr/>
          <p:nvPr/>
        </p:nvCxnSpPr>
        <p:spPr>
          <a:xfrm>
            <a:off x="0" y="3735571"/>
            <a:ext cx="507008" cy="0"/>
          </a:xfrm>
          <a:prstGeom prst="line">
            <a:avLst/>
          </a:prstGeom>
          <a:ln w="6350">
            <a:solidFill>
              <a:schemeClr val="tx1"/>
            </a:solidFill>
            <a:prstDash val="dash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23"/>
          <p:cNvSpPr/>
          <p:nvPr/>
        </p:nvSpPr>
        <p:spPr>
          <a:xfrm>
            <a:off x="507008" y="3733204"/>
            <a:ext cx="2230834" cy="457139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5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en-US"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25"/>
          <p:cNvSpPr/>
          <p:nvPr/>
        </p:nvSpPr>
        <p:spPr>
          <a:xfrm>
            <a:off x="3447654" y="3276067"/>
            <a:ext cx="2230834" cy="457139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5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en-US"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26"/>
          <p:cNvSpPr/>
          <p:nvPr/>
        </p:nvSpPr>
        <p:spPr>
          <a:xfrm>
            <a:off x="6394646" y="3733205"/>
            <a:ext cx="2230834" cy="457139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5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US"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27"/>
          <p:cNvSpPr/>
          <p:nvPr/>
        </p:nvSpPr>
        <p:spPr>
          <a:xfrm>
            <a:off x="9337394" y="3276067"/>
            <a:ext cx="2230834" cy="457139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5" dirty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18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27940" y="44463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60903" y="4736321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403095" y="44463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736058" y="4736321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447653" y="231669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780616" y="2606657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230148" y="231669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563111" y="2606657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0AD4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0AD4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745" y="3471952"/>
            <a:ext cx="8904849" cy="338604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6976"/>
            <a:ext cx="3440730" cy="38756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397" y="3771467"/>
            <a:ext cx="4004603" cy="29599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873"/>
          <a:stretch>
            <a:fillRect/>
          </a:stretch>
        </p:blipFill>
        <p:spPr>
          <a:xfrm>
            <a:off x="0" y="5945177"/>
            <a:ext cx="12192000" cy="9128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34" y="1899138"/>
            <a:ext cx="4048566" cy="4958862"/>
          </a:xfrm>
          <a:prstGeom prst="rect">
            <a:avLst/>
          </a:prstGeom>
        </p:spPr>
      </p:pic>
      <p:sp>
        <p:nvSpPr>
          <p:cNvPr id="11" name="出自【趣你的PPT】(微信:qunideppt)：最优质的PPT资源库"/>
          <p:cNvSpPr txBox="1"/>
          <p:nvPr/>
        </p:nvSpPr>
        <p:spPr>
          <a:xfrm>
            <a:off x="2935035" y="2515333"/>
            <a:ext cx="5714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7FAF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汇报完毕  感谢聆听</a:t>
            </a:r>
            <a:endParaRPr lang="zh-CN" altLang="en-US" sz="4800" b="1" dirty="0">
              <a:solidFill>
                <a:srgbClr val="7FAF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>
          <a:xfrm>
            <a:off x="3933539" y="3277132"/>
            <a:ext cx="37170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81B2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封面和内页所有素材均可自由编辑替换</a:t>
            </a:r>
            <a:endParaRPr lang="zh-CN" altLang="en-US" sz="1600" dirty="0">
              <a:solidFill>
                <a:srgbClr val="81B2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Group 16出自【趣你的PPT】(微信:qunideppt)：最优质的PPT资源库"/>
          <p:cNvGrpSpPr/>
          <p:nvPr/>
        </p:nvGrpSpPr>
        <p:grpSpPr>
          <a:xfrm>
            <a:off x="4271027" y="926511"/>
            <a:ext cx="3042110" cy="1880464"/>
            <a:chOff x="6489994" y="2045153"/>
            <a:chExt cx="3042110" cy="1880464"/>
          </a:xfrm>
        </p:grpSpPr>
        <p:sp>
          <p:nvSpPr>
            <p:cNvPr id="14" name="出自【趣你的PPT】(微信:qunideppt)：最优质的PPT资源库"/>
            <p:cNvSpPr txBox="1"/>
            <p:nvPr/>
          </p:nvSpPr>
          <p:spPr>
            <a:xfrm>
              <a:off x="6489994" y="2045153"/>
              <a:ext cx="7569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solidFill>
                    <a:srgbClr val="81B26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1500" b="1" dirty="0">
                <a:solidFill>
                  <a:srgbClr val="81B26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出自【趣你的PPT】(微信:qunideppt)：最优质的PPT资源库"/>
            <p:cNvSpPr txBox="1"/>
            <p:nvPr/>
          </p:nvSpPr>
          <p:spPr>
            <a:xfrm>
              <a:off x="7294551" y="2063569"/>
              <a:ext cx="7569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solidFill>
                    <a:srgbClr val="81B26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</a:t>
              </a:r>
              <a:endParaRPr lang="zh-CN" altLang="en-US" sz="11500" b="1" dirty="0">
                <a:solidFill>
                  <a:srgbClr val="81B26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出自【趣你的PPT】(微信:qunideppt)：最优质的PPT资源库"/>
            <p:cNvSpPr txBox="1"/>
            <p:nvPr/>
          </p:nvSpPr>
          <p:spPr>
            <a:xfrm>
              <a:off x="8132908" y="2045153"/>
              <a:ext cx="7569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solidFill>
                    <a:srgbClr val="81B26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11500" b="1" dirty="0">
                <a:solidFill>
                  <a:srgbClr val="81B26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出自【趣你的PPT】(微信:qunideppt)：最优质的PPT资源库"/>
            <p:cNvSpPr txBox="1"/>
            <p:nvPr/>
          </p:nvSpPr>
          <p:spPr>
            <a:xfrm>
              <a:off x="8775170" y="2063569"/>
              <a:ext cx="75693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b="1" dirty="0">
                  <a:solidFill>
                    <a:srgbClr val="81B26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</a:t>
              </a:r>
              <a:endParaRPr lang="zh-CN" altLang="en-US" sz="11500" b="1" dirty="0">
                <a:solidFill>
                  <a:srgbClr val="81B266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75248" y="365760"/>
            <a:ext cx="2363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A2876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zh-CN" altLang="en-US" sz="2000" dirty="0">
              <a:solidFill>
                <a:srgbClr val="A2876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" y="153339"/>
            <a:ext cx="589228" cy="61253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1308295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09988" y="238648"/>
            <a:ext cx="5772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800" dirty="0">
                <a:solidFill>
                  <a:schemeClr val="bg1"/>
                </a:solidFill>
              </a:rPr>
              <a:t>赠送可编辑实用图标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8" name="Freeform 16"/>
          <p:cNvSpPr>
            <a:spLocks noChangeArrowheads="1"/>
          </p:cNvSpPr>
          <p:nvPr/>
        </p:nvSpPr>
        <p:spPr bwMode="auto">
          <a:xfrm>
            <a:off x="10804341" y="5727236"/>
            <a:ext cx="404038" cy="406480"/>
          </a:xfrm>
          <a:custGeom>
            <a:avLst/>
            <a:gdLst>
              <a:gd name="T0" fmla="*/ 369 w 634"/>
              <a:gd name="T1" fmla="*/ 251 h 635"/>
              <a:gd name="T2" fmla="*/ 369 w 634"/>
              <a:gd name="T3" fmla="*/ 251 h 635"/>
              <a:gd name="T4" fmla="*/ 177 w 634"/>
              <a:gd name="T5" fmla="*/ 251 h 635"/>
              <a:gd name="T6" fmla="*/ 162 w 634"/>
              <a:gd name="T7" fmla="*/ 266 h 635"/>
              <a:gd name="T8" fmla="*/ 177 w 634"/>
              <a:gd name="T9" fmla="*/ 280 h 635"/>
              <a:gd name="T10" fmla="*/ 369 w 634"/>
              <a:gd name="T11" fmla="*/ 280 h 635"/>
              <a:gd name="T12" fmla="*/ 398 w 634"/>
              <a:gd name="T13" fmla="*/ 266 h 635"/>
              <a:gd name="T14" fmla="*/ 369 w 634"/>
              <a:gd name="T15" fmla="*/ 251 h 635"/>
              <a:gd name="T16" fmla="*/ 633 w 634"/>
              <a:gd name="T17" fmla="*/ 604 h 635"/>
              <a:gd name="T18" fmla="*/ 633 w 634"/>
              <a:gd name="T19" fmla="*/ 604 h 635"/>
              <a:gd name="T20" fmla="*/ 471 w 634"/>
              <a:gd name="T21" fmla="*/ 442 h 635"/>
              <a:gd name="T22" fmla="*/ 530 w 634"/>
              <a:gd name="T23" fmla="*/ 266 h 635"/>
              <a:gd name="T24" fmla="*/ 265 w 634"/>
              <a:gd name="T25" fmla="*/ 0 h 635"/>
              <a:gd name="T26" fmla="*/ 0 w 634"/>
              <a:gd name="T27" fmla="*/ 266 h 635"/>
              <a:gd name="T28" fmla="*/ 265 w 634"/>
              <a:gd name="T29" fmla="*/ 530 h 635"/>
              <a:gd name="T30" fmla="*/ 442 w 634"/>
              <a:gd name="T31" fmla="*/ 472 h 635"/>
              <a:gd name="T32" fmla="*/ 604 w 634"/>
              <a:gd name="T33" fmla="*/ 634 h 635"/>
              <a:gd name="T34" fmla="*/ 633 w 634"/>
              <a:gd name="T35" fmla="*/ 634 h 635"/>
              <a:gd name="T36" fmla="*/ 633 w 634"/>
              <a:gd name="T37" fmla="*/ 604 h 635"/>
              <a:gd name="T38" fmla="*/ 265 w 634"/>
              <a:gd name="T39" fmla="*/ 487 h 635"/>
              <a:gd name="T40" fmla="*/ 265 w 634"/>
              <a:gd name="T41" fmla="*/ 487 h 635"/>
              <a:gd name="T42" fmla="*/ 45 w 634"/>
              <a:gd name="T43" fmla="*/ 266 h 635"/>
              <a:gd name="T44" fmla="*/ 265 w 634"/>
              <a:gd name="T45" fmla="*/ 45 h 635"/>
              <a:gd name="T46" fmla="*/ 486 w 634"/>
              <a:gd name="T47" fmla="*/ 266 h 635"/>
              <a:gd name="T48" fmla="*/ 265 w 634"/>
              <a:gd name="T49" fmla="*/ 487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34" h="635">
                <a:moveTo>
                  <a:pt x="369" y="251"/>
                </a:moveTo>
                <a:lnTo>
                  <a:pt x="369" y="251"/>
                </a:lnTo>
                <a:cubicBezTo>
                  <a:pt x="177" y="251"/>
                  <a:pt x="177" y="251"/>
                  <a:pt x="177" y="251"/>
                </a:cubicBezTo>
                <a:cubicBezTo>
                  <a:pt x="162" y="251"/>
                  <a:pt x="162" y="251"/>
                  <a:pt x="162" y="266"/>
                </a:cubicBezTo>
                <a:cubicBezTo>
                  <a:pt x="162" y="280"/>
                  <a:pt x="162" y="280"/>
                  <a:pt x="177" y="280"/>
                </a:cubicBezTo>
                <a:cubicBezTo>
                  <a:pt x="369" y="280"/>
                  <a:pt x="369" y="280"/>
                  <a:pt x="369" y="280"/>
                </a:cubicBezTo>
                <a:cubicBezTo>
                  <a:pt x="383" y="280"/>
                  <a:pt x="398" y="280"/>
                  <a:pt x="398" y="266"/>
                </a:cubicBezTo>
                <a:cubicBezTo>
                  <a:pt x="398" y="251"/>
                  <a:pt x="383" y="251"/>
                  <a:pt x="369" y="251"/>
                </a:cubicBezTo>
                <a:close/>
                <a:moveTo>
                  <a:pt x="633" y="604"/>
                </a:moveTo>
                <a:lnTo>
                  <a:pt x="633" y="604"/>
                </a:lnTo>
                <a:cubicBezTo>
                  <a:pt x="471" y="442"/>
                  <a:pt x="471" y="442"/>
                  <a:pt x="471" y="442"/>
                </a:cubicBezTo>
                <a:cubicBezTo>
                  <a:pt x="501" y="398"/>
                  <a:pt x="530" y="339"/>
                  <a:pt x="530" y="266"/>
                </a:cubicBezTo>
                <a:cubicBezTo>
                  <a:pt x="530" y="118"/>
                  <a:pt x="412" y="0"/>
                  <a:pt x="265" y="0"/>
                </a:cubicBezTo>
                <a:cubicBezTo>
                  <a:pt x="118" y="0"/>
                  <a:pt x="0" y="118"/>
                  <a:pt x="0" y="266"/>
                </a:cubicBezTo>
                <a:cubicBezTo>
                  <a:pt x="0" y="413"/>
                  <a:pt x="118" y="530"/>
                  <a:pt x="265" y="530"/>
                </a:cubicBezTo>
                <a:cubicBezTo>
                  <a:pt x="339" y="530"/>
                  <a:pt x="383" y="501"/>
                  <a:pt x="442" y="472"/>
                </a:cubicBezTo>
                <a:cubicBezTo>
                  <a:pt x="604" y="634"/>
                  <a:pt x="604" y="634"/>
                  <a:pt x="604" y="634"/>
                </a:cubicBezTo>
                <a:cubicBezTo>
                  <a:pt x="604" y="634"/>
                  <a:pt x="619" y="634"/>
                  <a:pt x="633" y="634"/>
                </a:cubicBezTo>
                <a:cubicBezTo>
                  <a:pt x="633" y="619"/>
                  <a:pt x="633" y="604"/>
                  <a:pt x="633" y="604"/>
                </a:cubicBezTo>
                <a:close/>
                <a:moveTo>
                  <a:pt x="265" y="487"/>
                </a:moveTo>
                <a:lnTo>
                  <a:pt x="265" y="487"/>
                </a:lnTo>
                <a:cubicBezTo>
                  <a:pt x="148" y="487"/>
                  <a:pt x="45" y="383"/>
                  <a:pt x="45" y="266"/>
                </a:cubicBezTo>
                <a:cubicBezTo>
                  <a:pt x="45" y="148"/>
                  <a:pt x="148" y="45"/>
                  <a:pt x="265" y="45"/>
                </a:cubicBezTo>
                <a:cubicBezTo>
                  <a:pt x="398" y="45"/>
                  <a:pt x="486" y="148"/>
                  <a:pt x="486" y="266"/>
                </a:cubicBezTo>
                <a:cubicBezTo>
                  <a:pt x="486" y="383"/>
                  <a:pt x="398" y="487"/>
                  <a:pt x="265" y="487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" name="Freeform 17"/>
          <p:cNvSpPr>
            <a:spLocks noChangeArrowheads="1"/>
          </p:cNvSpPr>
          <p:nvPr/>
        </p:nvSpPr>
        <p:spPr bwMode="auto">
          <a:xfrm>
            <a:off x="10157411" y="5727236"/>
            <a:ext cx="404040" cy="406480"/>
          </a:xfrm>
          <a:custGeom>
            <a:avLst/>
            <a:gdLst>
              <a:gd name="T0" fmla="*/ 368 w 634"/>
              <a:gd name="T1" fmla="*/ 251 h 635"/>
              <a:gd name="T2" fmla="*/ 368 w 634"/>
              <a:gd name="T3" fmla="*/ 251 h 635"/>
              <a:gd name="T4" fmla="*/ 279 w 634"/>
              <a:gd name="T5" fmla="*/ 251 h 635"/>
              <a:gd name="T6" fmla="*/ 279 w 634"/>
              <a:gd name="T7" fmla="*/ 177 h 635"/>
              <a:gd name="T8" fmla="*/ 265 w 634"/>
              <a:gd name="T9" fmla="*/ 148 h 635"/>
              <a:gd name="T10" fmla="*/ 250 w 634"/>
              <a:gd name="T11" fmla="*/ 177 h 635"/>
              <a:gd name="T12" fmla="*/ 250 w 634"/>
              <a:gd name="T13" fmla="*/ 251 h 635"/>
              <a:gd name="T14" fmla="*/ 162 w 634"/>
              <a:gd name="T15" fmla="*/ 251 h 635"/>
              <a:gd name="T16" fmla="*/ 147 w 634"/>
              <a:gd name="T17" fmla="*/ 266 h 635"/>
              <a:gd name="T18" fmla="*/ 162 w 634"/>
              <a:gd name="T19" fmla="*/ 295 h 635"/>
              <a:gd name="T20" fmla="*/ 250 w 634"/>
              <a:gd name="T21" fmla="*/ 295 h 635"/>
              <a:gd name="T22" fmla="*/ 250 w 634"/>
              <a:gd name="T23" fmla="*/ 369 h 635"/>
              <a:gd name="T24" fmla="*/ 265 w 634"/>
              <a:gd name="T25" fmla="*/ 383 h 635"/>
              <a:gd name="T26" fmla="*/ 279 w 634"/>
              <a:gd name="T27" fmla="*/ 369 h 635"/>
              <a:gd name="T28" fmla="*/ 279 w 634"/>
              <a:gd name="T29" fmla="*/ 295 h 635"/>
              <a:gd name="T30" fmla="*/ 368 w 634"/>
              <a:gd name="T31" fmla="*/ 295 h 635"/>
              <a:gd name="T32" fmla="*/ 383 w 634"/>
              <a:gd name="T33" fmla="*/ 266 h 635"/>
              <a:gd name="T34" fmla="*/ 368 w 634"/>
              <a:gd name="T35" fmla="*/ 251 h 635"/>
              <a:gd name="T36" fmla="*/ 618 w 634"/>
              <a:gd name="T37" fmla="*/ 604 h 635"/>
              <a:gd name="T38" fmla="*/ 618 w 634"/>
              <a:gd name="T39" fmla="*/ 604 h 635"/>
              <a:gd name="T40" fmla="*/ 456 w 634"/>
              <a:gd name="T41" fmla="*/ 442 h 635"/>
              <a:gd name="T42" fmla="*/ 530 w 634"/>
              <a:gd name="T43" fmla="*/ 266 h 635"/>
              <a:gd name="T44" fmla="*/ 265 w 634"/>
              <a:gd name="T45" fmla="*/ 0 h 635"/>
              <a:gd name="T46" fmla="*/ 0 w 634"/>
              <a:gd name="T47" fmla="*/ 266 h 635"/>
              <a:gd name="T48" fmla="*/ 265 w 634"/>
              <a:gd name="T49" fmla="*/ 530 h 635"/>
              <a:gd name="T50" fmla="*/ 426 w 634"/>
              <a:gd name="T51" fmla="*/ 472 h 635"/>
              <a:gd name="T52" fmla="*/ 588 w 634"/>
              <a:gd name="T53" fmla="*/ 634 h 635"/>
              <a:gd name="T54" fmla="*/ 618 w 634"/>
              <a:gd name="T55" fmla="*/ 634 h 635"/>
              <a:gd name="T56" fmla="*/ 618 w 634"/>
              <a:gd name="T57" fmla="*/ 604 h 635"/>
              <a:gd name="T58" fmla="*/ 265 w 634"/>
              <a:gd name="T59" fmla="*/ 487 h 635"/>
              <a:gd name="T60" fmla="*/ 265 w 634"/>
              <a:gd name="T61" fmla="*/ 487 h 635"/>
              <a:gd name="T62" fmla="*/ 44 w 634"/>
              <a:gd name="T63" fmla="*/ 266 h 635"/>
              <a:gd name="T64" fmla="*/ 265 w 634"/>
              <a:gd name="T65" fmla="*/ 45 h 635"/>
              <a:gd name="T66" fmla="*/ 485 w 634"/>
              <a:gd name="T67" fmla="*/ 266 h 635"/>
              <a:gd name="T68" fmla="*/ 265 w 634"/>
              <a:gd name="T69" fmla="*/ 487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34" h="635">
                <a:moveTo>
                  <a:pt x="368" y="251"/>
                </a:moveTo>
                <a:lnTo>
                  <a:pt x="368" y="251"/>
                </a:lnTo>
                <a:cubicBezTo>
                  <a:pt x="279" y="251"/>
                  <a:pt x="279" y="251"/>
                  <a:pt x="279" y="251"/>
                </a:cubicBezTo>
                <a:cubicBezTo>
                  <a:pt x="279" y="177"/>
                  <a:pt x="279" y="177"/>
                  <a:pt x="279" y="177"/>
                </a:cubicBezTo>
                <a:cubicBezTo>
                  <a:pt x="279" y="162"/>
                  <a:pt x="279" y="148"/>
                  <a:pt x="265" y="148"/>
                </a:cubicBezTo>
                <a:cubicBezTo>
                  <a:pt x="250" y="148"/>
                  <a:pt x="250" y="162"/>
                  <a:pt x="250" y="177"/>
                </a:cubicBezTo>
                <a:cubicBezTo>
                  <a:pt x="250" y="251"/>
                  <a:pt x="250" y="251"/>
                  <a:pt x="250" y="251"/>
                </a:cubicBezTo>
                <a:cubicBezTo>
                  <a:pt x="162" y="251"/>
                  <a:pt x="162" y="251"/>
                  <a:pt x="162" y="251"/>
                </a:cubicBezTo>
                <a:cubicBezTo>
                  <a:pt x="162" y="251"/>
                  <a:pt x="147" y="251"/>
                  <a:pt x="147" y="266"/>
                </a:cubicBezTo>
                <a:cubicBezTo>
                  <a:pt x="147" y="280"/>
                  <a:pt x="162" y="295"/>
                  <a:pt x="162" y="295"/>
                </a:cubicBezTo>
                <a:cubicBezTo>
                  <a:pt x="250" y="295"/>
                  <a:pt x="250" y="295"/>
                  <a:pt x="250" y="295"/>
                </a:cubicBezTo>
                <a:cubicBezTo>
                  <a:pt x="250" y="369"/>
                  <a:pt x="250" y="369"/>
                  <a:pt x="250" y="369"/>
                </a:cubicBezTo>
                <a:cubicBezTo>
                  <a:pt x="250" y="383"/>
                  <a:pt x="250" y="383"/>
                  <a:pt x="265" y="383"/>
                </a:cubicBezTo>
                <a:cubicBezTo>
                  <a:pt x="279" y="383"/>
                  <a:pt x="279" y="383"/>
                  <a:pt x="279" y="369"/>
                </a:cubicBezTo>
                <a:cubicBezTo>
                  <a:pt x="279" y="295"/>
                  <a:pt x="279" y="295"/>
                  <a:pt x="279" y="295"/>
                </a:cubicBezTo>
                <a:cubicBezTo>
                  <a:pt x="368" y="295"/>
                  <a:pt x="368" y="295"/>
                  <a:pt x="368" y="295"/>
                </a:cubicBezTo>
                <a:cubicBezTo>
                  <a:pt x="368" y="295"/>
                  <a:pt x="383" y="280"/>
                  <a:pt x="383" y="266"/>
                </a:cubicBezTo>
                <a:cubicBezTo>
                  <a:pt x="383" y="251"/>
                  <a:pt x="368" y="251"/>
                  <a:pt x="368" y="251"/>
                </a:cubicBezTo>
                <a:close/>
                <a:moveTo>
                  <a:pt x="618" y="604"/>
                </a:moveTo>
                <a:lnTo>
                  <a:pt x="618" y="604"/>
                </a:lnTo>
                <a:cubicBezTo>
                  <a:pt x="456" y="442"/>
                  <a:pt x="456" y="442"/>
                  <a:pt x="456" y="442"/>
                </a:cubicBezTo>
                <a:cubicBezTo>
                  <a:pt x="500" y="398"/>
                  <a:pt x="530" y="339"/>
                  <a:pt x="530" y="266"/>
                </a:cubicBezTo>
                <a:cubicBezTo>
                  <a:pt x="530" y="118"/>
                  <a:pt x="412" y="0"/>
                  <a:pt x="265" y="0"/>
                </a:cubicBezTo>
                <a:cubicBezTo>
                  <a:pt x="117" y="0"/>
                  <a:pt x="0" y="118"/>
                  <a:pt x="0" y="266"/>
                </a:cubicBezTo>
                <a:cubicBezTo>
                  <a:pt x="0" y="413"/>
                  <a:pt x="117" y="530"/>
                  <a:pt x="265" y="530"/>
                </a:cubicBezTo>
                <a:cubicBezTo>
                  <a:pt x="324" y="530"/>
                  <a:pt x="383" y="501"/>
                  <a:pt x="426" y="472"/>
                </a:cubicBezTo>
                <a:cubicBezTo>
                  <a:pt x="588" y="634"/>
                  <a:pt x="588" y="634"/>
                  <a:pt x="588" y="634"/>
                </a:cubicBezTo>
                <a:cubicBezTo>
                  <a:pt x="603" y="634"/>
                  <a:pt x="618" y="634"/>
                  <a:pt x="618" y="634"/>
                </a:cubicBezTo>
                <a:cubicBezTo>
                  <a:pt x="633" y="619"/>
                  <a:pt x="633" y="604"/>
                  <a:pt x="618" y="604"/>
                </a:cubicBezTo>
                <a:close/>
                <a:moveTo>
                  <a:pt x="265" y="487"/>
                </a:moveTo>
                <a:lnTo>
                  <a:pt x="265" y="487"/>
                </a:lnTo>
                <a:cubicBezTo>
                  <a:pt x="147" y="487"/>
                  <a:pt x="44" y="383"/>
                  <a:pt x="44" y="266"/>
                </a:cubicBezTo>
                <a:cubicBezTo>
                  <a:pt x="44" y="148"/>
                  <a:pt x="147" y="45"/>
                  <a:pt x="265" y="45"/>
                </a:cubicBezTo>
                <a:cubicBezTo>
                  <a:pt x="383" y="45"/>
                  <a:pt x="485" y="148"/>
                  <a:pt x="485" y="266"/>
                </a:cubicBezTo>
                <a:cubicBezTo>
                  <a:pt x="485" y="383"/>
                  <a:pt x="383" y="487"/>
                  <a:pt x="265" y="487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" name="Freeform 18"/>
          <p:cNvSpPr>
            <a:spLocks noChangeArrowheads="1"/>
          </p:cNvSpPr>
          <p:nvPr/>
        </p:nvSpPr>
        <p:spPr bwMode="auto">
          <a:xfrm>
            <a:off x="9512817" y="5727236"/>
            <a:ext cx="392362" cy="406480"/>
          </a:xfrm>
          <a:custGeom>
            <a:avLst/>
            <a:gdLst>
              <a:gd name="T0" fmla="*/ 618 w 619"/>
              <a:gd name="T1" fmla="*/ 604 h 635"/>
              <a:gd name="T2" fmla="*/ 618 w 619"/>
              <a:gd name="T3" fmla="*/ 604 h 635"/>
              <a:gd name="T4" fmla="*/ 456 w 619"/>
              <a:gd name="T5" fmla="*/ 442 h 635"/>
              <a:gd name="T6" fmla="*/ 530 w 619"/>
              <a:gd name="T7" fmla="*/ 266 h 635"/>
              <a:gd name="T8" fmla="*/ 265 w 619"/>
              <a:gd name="T9" fmla="*/ 0 h 635"/>
              <a:gd name="T10" fmla="*/ 0 w 619"/>
              <a:gd name="T11" fmla="*/ 266 h 635"/>
              <a:gd name="T12" fmla="*/ 265 w 619"/>
              <a:gd name="T13" fmla="*/ 530 h 635"/>
              <a:gd name="T14" fmla="*/ 427 w 619"/>
              <a:gd name="T15" fmla="*/ 472 h 635"/>
              <a:gd name="T16" fmla="*/ 589 w 619"/>
              <a:gd name="T17" fmla="*/ 634 h 635"/>
              <a:gd name="T18" fmla="*/ 618 w 619"/>
              <a:gd name="T19" fmla="*/ 634 h 635"/>
              <a:gd name="T20" fmla="*/ 618 w 619"/>
              <a:gd name="T21" fmla="*/ 604 h 635"/>
              <a:gd name="T22" fmla="*/ 265 w 619"/>
              <a:gd name="T23" fmla="*/ 487 h 635"/>
              <a:gd name="T24" fmla="*/ 265 w 619"/>
              <a:gd name="T25" fmla="*/ 487 h 635"/>
              <a:gd name="T26" fmla="*/ 29 w 619"/>
              <a:gd name="T27" fmla="*/ 266 h 635"/>
              <a:gd name="T28" fmla="*/ 265 w 619"/>
              <a:gd name="T29" fmla="*/ 45 h 635"/>
              <a:gd name="T30" fmla="*/ 486 w 619"/>
              <a:gd name="T31" fmla="*/ 266 h 635"/>
              <a:gd name="T32" fmla="*/ 265 w 619"/>
              <a:gd name="T33" fmla="*/ 487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19" h="635">
                <a:moveTo>
                  <a:pt x="618" y="604"/>
                </a:moveTo>
                <a:lnTo>
                  <a:pt x="618" y="604"/>
                </a:lnTo>
                <a:cubicBezTo>
                  <a:pt x="456" y="442"/>
                  <a:pt x="456" y="442"/>
                  <a:pt x="456" y="442"/>
                </a:cubicBezTo>
                <a:cubicBezTo>
                  <a:pt x="500" y="398"/>
                  <a:pt x="530" y="339"/>
                  <a:pt x="530" y="266"/>
                </a:cubicBezTo>
                <a:cubicBezTo>
                  <a:pt x="530" y="118"/>
                  <a:pt x="412" y="0"/>
                  <a:pt x="265" y="0"/>
                </a:cubicBezTo>
                <a:cubicBezTo>
                  <a:pt x="118" y="0"/>
                  <a:pt x="0" y="118"/>
                  <a:pt x="0" y="266"/>
                </a:cubicBezTo>
                <a:cubicBezTo>
                  <a:pt x="0" y="413"/>
                  <a:pt x="118" y="530"/>
                  <a:pt x="265" y="530"/>
                </a:cubicBezTo>
                <a:cubicBezTo>
                  <a:pt x="324" y="530"/>
                  <a:pt x="382" y="501"/>
                  <a:pt x="427" y="472"/>
                </a:cubicBezTo>
                <a:cubicBezTo>
                  <a:pt x="589" y="634"/>
                  <a:pt x="589" y="634"/>
                  <a:pt x="589" y="634"/>
                </a:cubicBezTo>
                <a:cubicBezTo>
                  <a:pt x="603" y="634"/>
                  <a:pt x="603" y="634"/>
                  <a:pt x="618" y="634"/>
                </a:cubicBezTo>
                <a:cubicBezTo>
                  <a:pt x="618" y="619"/>
                  <a:pt x="618" y="604"/>
                  <a:pt x="618" y="604"/>
                </a:cubicBezTo>
                <a:close/>
                <a:moveTo>
                  <a:pt x="265" y="487"/>
                </a:moveTo>
                <a:lnTo>
                  <a:pt x="265" y="487"/>
                </a:lnTo>
                <a:cubicBezTo>
                  <a:pt x="132" y="487"/>
                  <a:pt x="29" y="383"/>
                  <a:pt x="29" y="266"/>
                </a:cubicBezTo>
                <a:cubicBezTo>
                  <a:pt x="29" y="148"/>
                  <a:pt x="132" y="45"/>
                  <a:pt x="265" y="45"/>
                </a:cubicBezTo>
                <a:cubicBezTo>
                  <a:pt x="382" y="45"/>
                  <a:pt x="486" y="148"/>
                  <a:pt x="486" y="266"/>
                </a:cubicBezTo>
                <a:cubicBezTo>
                  <a:pt x="486" y="383"/>
                  <a:pt x="382" y="487"/>
                  <a:pt x="265" y="487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" name="Freeform 19"/>
          <p:cNvSpPr>
            <a:spLocks noChangeArrowheads="1"/>
          </p:cNvSpPr>
          <p:nvPr/>
        </p:nvSpPr>
        <p:spPr bwMode="auto">
          <a:xfrm>
            <a:off x="8856546" y="5727236"/>
            <a:ext cx="404038" cy="406480"/>
          </a:xfrm>
          <a:custGeom>
            <a:avLst/>
            <a:gdLst>
              <a:gd name="T0" fmla="*/ 30 w 634"/>
              <a:gd name="T1" fmla="*/ 236 h 635"/>
              <a:gd name="T2" fmla="*/ 30 w 634"/>
              <a:gd name="T3" fmla="*/ 236 h 635"/>
              <a:gd name="T4" fmla="*/ 221 w 634"/>
              <a:gd name="T5" fmla="*/ 236 h 635"/>
              <a:gd name="T6" fmla="*/ 236 w 634"/>
              <a:gd name="T7" fmla="*/ 221 h 635"/>
              <a:gd name="T8" fmla="*/ 221 w 634"/>
              <a:gd name="T9" fmla="*/ 207 h 635"/>
              <a:gd name="T10" fmla="*/ 74 w 634"/>
              <a:gd name="T11" fmla="*/ 207 h 635"/>
              <a:gd name="T12" fmla="*/ 324 w 634"/>
              <a:gd name="T13" fmla="*/ 45 h 635"/>
              <a:gd name="T14" fmla="*/ 589 w 634"/>
              <a:gd name="T15" fmla="*/ 280 h 635"/>
              <a:gd name="T16" fmla="*/ 633 w 634"/>
              <a:gd name="T17" fmla="*/ 280 h 635"/>
              <a:gd name="T18" fmla="*/ 324 w 634"/>
              <a:gd name="T19" fmla="*/ 0 h 635"/>
              <a:gd name="T20" fmla="*/ 44 w 634"/>
              <a:gd name="T21" fmla="*/ 162 h 635"/>
              <a:gd name="T22" fmla="*/ 44 w 634"/>
              <a:gd name="T23" fmla="*/ 30 h 635"/>
              <a:gd name="T24" fmla="*/ 30 w 634"/>
              <a:gd name="T25" fmla="*/ 0 h 635"/>
              <a:gd name="T26" fmla="*/ 0 w 634"/>
              <a:gd name="T27" fmla="*/ 30 h 635"/>
              <a:gd name="T28" fmla="*/ 0 w 634"/>
              <a:gd name="T29" fmla="*/ 221 h 635"/>
              <a:gd name="T30" fmla="*/ 30 w 634"/>
              <a:gd name="T31" fmla="*/ 236 h 635"/>
              <a:gd name="T32" fmla="*/ 619 w 634"/>
              <a:gd name="T33" fmla="*/ 398 h 635"/>
              <a:gd name="T34" fmla="*/ 619 w 634"/>
              <a:gd name="T35" fmla="*/ 398 h 635"/>
              <a:gd name="T36" fmla="*/ 412 w 634"/>
              <a:gd name="T37" fmla="*/ 398 h 635"/>
              <a:gd name="T38" fmla="*/ 398 w 634"/>
              <a:gd name="T39" fmla="*/ 413 h 635"/>
              <a:gd name="T40" fmla="*/ 412 w 634"/>
              <a:gd name="T41" fmla="*/ 442 h 635"/>
              <a:gd name="T42" fmla="*/ 574 w 634"/>
              <a:gd name="T43" fmla="*/ 442 h 635"/>
              <a:gd name="T44" fmla="*/ 324 w 634"/>
              <a:gd name="T45" fmla="*/ 589 h 635"/>
              <a:gd name="T46" fmla="*/ 44 w 634"/>
              <a:gd name="T47" fmla="*/ 354 h 635"/>
              <a:gd name="T48" fmla="*/ 15 w 634"/>
              <a:gd name="T49" fmla="*/ 354 h 635"/>
              <a:gd name="T50" fmla="*/ 324 w 634"/>
              <a:gd name="T51" fmla="*/ 634 h 635"/>
              <a:gd name="T52" fmla="*/ 589 w 634"/>
              <a:gd name="T53" fmla="*/ 472 h 635"/>
              <a:gd name="T54" fmla="*/ 589 w 634"/>
              <a:gd name="T55" fmla="*/ 619 h 635"/>
              <a:gd name="T56" fmla="*/ 619 w 634"/>
              <a:gd name="T57" fmla="*/ 634 h 635"/>
              <a:gd name="T58" fmla="*/ 633 w 634"/>
              <a:gd name="T59" fmla="*/ 619 h 635"/>
              <a:gd name="T60" fmla="*/ 633 w 634"/>
              <a:gd name="T61" fmla="*/ 413 h 635"/>
              <a:gd name="T62" fmla="*/ 619 w 634"/>
              <a:gd name="T63" fmla="*/ 398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4" h="635">
                <a:moveTo>
                  <a:pt x="30" y="236"/>
                </a:moveTo>
                <a:lnTo>
                  <a:pt x="30" y="236"/>
                </a:lnTo>
                <a:cubicBezTo>
                  <a:pt x="221" y="236"/>
                  <a:pt x="221" y="236"/>
                  <a:pt x="221" y="236"/>
                </a:cubicBezTo>
                <a:cubicBezTo>
                  <a:pt x="236" y="236"/>
                  <a:pt x="236" y="236"/>
                  <a:pt x="236" y="221"/>
                </a:cubicBezTo>
                <a:cubicBezTo>
                  <a:pt x="236" y="207"/>
                  <a:pt x="236" y="207"/>
                  <a:pt x="221" y="207"/>
                </a:cubicBezTo>
                <a:cubicBezTo>
                  <a:pt x="74" y="207"/>
                  <a:pt x="74" y="207"/>
                  <a:pt x="74" y="207"/>
                </a:cubicBezTo>
                <a:cubicBezTo>
                  <a:pt x="118" y="104"/>
                  <a:pt x="207" y="45"/>
                  <a:pt x="324" y="45"/>
                </a:cubicBezTo>
                <a:cubicBezTo>
                  <a:pt x="457" y="45"/>
                  <a:pt x="574" y="148"/>
                  <a:pt x="589" y="280"/>
                </a:cubicBezTo>
                <a:cubicBezTo>
                  <a:pt x="633" y="280"/>
                  <a:pt x="633" y="280"/>
                  <a:pt x="633" y="280"/>
                </a:cubicBezTo>
                <a:cubicBezTo>
                  <a:pt x="619" y="118"/>
                  <a:pt x="486" y="0"/>
                  <a:pt x="324" y="0"/>
                </a:cubicBezTo>
                <a:cubicBezTo>
                  <a:pt x="207" y="0"/>
                  <a:pt x="103" y="74"/>
                  <a:pt x="44" y="162"/>
                </a:cubicBezTo>
                <a:cubicBezTo>
                  <a:pt x="44" y="30"/>
                  <a:pt x="44" y="30"/>
                  <a:pt x="44" y="30"/>
                </a:cubicBezTo>
                <a:cubicBezTo>
                  <a:pt x="44" y="15"/>
                  <a:pt x="30" y="0"/>
                  <a:pt x="30" y="0"/>
                </a:cubicBezTo>
                <a:cubicBezTo>
                  <a:pt x="15" y="0"/>
                  <a:pt x="0" y="15"/>
                  <a:pt x="0" y="30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36"/>
                  <a:pt x="30" y="236"/>
                  <a:pt x="30" y="236"/>
                </a:cubicBezTo>
                <a:close/>
                <a:moveTo>
                  <a:pt x="619" y="398"/>
                </a:moveTo>
                <a:lnTo>
                  <a:pt x="619" y="398"/>
                </a:lnTo>
                <a:cubicBezTo>
                  <a:pt x="412" y="398"/>
                  <a:pt x="412" y="398"/>
                  <a:pt x="412" y="398"/>
                </a:cubicBezTo>
                <a:lnTo>
                  <a:pt x="398" y="413"/>
                </a:lnTo>
                <a:cubicBezTo>
                  <a:pt x="398" y="428"/>
                  <a:pt x="412" y="442"/>
                  <a:pt x="412" y="442"/>
                </a:cubicBezTo>
                <a:cubicBezTo>
                  <a:pt x="574" y="442"/>
                  <a:pt x="574" y="442"/>
                  <a:pt x="574" y="442"/>
                </a:cubicBezTo>
                <a:cubicBezTo>
                  <a:pt x="530" y="530"/>
                  <a:pt x="427" y="589"/>
                  <a:pt x="324" y="589"/>
                </a:cubicBezTo>
                <a:cubicBezTo>
                  <a:pt x="177" y="589"/>
                  <a:pt x="74" y="487"/>
                  <a:pt x="44" y="354"/>
                </a:cubicBezTo>
                <a:cubicBezTo>
                  <a:pt x="15" y="354"/>
                  <a:pt x="15" y="354"/>
                  <a:pt x="15" y="354"/>
                </a:cubicBezTo>
                <a:cubicBezTo>
                  <a:pt x="30" y="516"/>
                  <a:pt x="162" y="634"/>
                  <a:pt x="324" y="634"/>
                </a:cubicBezTo>
                <a:cubicBezTo>
                  <a:pt x="442" y="634"/>
                  <a:pt x="545" y="575"/>
                  <a:pt x="589" y="472"/>
                </a:cubicBezTo>
                <a:cubicBezTo>
                  <a:pt x="589" y="619"/>
                  <a:pt x="589" y="619"/>
                  <a:pt x="589" y="619"/>
                </a:cubicBezTo>
                <a:cubicBezTo>
                  <a:pt x="589" y="619"/>
                  <a:pt x="604" y="634"/>
                  <a:pt x="619" y="634"/>
                </a:cubicBezTo>
                <a:lnTo>
                  <a:pt x="633" y="619"/>
                </a:lnTo>
                <a:cubicBezTo>
                  <a:pt x="633" y="413"/>
                  <a:pt x="633" y="413"/>
                  <a:pt x="633" y="413"/>
                </a:cubicBezTo>
                <a:cubicBezTo>
                  <a:pt x="633" y="398"/>
                  <a:pt x="619" y="398"/>
                  <a:pt x="619" y="398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2" name="Freeform 20"/>
          <p:cNvSpPr>
            <a:spLocks noChangeArrowheads="1"/>
          </p:cNvSpPr>
          <p:nvPr/>
        </p:nvSpPr>
        <p:spPr bwMode="auto">
          <a:xfrm>
            <a:off x="8211952" y="5727236"/>
            <a:ext cx="404038" cy="406480"/>
          </a:xfrm>
          <a:custGeom>
            <a:avLst/>
            <a:gdLst>
              <a:gd name="T0" fmla="*/ 471 w 634"/>
              <a:gd name="T1" fmla="*/ 45 h 635"/>
              <a:gd name="T2" fmla="*/ 471 w 634"/>
              <a:gd name="T3" fmla="*/ 45 h 635"/>
              <a:gd name="T4" fmla="*/ 603 w 634"/>
              <a:gd name="T5" fmla="*/ 45 h 635"/>
              <a:gd name="T6" fmla="*/ 633 w 634"/>
              <a:gd name="T7" fmla="*/ 30 h 635"/>
              <a:gd name="T8" fmla="*/ 603 w 634"/>
              <a:gd name="T9" fmla="*/ 0 h 635"/>
              <a:gd name="T10" fmla="*/ 412 w 634"/>
              <a:gd name="T11" fmla="*/ 0 h 635"/>
              <a:gd name="T12" fmla="*/ 397 w 634"/>
              <a:gd name="T13" fmla="*/ 30 h 635"/>
              <a:gd name="T14" fmla="*/ 397 w 634"/>
              <a:gd name="T15" fmla="*/ 221 h 635"/>
              <a:gd name="T16" fmla="*/ 412 w 634"/>
              <a:gd name="T17" fmla="*/ 236 h 635"/>
              <a:gd name="T18" fmla="*/ 426 w 634"/>
              <a:gd name="T19" fmla="*/ 221 h 635"/>
              <a:gd name="T20" fmla="*/ 426 w 634"/>
              <a:gd name="T21" fmla="*/ 74 h 635"/>
              <a:gd name="T22" fmla="*/ 588 w 634"/>
              <a:gd name="T23" fmla="*/ 325 h 635"/>
              <a:gd name="T24" fmla="*/ 309 w 634"/>
              <a:gd name="T25" fmla="*/ 589 h 635"/>
              <a:gd name="T26" fmla="*/ 44 w 634"/>
              <a:gd name="T27" fmla="*/ 325 h 635"/>
              <a:gd name="T28" fmla="*/ 279 w 634"/>
              <a:gd name="T29" fmla="*/ 45 h 635"/>
              <a:gd name="T30" fmla="*/ 279 w 634"/>
              <a:gd name="T31" fmla="*/ 15 h 635"/>
              <a:gd name="T32" fmla="*/ 0 w 634"/>
              <a:gd name="T33" fmla="*/ 325 h 635"/>
              <a:gd name="T34" fmla="*/ 309 w 634"/>
              <a:gd name="T35" fmla="*/ 634 h 635"/>
              <a:gd name="T36" fmla="*/ 633 w 634"/>
              <a:gd name="T37" fmla="*/ 325 h 635"/>
              <a:gd name="T38" fmla="*/ 471 w 634"/>
              <a:gd name="T39" fmla="*/ 45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34" h="635">
                <a:moveTo>
                  <a:pt x="471" y="45"/>
                </a:moveTo>
                <a:lnTo>
                  <a:pt x="471" y="45"/>
                </a:lnTo>
                <a:cubicBezTo>
                  <a:pt x="603" y="45"/>
                  <a:pt x="603" y="45"/>
                  <a:pt x="603" y="45"/>
                </a:cubicBezTo>
                <a:cubicBezTo>
                  <a:pt x="618" y="45"/>
                  <a:pt x="633" y="30"/>
                  <a:pt x="633" y="30"/>
                </a:cubicBezTo>
                <a:cubicBezTo>
                  <a:pt x="633" y="15"/>
                  <a:pt x="618" y="0"/>
                  <a:pt x="603" y="0"/>
                </a:cubicBezTo>
                <a:cubicBezTo>
                  <a:pt x="412" y="0"/>
                  <a:pt x="412" y="0"/>
                  <a:pt x="412" y="0"/>
                </a:cubicBezTo>
                <a:cubicBezTo>
                  <a:pt x="412" y="0"/>
                  <a:pt x="397" y="0"/>
                  <a:pt x="397" y="30"/>
                </a:cubicBezTo>
                <a:cubicBezTo>
                  <a:pt x="397" y="221"/>
                  <a:pt x="397" y="221"/>
                  <a:pt x="397" y="221"/>
                </a:cubicBezTo>
                <a:cubicBezTo>
                  <a:pt x="397" y="236"/>
                  <a:pt x="397" y="236"/>
                  <a:pt x="412" y="236"/>
                </a:cubicBezTo>
                <a:cubicBezTo>
                  <a:pt x="426" y="236"/>
                  <a:pt x="426" y="236"/>
                  <a:pt x="426" y="221"/>
                </a:cubicBezTo>
                <a:cubicBezTo>
                  <a:pt x="426" y="74"/>
                  <a:pt x="426" y="74"/>
                  <a:pt x="426" y="74"/>
                </a:cubicBezTo>
                <a:cubicBezTo>
                  <a:pt x="530" y="118"/>
                  <a:pt x="588" y="207"/>
                  <a:pt x="588" y="325"/>
                </a:cubicBezTo>
                <a:cubicBezTo>
                  <a:pt x="588" y="472"/>
                  <a:pt x="471" y="589"/>
                  <a:pt x="309" y="589"/>
                </a:cubicBezTo>
                <a:cubicBezTo>
                  <a:pt x="162" y="589"/>
                  <a:pt x="44" y="472"/>
                  <a:pt x="44" y="325"/>
                </a:cubicBezTo>
                <a:cubicBezTo>
                  <a:pt x="44" y="177"/>
                  <a:pt x="147" y="74"/>
                  <a:pt x="279" y="45"/>
                </a:cubicBezTo>
                <a:cubicBezTo>
                  <a:pt x="279" y="15"/>
                  <a:pt x="279" y="15"/>
                  <a:pt x="279" y="15"/>
                </a:cubicBezTo>
                <a:cubicBezTo>
                  <a:pt x="117" y="30"/>
                  <a:pt x="0" y="162"/>
                  <a:pt x="0" y="325"/>
                </a:cubicBezTo>
                <a:cubicBezTo>
                  <a:pt x="0" y="487"/>
                  <a:pt x="147" y="634"/>
                  <a:pt x="309" y="634"/>
                </a:cubicBezTo>
                <a:cubicBezTo>
                  <a:pt x="485" y="634"/>
                  <a:pt x="633" y="487"/>
                  <a:pt x="633" y="325"/>
                </a:cubicBezTo>
                <a:cubicBezTo>
                  <a:pt x="633" y="207"/>
                  <a:pt x="559" y="104"/>
                  <a:pt x="471" y="45"/>
                </a:cubicBezTo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3" name="Freeform 21"/>
          <p:cNvSpPr>
            <a:spLocks noChangeArrowheads="1"/>
          </p:cNvSpPr>
          <p:nvPr/>
        </p:nvSpPr>
        <p:spPr bwMode="auto">
          <a:xfrm>
            <a:off x="7562686" y="5727236"/>
            <a:ext cx="392362" cy="406480"/>
          </a:xfrm>
          <a:custGeom>
            <a:avLst/>
            <a:gdLst>
              <a:gd name="T0" fmla="*/ 309 w 619"/>
              <a:gd name="T1" fmla="*/ 0 h 635"/>
              <a:gd name="T2" fmla="*/ 309 w 619"/>
              <a:gd name="T3" fmla="*/ 0 h 635"/>
              <a:gd name="T4" fmla="*/ 0 w 619"/>
              <a:gd name="T5" fmla="*/ 325 h 635"/>
              <a:gd name="T6" fmla="*/ 309 w 619"/>
              <a:gd name="T7" fmla="*/ 634 h 635"/>
              <a:gd name="T8" fmla="*/ 618 w 619"/>
              <a:gd name="T9" fmla="*/ 325 h 635"/>
              <a:gd name="T10" fmla="*/ 309 w 619"/>
              <a:gd name="T11" fmla="*/ 0 h 635"/>
              <a:gd name="T12" fmla="*/ 309 w 619"/>
              <a:gd name="T13" fmla="*/ 589 h 635"/>
              <a:gd name="T14" fmla="*/ 309 w 619"/>
              <a:gd name="T15" fmla="*/ 589 h 635"/>
              <a:gd name="T16" fmla="*/ 29 w 619"/>
              <a:gd name="T17" fmla="*/ 325 h 635"/>
              <a:gd name="T18" fmla="*/ 309 w 619"/>
              <a:gd name="T19" fmla="*/ 45 h 635"/>
              <a:gd name="T20" fmla="*/ 589 w 619"/>
              <a:gd name="T21" fmla="*/ 325 h 635"/>
              <a:gd name="T22" fmla="*/ 309 w 619"/>
              <a:gd name="T23" fmla="*/ 589 h 635"/>
              <a:gd name="T24" fmla="*/ 427 w 619"/>
              <a:gd name="T25" fmla="*/ 177 h 635"/>
              <a:gd name="T26" fmla="*/ 427 w 619"/>
              <a:gd name="T27" fmla="*/ 177 h 635"/>
              <a:gd name="T28" fmla="*/ 397 w 619"/>
              <a:gd name="T29" fmla="*/ 192 h 635"/>
              <a:gd name="T30" fmla="*/ 280 w 619"/>
              <a:gd name="T31" fmla="*/ 413 h 635"/>
              <a:gd name="T32" fmla="*/ 206 w 619"/>
              <a:gd name="T33" fmla="*/ 339 h 635"/>
              <a:gd name="T34" fmla="*/ 177 w 619"/>
              <a:gd name="T35" fmla="*/ 339 h 635"/>
              <a:gd name="T36" fmla="*/ 177 w 619"/>
              <a:gd name="T37" fmla="*/ 369 h 635"/>
              <a:gd name="T38" fmla="*/ 265 w 619"/>
              <a:gd name="T39" fmla="*/ 457 h 635"/>
              <a:gd name="T40" fmla="*/ 294 w 619"/>
              <a:gd name="T41" fmla="*/ 457 h 635"/>
              <a:gd name="T42" fmla="*/ 441 w 619"/>
              <a:gd name="T43" fmla="*/ 207 h 635"/>
              <a:gd name="T44" fmla="*/ 427 w 619"/>
              <a:gd name="T45" fmla="*/ 177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19" h="635"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48"/>
                  <a:pt x="0" y="325"/>
                </a:cubicBezTo>
                <a:cubicBezTo>
                  <a:pt x="0" y="487"/>
                  <a:pt x="132" y="634"/>
                  <a:pt x="309" y="634"/>
                </a:cubicBezTo>
                <a:cubicBezTo>
                  <a:pt x="486" y="634"/>
                  <a:pt x="618" y="487"/>
                  <a:pt x="618" y="325"/>
                </a:cubicBezTo>
                <a:cubicBezTo>
                  <a:pt x="618" y="148"/>
                  <a:pt x="486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29" y="472"/>
                  <a:pt x="29" y="325"/>
                </a:cubicBezTo>
                <a:cubicBezTo>
                  <a:pt x="29" y="162"/>
                  <a:pt x="162" y="45"/>
                  <a:pt x="309" y="45"/>
                </a:cubicBezTo>
                <a:cubicBezTo>
                  <a:pt x="456" y="45"/>
                  <a:pt x="589" y="162"/>
                  <a:pt x="589" y="325"/>
                </a:cubicBezTo>
                <a:cubicBezTo>
                  <a:pt x="589" y="472"/>
                  <a:pt x="456" y="589"/>
                  <a:pt x="309" y="589"/>
                </a:cubicBezTo>
                <a:close/>
                <a:moveTo>
                  <a:pt x="427" y="177"/>
                </a:moveTo>
                <a:lnTo>
                  <a:pt x="427" y="177"/>
                </a:lnTo>
                <a:cubicBezTo>
                  <a:pt x="412" y="177"/>
                  <a:pt x="412" y="177"/>
                  <a:pt x="397" y="192"/>
                </a:cubicBezTo>
                <a:cubicBezTo>
                  <a:pt x="280" y="413"/>
                  <a:pt x="280" y="413"/>
                  <a:pt x="280" y="413"/>
                </a:cubicBezTo>
                <a:cubicBezTo>
                  <a:pt x="206" y="339"/>
                  <a:pt x="206" y="339"/>
                  <a:pt x="206" y="339"/>
                </a:cubicBezTo>
                <a:cubicBezTo>
                  <a:pt x="191" y="339"/>
                  <a:pt x="191" y="339"/>
                  <a:pt x="177" y="339"/>
                </a:cubicBezTo>
                <a:cubicBezTo>
                  <a:pt x="162" y="354"/>
                  <a:pt x="162" y="369"/>
                  <a:pt x="177" y="369"/>
                </a:cubicBezTo>
                <a:cubicBezTo>
                  <a:pt x="265" y="457"/>
                  <a:pt x="265" y="457"/>
                  <a:pt x="265" y="457"/>
                </a:cubicBezTo>
                <a:cubicBezTo>
                  <a:pt x="280" y="457"/>
                  <a:pt x="280" y="457"/>
                  <a:pt x="294" y="457"/>
                </a:cubicBezTo>
                <a:lnTo>
                  <a:pt x="441" y="207"/>
                </a:lnTo>
                <a:cubicBezTo>
                  <a:pt x="441" y="207"/>
                  <a:pt x="441" y="192"/>
                  <a:pt x="427" y="177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4" name="Freeform 26"/>
          <p:cNvSpPr>
            <a:spLocks noChangeArrowheads="1"/>
          </p:cNvSpPr>
          <p:nvPr/>
        </p:nvSpPr>
        <p:spPr bwMode="auto">
          <a:xfrm>
            <a:off x="10804341" y="5082475"/>
            <a:ext cx="404038" cy="404145"/>
          </a:xfrm>
          <a:custGeom>
            <a:avLst/>
            <a:gdLst>
              <a:gd name="T0" fmla="*/ 339 w 634"/>
              <a:gd name="T1" fmla="*/ 191 h 634"/>
              <a:gd name="T2" fmla="*/ 339 w 634"/>
              <a:gd name="T3" fmla="*/ 191 h 634"/>
              <a:gd name="T4" fmla="*/ 324 w 634"/>
              <a:gd name="T5" fmla="*/ 176 h 634"/>
              <a:gd name="T6" fmla="*/ 295 w 634"/>
              <a:gd name="T7" fmla="*/ 191 h 634"/>
              <a:gd name="T8" fmla="*/ 192 w 634"/>
              <a:gd name="T9" fmla="*/ 294 h 634"/>
              <a:gd name="T10" fmla="*/ 192 w 634"/>
              <a:gd name="T11" fmla="*/ 324 h 634"/>
              <a:gd name="T12" fmla="*/ 221 w 634"/>
              <a:gd name="T13" fmla="*/ 324 h 634"/>
              <a:gd name="T14" fmla="*/ 295 w 634"/>
              <a:gd name="T15" fmla="*/ 250 h 634"/>
              <a:gd name="T16" fmla="*/ 295 w 634"/>
              <a:gd name="T17" fmla="*/ 456 h 634"/>
              <a:gd name="T18" fmla="*/ 324 w 634"/>
              <a:gd name="T19" fmla="*/ 471 h 634"/>
              <a:gd name="T20" fmla="*/ 339 w 634"/>
              <a:gd name="T21" fmla="*/ 456 h 634"/>
              <a:gd name="T22" fmla="*/ 339 w 634"/>
              <a:gd name="T23" fmla="*/ 250 h 634"/>
              <a:gd name="T24" fmla="*/ 412 w 634"/>
              <a:gd name="T25" fmla="*/ 324 h 634"/>
              <a:gd name="T26" fmla="*/ 442 w 634"/>
              <a:gd name="T27" fmla="*/ 324 h 634"/>
              <a:gd name="T28" fmla="*/ 442 w 634"/>
              <a:gd name="T29" fmla="*/ 294 h 634"/>
              <a:gd name="T30" fmla="*/ 339 w 634"/>
              <a:gd name="T31" fmla="*/ 191 h 634"/>
              <a:gd name="T32" fmla="*/ 324 w 634"/>
              <a:gd name="T33" fmla="*/ 0 h 634"/>
              <a:gd name="T34" fmla="*/ 324 w 634"/>
              <a:gd name="T35" fmla="*/ 0 h 634"/>
              <a:gd name="T36" fmla="*/ 0 w 634"/>
              <a:gd name="T37" fmla="*/ 309 h 634"/>
              <a:gd name="T38" fmla="*/ 324 w 634"/>
              <a:gd name="T39" fmla="*/ 633 h 634"/>
              <a:gd name="T40" fmla="*/ 633 w 634"/>
              <a:gd name="T41" fmla="*/ 309 h 634"/>
              <a:gd name="T42" fmla="*/ 324 w 634"/>
              <a:gd name="T43" fmla="*/ 0 h 634"/>
              <a:gd name="T44" fmla="*/ 324 w 634"/>
              <a:gd name="T45" fmla="*/ 589 h 634"/>
              <a:gd name="T46" fmla="*/ 324 w 634"/>
              <a:gd name="T47" fmla="*/ 589 h 634"/>
              <a:gd name="T48" fmla="*/ 45 w 634"/>
              <a:gd name="T49" fmla="*/ 309 h 634"/>
              <a:gd name="T50" fmla="*/ 324 w 634"/>
              <a:gd name="T51" fmla="*/ 44 h 634"/>
              <a:gd name="T52" fmla="*/ 589 w 634"/>
              <a:gd name="T53" fmla="*/ 309 h 634"/>
              <a:gd name="T54" fmla="*/ 324 w 634"/>
              <a:gd name="T55" fmla="*/ 58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34">
                <a:moveTo>
                  <a:pt x="339" y="191"/>
                </a:moveTo>
                <a:lnTo>
                  <a:pt x="339" y="191"/>
                </a:lnTo>
                <a:cubicBezTo>
                  <a:pt x="339" y="176"/>
                  <a:pt x="324" y="176"/>
                  <a:pt x="324" y="176"/>
                </a:cubicBezTo>
                <a:cubicBezTo>
                  <a:pt x="310" y="176"/>
                  <a:pt x="310" y="176"/>
                  <a:pt x="295" y="191"/>
                </a:cubicBezTo>
                <a:cubicBezTo>
                  <a:pt x="192" y="294"/>
                  <a:pt x="192" y="294"/>
                  <a:pt x="192" y="294"/>
                </a:cubicBezTo>
                <a:cubicBezTo>
                  <a:pt x="177" y="309"/>
                  <a:pt x="177" y="324"/>
                  <a:pt x="192" y="324"/>
                </a:cubicBezTo>
                <a:cubicBezTo>
                  <a:pt x="192" y="338"/>
                  <a:pt x="207" y="338"/>
                  <a:pt x="221" y="324"/>
                </a:cubicBezTo>
                <a:cubicBezTo>
                  <a:pt x="295" y="250"/>
                  <a:pt x="295" y="250"/>
                  <a:pt x="295" y="250"/>
                </a:cubicBezTo>
                <a:cubicBezTo>
                  <a:pt x="295" y="456"/>
                  <a:pt x="295" y="456"/>
                  <a:pt x="295" y="456"/>
                </a:cubicBezTo>
                <a:cubicBezTo>
                  <a:pt x="295" y="456"/>
                  <a:pt x="310" y="471"/>
                  <a:pt x="324" y="471"/>
                </a:cubicBezTo>
                <a:lnTo>
                  <a:pt x="339" y="456"/>
                </a:lnTo>
                <a:cubicBezTo>
                  <a:pt x="339" y="250"/>
                  <a:pt x="339" y="250"/>
                  <a:pt x="339" y="250"/>
                </a:cubicBezTo>
                <a:cubicBezTo>
                  <a:pt x="412" y="324"/>
                  <a:pt x="412" y="324"/>
                  <a:pt x="412" y="324"/>
                </a:cubicBezTo>
                <a:cubicBezTo>
                  <a:pt x="428" y="338"/>
                  <a:pt x="442" y="338"/>
                  <a:pt x="442" y="324"/>
                </a:cubicBezTo>
                <a:cubicBezTo>
                  <a:pt x="457" y="324"/>
                  <a:pt x="457" y="309"/>
                  <a:pt x="442" y="294"/>
                </a:cubicBezTo>
                <a:lnTo>
                  <a:pt x="339" y="191"/>
                </a:lnTo>
                <a:close/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09"/>
                </a:cubicBezTo>
                <a:cubicBezTo>
                  <a:pt x="0" y="485"/>
                  <a:pt x="148" y="633"/>
                  <a:pt x="324" y="633"/>
                </a:cubicBezTo>
                <a:cubicBezTo>
                  <a:pt x="486" y="633"/>
                  <a:pt x="633" y="485"/>
                  <a:pt x="633" y="309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324" y="589"/>
                </a:moveTo>
                <a:lnTo>
                  <a:pt x="324" y="589"/>
                </a:lnTo>
                <a:cubicBezTo>
                  <a:pt x="162" y="589"/>
                  <a:pt x="45" y="471"/>
                  <a:pt x="45" y="309"/>
                </a:cubicBezTo>
                <a:cubicBezTo>
                  <a:pt x="45" y="162"/>
                  <a:pt x="162" y="44"/>
                  <a:pt x="324" y="44"/>
                </a:cubicBezTo>
                <a:cubicBezTo>
                  <a:pt x="471" y="44"/>
                  <a:pt x="589" y="162"/>
                  <a:pt x="589" y="309"/>
                </a:cubicBezTo>
                <a:cubicBezTo>
                  <a:pt x="589" y="471"/>
                  <a:pt x="471" y="589"/>
                  <a:pt x="324" y="58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5" name="Freeform 27"/>
          <p:cNvSpPr>
            <a:spLocks noChangeArrowheads="1"/>
          </p:cNvSpPr>
          <p:nvPr/>
        </p:nvSpPr>
        <p:spPr bwMode="auto">
          <a:xfrm>
            <a:off x="10157411" y="5082475"/>
            <a:ext cx="404040" cy="404145"/>
          </a:xfrm>
          <a:custGeom>
            <a:avLst/>
            <a:gdLst>
              <a:gd name="T0" fmla="*/ 441 w 634"/>
              <a:gd name="T1" fmla="*/ 294 h 634"/>
              <a:gd name="T2" fmla="*/ 441 w 634"/>
              <a:gd name="T3" fmla="*/ 294 h 634"/>
              <a:gd name="T4" fmla="*/ 338 w 634"/>
              <a:gd name="T5" fmla="*/ 191 h 634"/>
              <a:gd name="T6" fmla="*/ 309 w 634"/>
              <a:gd name="T7" fmla="*/ 191 h 634"/>
              <a:gd name="T8" fmla="*/ 309 w 634"/>
              <a:gd name="T9" fmla="*/ 221 h 634"/>
              <a:gd name="T10" fmla="*/ 383 w 634"/>
              <a:gd name="T11" fmla="*/ 294 h 634"/>
              <a:gd name="T12" fmla="*/ 176 w 634"/>
              <a:gd name="T13" fmla="*/ 294 h 634"/>
              <a:gd name="T14" fmla="*/ 162 w 634"/>
              <a:gd name="T15" fmla="*/ 309 h 634"/>
              <a:gd name="T16" fmla="*/ 176 w 634"/>
              <a:gd name="T17" fmla="*/ 338 h 634"/>
              <a:gd name="T18" fmla="*/ 383 w 634"/>
              <a:gd name="T19" fmla="*/ 338 h 634"/>
              <a:gd name="T20" fmla="*/ 309 w 634"/>
              <a:gd name="T21" fmla="*/ 412 h 634"/>
              <a:gd name="T22" fmla="*/ 309 w 634"/>
              <a:gd name="T23" fmla="*/ 442 h 634"/>
              <a:gd name="T24" fmla="*/ 338 w 634"/>
              <a:gd name="T25" fmla="*/ 442 h 634"/>
              <a:gd name="T26" fmla="*/ 441 w 634"/>
              <a:gd name="T27" fmla="*/ 338 h 634"/>
              <a:gd name="T28" fmla="*/ 441 w 634"/>
              <a:gd name="T29" fmla="*/ 309 h 634"/>
              <a:gd name="T30" fmla="*/ 441 w 634"/>
              <a:gd name="T31" fmla="*/ 294 h 634"/>
              <a:gd name="T32" fmla="*/ 309 w 634"/>
              <a:gd name="T33" fmla="*/ 0 h 634"/>
              <a:gd name="T34" fmla="*/ 309 w 634"/>
              <a:gd name="T35" fmla="*/ 0 h 634"/>
              <a:gd name="T36" fmla="*/ 0 w 634"/>
              <a:gd name="T37" fmla="*/ 309 h 634"/>
              <a:gd name="T38" fmla="*/ 309 w 634"/>
              <a:gd name="T39" fmla="*/ 633 h 634"/>
              <a:gd name="T40" fmla="*/ 633 w 634"/>
              <a:gd name="T41" fmla="*/ 309 h 634"/>
              <a:gd name="T42" fmla="*/ 309 w 634"/>
              <a:gd name="T43" fmla="*/ 0 h 634"/>
              <a:gd name="T44" fmla="*/ 309 w 634"/>
              <a:gd name="T45" fmla="*/ 589 h 634"/>
              <a:gd name="T46" fmla="*/ 309 w 634"/>
              <a:gd name="T47" fmla="*/ 589 h 634"/>
              <a:gd name="T48" fmla="*/ 44 w 634"/>
              <a:gd name="T49" fmla="*/ 309 h 634"/>
              <a:gd name="T50" fmla="*/ 309 w 634"/>
              <a:gd name="T51" fmla="*/ 44 h 634"/>
              <a:gd name="T52" fmla="*/ 588 w 634"/>
              <a:gd name="T53" fmla="*/ 309 h 634"/>
              <a:gd name="T54" fmla="*/ 309 w 634"/>
              <a:gd name="T55" fmla="*/ 58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34">
                <a:moveTo>
                  <a:pt x="441" y="294"/>
                </a:moveTo>
                <a:lnTo>
                  <a:pt x="441" y="294"/>
                </a:lnTo>
                <a:cubicBezTo>
                  <a:pt x="338" y="191"/>
                  <a:pt x="338" y="191"/>
                  <a:pt x="338" y="191"/>
                </a:cubicBezTo>
                <a:cubicBezTo>
                  <a:pt x="324" y="176"/>
                  <a:pt x="309" y="176"/>
                  <a:pt x="309" y="191"/>
                </a:cubicBezTo>
                <a:cubicBezTo>
                  <a:pt x="294" y="191"/>
                  <a:pt x="294" y="206"/>
                  <a:pt x="309" y="221"/>
                </a:cubicBezTo>
                <a:cubicBezTo>
                  <a:pt x="383" y="294"/>
                  <a:pt x="383" y="294"/>
                  <a:pt x="383" y="294"/>
                </a:cubicBezTo>
                <a:cubicBezTo>
                  <a:pt x="176" y="294"/>
                  <a:pt x="176" y="294"/>
                  <a:pt x="176" y="294"/>
                </a:cubicBezTo>
                <a:cubicBezTo>
                  <a:pt x="162" y="294"/>
                  <a:pt x="162" y="309"/>
                  <a:pt x="162" y="309"/>
                </a:cubicBezTo>
                <a:cubicBezTo>
                  <a:pt x="162" y="324"/>
                  <a:pt x="162" y="338"/>
                  <a:pt x="176" y="338"/>
                </a:cubicBezTo>
                <a:cubicBezTo>
                  <a:pt x="383" y="338"/>
                  <a:pt x="383" y="338"/>
                  <a:pt x="383" y="338"/>
                </a:cubicBezTo>
                <a:cubicBezTo>
                  <a:pt x="309" y="412"/>
                  <a:pt x="309" y="412"/>
                  <a:pt x="309" y="412"/>
                </a:cubicBezTo>
                <a:cubicBezTo>
                  <a:pt x="294" y="427"/>
                  <a:pt x="294" y="442"/>
                  <a:pt x="309" y="442"/>
                </a:cubicBezTo>
                <a:cubicBezTo>
                  <a:pt x="309" y="456"/>
                  <a:pt x="324" y="456"/>
                  <a:pt x="338" y="442"/>
                </a:cubicBezTo>
                <a:cubicBezTo>
                  <a:pt x="441" y="338"/>
                  <a:pt x="441" y="338"/>
                  <a:pt x="441" y="338"/>
                </a:cubicBezTo>
                <a:cubicBezTo>
                  <a:pt x="441" y="324"/>
                  <a:pt x="441" y="324"/>
                  <a:pt x="441" y="309"/>
                </a:cubicBezTo>
                <a:lnTo>
                  <a:pt x="441" y="294"/>
                </a:lnTo>
                <a:close/>
                <a:moveTo>
                  <a:pt x="309" y="0"/>
                </a:moveTo>
                <a:lnTo>
                  <a:pt x="309" y="0"/>
                </a:lnTo>
                <a:cubicBezTo>
                  <a:pt x="147" y="0"/>
                  <a:pt x="0" y="147"/>
                  <a:pt x="0" y="309"/>
                </a:cubicBezTo>
                <a:cubicBezTo>
                  <a:pt x="0" y="485"/>
                  <a:pt x="147" y="633"/>
                  <a:pt x="309" y="633"/>
                </a:cubicBezTo>
                <a:cubicBezTo>
                  <a:pt x="485" y="633"/>
                  <a:pt x="633" y="485"/>
                  <a:pt x="633" y="309"/>
                </a:cubicBezTo>
                <a:cubicBezTo>
                  <a:pt x="633" y="147"/>
                  <a:pt x="485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44" y="471"/>
                  <a:pt x="44" y="309"/>
                </a:cubicBezTo>
                <a:cubicBezTo>
                  <a:pt x="44" y="162"/>
                  <a:pt x="162" y="44"/>
                  <a:pt x="309" y="44"/>
                </a:cubicBezTo>
                <a:cubicBezTo>
                  <a:pt x="471" y="44"/>
                  <a:pt x="588" y="162"/>
                  <a:pt x="588" y="309"/>
                </a:cubicBezTo>
                <a:cubicBezTo>
                  <a:pt x="588" y="471"/>
                  <a:pt x="471" y="589"/>
                  <a:pt x="309" y="58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6" name="Freeform 28"/>
          <p:cNvSpPr>
            <a:spLocks noChangeArrowheads="1"/>
          </p:cNvSpPr>
          <p:nvPr/>
        </p:nvSpPr>
        <p:spPr bwMode="auto">
          <a:xfrm>
            <a:off x="9512817" y="5082475"/>
            <a:ext cx="392362" cy="404145"/>
          </a:xfrm>
          <a:custGeom>
            <a:avLst/>
            <a:gdLst>
              <a:gd name="T0" fmla="*/ 309 w 619"/>
              <a:gd name="T1" fmla="*/ 0 h 634"/>
              <a:gd name="T2" fmla="*/ 309 w 619"/>
              <a:gd name="T3" fmla="*/ 0 h 634"/>
              <a:gd name="T4" fmla="*/ 0 w 619"/>
              <a:gd name="T5" fmla="*/ 309 h 634"/>
              <a:gd name="T6" fmla="*/ 309 w 619"/>
              <a:gd name="T7" fmla="*/ 633 h 634"/>
              <a:gd name="T8" fmla="*/ 618 w 619"/>
              <a:gd name="T9" fmla="*/ 309 h 634"/>
              <a:gd name="T10" fmla="*/ 309 w 619"/>
              <a:gd name="T11" fmla="*/ 0 h 634"/>
              <a:gd name="T12" fmla="*/ 309 w 619"/>
              <a:gd name="T13" fmla="*/ 589 h 634"/>
              <a:gd name="T14" fmla="*/ 309 w 619"/>
              <a:gd name="T15" fmla="*/ 589 h 634"/>
              <a:gd name="T16" fmla="*/ 29 w 619"/>
              <a:gd name="T17" fmla="*/ 309 h 634"/>
              <a:gd name="T18" fmla="*/ 309 w 619"/>
              <a:gd name="T19" fmla="*/ 44 h 634"/>
              <a:gd name="T20" fmla="*/ 589 w 619"/>
              <a:gd name="T21" fmla="*/ 309 h 634"/>
              <a:gd name="T22" fmla="*/ 309 w 619"/>
              <a:gd name="T23" fmla="*/ 589 h 634"/>
              <a:gd name="T24" fmla="*/ 441 w 619"/>
              <a:gd name="T25" fmla="*/ 294 h 634"/>
              <a:gd name="T26" fmla="*/ 441 w 619"/>
              <a:gd name="T27" fmla="*/ 294 h 634"/>
              <a:gd name="T28" fmla="*/ 235 w 619"/>
              <a:gd name="T29" fmla="*/ 294 h 634"/>
              <a:gd name="T30" fmla="*/ 324 w 619"/>
              <a:gd name="T31" fmla="*/ 221 h 634"/>
              <a:gd name="T32" fmla="*/ 324 w 619"/>
              <a:gd name="T33" fmla="*/ 191 h 634"/>
              <a:gd name="T34" fmla="*/ 294 w 619"/>
              <a:gd name="T35" fmla="*/ 191 h 634"/>
              <a:gd name="T36" fmla="*/ 177 w 619"/>
              <a:gd name="T37" fmla="*/ 294 h 634"/>
              <a:gd name="T38" fmla="*/ 177 w 619"/>
              <a:gd name="T39" fmla="*/ 309 h 634"/>
              <a:gd name="T40" fmla="*/ 177 w 619"/>
              <a:gd name="T41" fmla="*/ 338 h 634"/>
              <a:gd name="T42" fmla="*/ 294 w 619"/>
              <a:gd name="T43" fmla="*/ 442 h 634"/>
              <a:gd name="T44" fmla="*/ 324 w 619"/>
              <a:gd name="T45" fmla="*/ 442 h 634"/>
              <a:gd name="T46" fmla="*/ 324 w 619"/>
              <a:gd name="T47" fmla="*/ 412 h 634"/>
              <a:gd name="T48" fmla="*/ 235 w 619"/>
              <a:gd name="T49" fmla="*/ 338 h 634"/>
              <a:gd name="T50" fmla="*/ 441 w 619"/>
              <a:gd name="T51" fmla="*/ 338 h 634"/>
              <a:gd name="T52" fmla="*/ 471 w 619"/>
              <a:gd name="T53" fmla="*/ 309 h 634"/>
              <a:gd name="T54" fmla="*/ 441 w 619"/>
              <a:gd name="T55" fmla="*/ 294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19" h="634"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47"/>
                  <a:pt x="0" y="309"/>
                </a:cubicBezTo>
                <a:cubicBezTo>
                  <a:pt x="0" y="485"/>
                  <a:pt x="132" y="633"/>
                  <a:pt x="309" y="633"/>
                </a:cubicBezTo>
                <a:cubicBezTo>
                  <a:pt x="486" y="633"/>
                  <a:pt x="618" y="485"/>
                  <a:pt x="618" y="309"/>
                </a:cubicBezTo>
                <a:cubicBezTo>
                  <a:pt x="618" y="147"/>
                  <a:pt x="486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29" y="471"/>
                  <a:pt x="29" y="309"/>
                </a:cubicBezTo>
                <a:cubicBezTo>
                  <a:pt x="29" y="162"/>
                  <a:pt x="162" y="44"/>
                  <a:pt x="309" y="44"/>
                </a:cubicBezTo>
                <a:cubicBezTo>
                  <a:pt x="456" y="44"/>
                  <a:pt x="589" y="162"/>
                  <a:pt x="589" y="309"/>
                </a:cubicBezTo>
                <a:cubicBezTo>
                  <a:pt x="589" y="471"/>
                  <a:pt x="456" y="589"/>
                  <a:pt x="309" y="589"/>
                </a:cubicBezTo>
                <a:close/>
                <a:moveTo>
                  <a:pt x="441" y="294"/>
                </a:moveTo>
                <a:lnTo>
                  <a:pt x="441" y="294"/>
                </a:lnTo>
                <a:cubicBezTo>
                  <a:pt x="235" y="294"/>
                  <a:pt x="235" y="294"/>
                  <a:pt x="235" y="294"/>
                </a:cubicBezTo>
                <a:cubicBezTo>
                  <a:pt x="324" y="221"/>
                  <a:pt x="324" y="221"/>
                  <a:pt x="324" y="221"/>
                </a:cubicBezTo>
                <a:cubicBezTo>
                  <a:pt x="324" y="206"/>
                  <a:pt x="324" y="191"/>
                  <a:pt x="324" y="191"/>
                </a:cubicBezTo>
                <a:cubicBezTo>
                  <a:pt x="309" y="176"/>
                  <a:pt x="294" y="176"/>
                  <a:pt x="294" y="191"/>
                </a:cubicBezTo>
                <a:cubicBezTo>
                  <a:pt x="177" y="294"/>
                  <a:pt x="177" y="294"/>
                  <a:pt x="177" y="294"/>
                </a:cubicBezTo>
                <a:lnTo>
                  <a:pt x="177" y="309"/>
                </a:lnTo>
                <a:cubicBezTo>
                  <a:pt x="177" y="324"/>
                  <a:pt x="177" y="324"/>
                  <a:pt x="177" y="338"/>
                </a:cubicBezTo>
                <a:cubicBezTo>
                  <a:pt x="294" y="442"/>
                  <a:pt x="294" y="442"/>
                  <a:pt x="294" y="442"/>
                </a:cubicBezTo>
                <a:cubicBezTo>
                  <a:pt x="294" y="456"/>
                  <a:pt x="309" y="456"/>
                  <a:pt x="324" y="442"/>
                </a:cubicBezTo>
                <a:cubicBezTo>
                  <a:pt x="324" y="442"/>
                  <a:pt x="324" y="427"/>
                  <a:pt x="324" y="412"/>
                </a:cubicBezTo>
                <a:cubicBezTo>
                  <a:pt x="235" y="338"/>
                  <a:pt x="235" y="338"/>
                  <a:pt x="235" y="338"/>
                </a:cubicBezTo>
                <a:cubicBezTo>
                  <a:pt x="441" y="338"/>
                  <a:pt x="441" y="338"/>
                  <a:pt x="441" y="338"/>
                </a:cubicBezTo>
                <a:cubicBezTo>
                  <a:pt x="456" y="338"/>
                  <a:pt x="471" y="324"/>
                  <a:pt x="471" y="309"/>
                </a:cubicBezTo>
                <a:cubicBezTo>
                  <a:pt x="471" y="309"/>
                  <a:pt x="456" y="294"/>
                  <a:pt x="441" y="294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7" name="Freeform 29"/>
          <p:cNvSpPr>
            <a:spLocks noChangeArrowheads="1"/>
          </p:cNvSpPr>
          <p:nvPr/>
        </p:nvSpPr>
        <p:spPr bwMode="auto">
          <a:xfrm>
            <a:off x="8856546" y="5082475"/>
            <a:ext cx="404038" cy="404145"/>
          </a:xfrm>
          <a:custGeom>
            <a:avLst/>
            <a:gdLst>
              <a:gd name="T0" fmla="*/ 324 w 634"/>
              <a:gd name="T1" fmla="*/ 0 h 634"/>
              <a:gd name="T2" fmla="*/ 324 w 634"/>
              <a:gd name="T3" fmla="*/ 0 h 634"/>
              <a:gd name="T4" fmla="*/ 0 w 634"/>
              <a:gd name="T5" fmla="*/ 309 h 634"/>
              <a:gd name="T6" fmla="*/ 324 w 634"/>
              <a:gd name="T7" fmla="*/ 633 h 634"/>
              <a:gd name="T8" fmla="*/ 633 w 634"/>
              <a:gd name="T9" fmla="*/ 309 h 634"/>
              <a:gd name="T10" fmla="*/ 324 w 634"/>
              <a:gd name="T11" fmla="*/ 0 h 634"/>
              <a:gd name="T12" fmla="*/ 324 w 634"/>
              <a:gd name="T13" fmla="*/ 589 h 634"/>
              <a:gd name="T14" fmla="*/ 324 w 634"/>
              <a:gd name="T15" fmla="*/ 589 h 634"/>
              <a:gd name="T16" fmla="*/ 44 w 634"/>
              <a:gd name="T17" fmla="*/ 309 h 634"/>
              <a:gd name="T18" fmla="*/ 324 w 634"/>
              <a:gd name="T19" fmla="*/ 44 h 634"/>
              <a:gd name="T20" fmla="*/ 589 w 634"/>
              <a:gd name="T21" fmla="*/ 309 h 634"/>
              <a:gd name="T22" fmla="*/ 324 w 634"/>
              <a:gd name="T23" fmla="*/ 589 h 634"/>
              <a:gd name="T24" fmla="*/ 457 w 634"/>
              <a:gd name="T25" fmla="*/ 221 h 634"/>
              <a:gd name="T26" fmla="*/ 457 w 634"/>
              <a:gd name="T27" fmla="*/ 221 h 634"/>
              <a:gd name="T28" fmla="*/ 324 w 634"/>
              <a:gd name="T29" fmla="*/ 368 h 634"/>
              <a:gd name="T30" fmla="*/ 177 w 634"/>
              <a:gd name="T31" fmla="*/ 221 h 634"/>
              <a:gd name="T32" fmla="*/ 148 w 634"/>
              <a:gd name="T33" fmla="*/ 221 h 634"/>
              <a:gd name="T34" fmla="*/ 148 w 634"/>
              <a:gd name="T35" fmla="*/ 250 h 634"/>
              <a:gd name="T36" fmla="*/ 295 w 634"/>
              <a:gd name="T37" fmla="*/ 397 h 634"/>
              <a:gd name="T38" fmla="*/ 324 w 634"/>
              <a:gd name="T39" fmla="*/ 412 h 634"/>
              <a:gd name="T40" fmla="*/ 339 w 634"/>
              <a:gd name="T41" fmla="*/ 397 h 634"/>
              <a:gd name="T42" fmla="*/ 486 w 634"/>
              <a:gd name="T43" fmla="*/ 250 h 634"/>
              <a:gd name="T44" fmla="*/ 486 w 634"/>
              <a:gd name="T45" fmla="*/ 221 h 634"/>
              <a:gd name="T46" fmla="*/ 457 w 634"/>
              <a:gd name="T47" fmla="*/ 22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09"/>
                </a:cubicBezTo>
                <a:cubicBezTo>
                  <a:pt x="0" y="485"/>
                  <a:pt x="148" y="633"/>
                  <a:pt x="324" y="633"/>
                </a:cubicBezTo>
                <a:cubicBezTo>
                  <a:pt x="486" y="633"/>
                  <a:pt x="633" y="485"/>
                  <a:pt x="633" y="309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324" y="589"/>
                </a:moveTo>
                <a:lnTo>
                  <a:pt x="324" y="589"/>
                </a:lnTo>
                <a:cubicBezTo>
                  <a:pt x="162" y="589"/>
                  <a:pt x="44" y="471"/>
                  <a:pt x="44" y="309"/>
                </a:cubicBezTo>
                <a:cubicBezTo>
                  <a:pt x="44" y="162"/>
                  <a:pt x="162" y="44"/>
                  <a:pt x="324" y="44"/>
                </a:cubicBezTo>
                <a:cubicBezTo>
                  <a:pt x="471" y="44"/>
                  <a:pt x="589" y="162"/>
                  <a:pt x="589" y="309"/>
                </a:cubicBezTo>
                <a:cubicBezTo>
                  <a:pt x="589" y="471"/>
                  <a:pt x="471" y="589"/>
                  <a:pt x="324" y="589"/>
                </a:cubicBezTo>
                <a:close/>
                <a:moveTo>
                  <a:pt x="457" y="221"/>
                </a:moveTo>
                <a:lnTo>
                  <a:pt x="457" y="221"/>
                </a:lnTo>
                <a:cubicBezTo>
                  <a:pt x="324" y="368"/>
                  <a:pt x="324" y="368"/>
                  <a:pt x="324" y="368"/>
                </a:cubicBezTo>
                <a:cubicBezTo>
                  <a:pt x="177" y="221"/>
                  <a:pt x="177" y="221"/>
                  <a:pt x="177" y="221"/>
                </a:cubicBezTo>
                <a:cubicBezTo>
                  <a:pt x="177" y="221"/>
                  <a:pt x="162" y="221"/>
                  <a:pt x="148" y="221"/>
                </a:cubicBezTo>
                <a:cubicBezTo>
                  <a:pt x="148" y="235"/>
                  <a:pt x="148" y="250"/>
                  <a:pt x="148" y="250"/>
                </a:cubicBezTo>
                <a:cubicBezTo>
                  <a:pt x="295" y="397"/>
                  <a:pt x="295" y="397"/>
                  <a:pt x="295" y="397"/>
                </a:cubicBezTo>
                <a:cubicBezTo>
                  <a:pt x="310" y="412"/>
                  <a:pt x="310" y="412"/>
                  <a:pt x="324" y="412"/>
                </a:cubicBezTo>
                <a:cubicBezTo>
                  <a:pt x="324" y="412"/>
                  <a:pt x="339" y="412"/>
                  <a:pt x="339" y="397"/>
                </a:cubicBezTo>
                <a:cubicBezTo>
                  <a:pt x="486" y="250"/>
                  <a:pt x="486" y="250"/>
                  <a:pt x="486" y="250"/>
                </a:cubicBezTo>
                <a:cubicBezTo>
                  <a:pt x="501" y="250"/>
                  <a:pt x="501" y="235"/>
                  <a:pt x="486" y="221"/>
                </a:cubicBezTo>
                <a:cubicBezTo>
                  <a:pt x="486" y="221"/>
                  <a:pt x="471" y="221"/>
                  <a:pt x="457" y="221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8" name="Freeform 30"/>
          <p:cNvSpPr>
            <a:spLocks noChangeArrowheads="1"/>
          </p:cNvSpPr>
          <p:nvPr/>
        </p:nvSpPr>
        <p:spPr bwMode="auto">
          <a:xfrm>
            <a:off x="8211952" y="5082475"/>
            <a:ext cx="404038" cy="404145"/>
          </a:xfrm>
          <a:custGeom>
            <a:avLst/>
            <a:gdLst>
              <a:gd name="T0" fmla="*/ 338 w 634"/>
              <a:gd name="T1" fmla="*/ 221 h 634"/>
              <a:gd name="T2" fmla="*/ 338 w 634"/>
              <a:gd name="T3" fmla="*/ 221 h 634"/>
              <a:gd name="T4" fmla="*/ 309 w 634"/>
              <a:gd name="T5" fmla="*/ 221 h 634"/>
              <a:gd name="T6" fmla="*/ 294 w 634"/>
              <a:gd name="T7" fmla="*/ 221 h 634"/>
              <a:gd name="T8" fmla="*/ 147 w 634"/>
              <a:gd name="T9" fmla="*/ 368 h 634"/>
              <a:gd name="T10" fmla="*/ 147 w 634"/>
              <a:gd name="T11" fmla="*/ 397 h 634"/>
              <a:gd name="T12" fmla="*/ 176 w 634"/>
              <a:gd name="T13" fmla="*/ 397 h 634"/>
              <a:gd name="T14" fmla="*/ 309 w 634"/>
              <a:gd name="T15" fmla="*/ 265 h 634"/>
              <a:gd name="T16" fmla="*/ 456 w 634"/>
              <a:gd name="T17" fmla="*/ 397 h 634"/>
              <a:gd name="T18" fmla="*/ 485 w 634"/>
              <a:gd name="T19" fmla="*/ 397 h 634"/>
              <a:gd name="T20" fmla="*/ 485 w 634"/>
              <a:gd name="T21" fmla="*/ 368 h 634"/>
              <a:gd name="T22" fmla="*/ 338 w 634"/>
              <a:gd name="T23" fmla="*/ 221 h 634"/>
              <a:gd name="T24" fmla="*/ 309 w 634"/>
              <a:gd name="T25" fmla="*/ 0 h 634"/>
              <a:gd name="T26" fmla="*/ 309 w 634"/>
              <a:gd name="T27" fmla="*/ 0 h 634"/>
              <a:gd name="T28" fmla="*/ 0 w 634"/>
              <a:gd name="T29" fmla="*/ 309 h 634"/>
              <a:gd name="T30" fmla="*/ 309 w 634"/>
              <a:gd name="T31" fmla="*/ 633 h 634"/>
              <a:gd name="T32" fmla="*/ 633 w 634"/>
              <a:gd name="T33" fmla="*/ 309 h 634"/>
              <a:gd name="T34" fmla="*/ 309 w 634"/>
              <a:gd name="T35" fmla="*/ 0 h 634"/>
              <a:gd name="T36" fmla="*/ 309 w 634"/>
              <a:gd name="T37" fmla="*/ 589 h 634"/>
              <a:gd name="T38" fmla="*/ 309 w 634"/>
              <a:gd name="T39" fmla="*/ 589 h 634"/>
              <a:gd name="T40" fmla="*/ 44 w 634"/>
              <a:gd name="T41" fmla="*/ 309 h 634"/>
              <a:gd name="T42" fmla="*/ 309 w 634"/>
              <a:gd name="T43" fmla="*/ 44 h 634"/>
              <a:gd name="T44" fmla="*/ 588 w 634"/>
              <a:gd name="T45" fmla="*/ 309 h 634"/>
              <a:gd name="T46" fmla="*/ 309 w 634"/>
              <a:gd name="T47" fmla="*/ 58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34" h="634">
                <a:moveTo>
                  <a:pt x="338" y="221"/>
                </a:moveTo>
                <a:lnTo>
                  <a:pt x="338" y="221"/>
                </a:lnTo>
                <a:cubicBezTo>
                  <a:pt x="324" y="221"/>
                  <a:pt x="324" y="221"/>
                  <a:pt x="309" y="221"/>
                </a:cubicBezTo>
                <a:lnTo>
                  <a:pt x="294" y="221"/>
                </a:lnTo>
                <a:cubicBezTo>
                  <a:pt x="147" y="368"/>
                  <a:pt x="147" y="368"/>
                  <a:pt x="147" y="368"/>
                </a:cubicBezTo>
                <a:cubicBezTo>
                  <a:pt x="132" y="383"/>
                  <a:pt x="132" y="397"/>
                  <a:pt x="147" y="397"/>
                </a:cubicBezTo>
                <a:cubicBezTo>
                  <a:pt x="147" y="412"/>
                  <a:pt x="162" y="412"/>
                  <a:pt x="176" y="397"/>
                </a:cubicBezTo>
                <a:cubicBezTo>
                  <a:pt x="309" y="265"/>
                  <a:pt x="309" y="265"/>
                  <a:pt x="309" y="265"/>
                </a:cubicBezTo>
                <a:cubicBezTo>
                  <a:pt x="456" y="397"/>
                  <a:pt x="456" y="397"/>
                  <a:pt x="456" y="397"/>
                </a:cubicBezTo>
                <a:cubicBezTo>
                  <a:pt x="456" y="412"/>
                  <a:pt x="471" y="412"/>
                  <a:pt x="485" y="397"/>
                </a:cubicBezTo>
                <a:cubicBezTo>
                  <a:pt x="485" y="397"/>
                  <a:pt x="485" y="383"/>
                  <a:pt x="485" y="368"/>
                </a:cubicBezTo>
                <a:lnTo>
                  <a:pt x="338" y="221"/>
                </a:lnTo>
                <a:close/>
                <a:moveTo>
                  <a:pt x="309" y="0"/>
                </a:moveTo>
                <a:lnTo>
                  <a:pt x="309" y="0"/>
                </a:lnTo>
                <a:cubicBezTo>
                  <a:pt x="147" y="0"/>
                  <a:pt x="0" y="147"/>
                  <a:pt x="0" y="309"/>
                </a:cubicBezTo>
                <a:cubicBezTo>
                  <a:pt x="0" y="485"/>
                  <a:pt x="147" y="633"/>
                  <a:pt x="309" y="633"/>
                </a:cubicBezTo>
                <a:cubicBezTo>
                  <a:pt x="485" y="633"/>
                  <a:pt x="633" y="485"/>
                  <a:pt x="633" y="309"/>
                </a:cubicBezTo>
                <a:cubicBezTo>
                  <a:pt x="633" y="147"/>
                  <a:pt x="485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44" y="471"/>
                  <a:pt x="44" y="309"/>
                </a:cubicBezTo>
                <a:cubicBezTo>
                  <a:pt x="44" y="162"/>
                  <a:pt x="162" y="44"/>
                  <a:pt x="309" y="44"/>
                </a:cubicBezTo>
                <a:cubicBezTo>
                  <a:pt x="471" y="44"/>
                  <a:pt x="588" y="162"/>
                  <a:pt x="588" y="309"/>
                </a:cubicBezTo>
                <a:cubicBezTo>
                  <a:pt x="588" y="471"/>
                  <a:pt x="471" y="589"/>
                  <a:pt x="309" y="58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9" name="Freeform 31"/>
          <p:cNvSpPr>
            <a:spLocks noChangeArrowheads="1"/>
          </p:cNvSpPr>
          <p:nvPr/>
        </p:nvSpPr>
        <p:spPr bwMode="auto">
          <a:xfrm>
            <a:off x="7562686" y="5082475"/>
            <a:ext cx="392362" cy="404145"/>
          </a:xfrm>
          <a:custGeom>
            <a:avLst/>
            <a:gdLst>
              <a:gd name="T0" fmla="*/ 397 w 619"/>
              <a:gd name="T1" fmla="*/ 294 h 634"/>
              <a:gd name="T2" fmla="*/ 397 w 619"/>
              <a:gd name="T3" fmla="*/ 294 h 634"/>
              <a:gd name="T4" fmla="*/ 250 w 619"/>
              <a:gd name="T5" fmla="*/ 147 h 634"/>
              <a:gd name="T6" fmla="*/ 221 w 619"/>
              <a:gd name="T7" fmla="*/ 147 h 634"/>
              <a:gd name="T8" fmla="*/ 221 w 619"/>
              <a:gd name="T9" fmla="*/ 176 h 634"/>
              <a:gd name="T10" fmla="*/ 353 w 619"/>
              <a:gd name="T11" fmla="*/ 309 h 634"/>
              <a:gd name="T12" fmla="*/ 221 w 619"/>
              <a:gd name="T13" fmla="*/ 456 h 634"/>
              <a:gd name="T14" fmla="*/ 221 w 619"/>
              <a:gd name="T15" fmla="*/ 485 h 634"/>
              <a:gd name="T16" fmla="*/ 250 w 619"/>
              <a:gd name="T17" fmla="*/ 485 h 634"/>
              <a:gd name="T18" fmla="*/ 397 w 619"/>
              <a:gd name="T19" fmla="*/ 338 h 634"/>
              <a:gd name="T20" fmla="*/ 397 w 619"/>
              <a:gd name="T21" fmla="*/ 309 h 634"/>
              <a:gd name="T22" fmla="*/ 397 w 619"/>
              <a:gd name="T23" fmla="*/ 294 h 634"/>
              <a:gd name="T24" fmla="*/ 309 w 619"/>
              <a:gd name="T25" fmla="*/ 0 h 634"/>
              <a:gd name="T26" fmla="*/ 309 w 619"/>
              <a:gd name="T27" fmla="*/ 0 h 634"/>
              <a:gd name="T28" fmla="*/ 0 w 619"/>
              <a:gd name="T29" fmla="*/ 309 h 634"/>
              <a:gd name="T30" fmla="*/ 309 w 619"/>
              <a:gd name="T31" fmla="*/ 633 h 634"/>
              <a:gd name="T32" fmla="*/ 618 w 619"/>
              <a:gd name="T33" fmla="*/ 309 h 634"/>
              <a:gd name="T34" fmla="*/ 309 w 619"/>
              <a:gd name="T35" fmla="*/ 0 h 634"/>
              <a:gd name="T36" fmla="*/ 309 w 619"/>
              <a:gd name="T37" fmla="*/ 589 h 634"/>
              <a:gd name="T38" fmla="*/ 309 w 619"/>
              <a:gd name="T39" fmla="*/ 589 h 634"/>
              <a:gd name="T40" fmla="*/ 29 w 619"/>
              <a:gd name="T41" fmla="*/ 309 h 634"/>
              <a:gd name="T42" fmla="*/ 309 w 619"/>
              <a:gd name="T43" fmla="*/ 44 h 634"/>
              <a:gd name="T44" fmla="*/ 589 w 619"/>
              <a:gd name="T45" fmla="*/ 309 h 634"/>
              <a:gd name="T46" fmla="*/ 309 w 619"/>
              <a:gd name="T47" fmla="*/ 58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19" h="634">
                <a:moveTo>
                  <a:pt x="397" y="294"/>
                </a:moveTo>
                <a:lnTo>
                  <a:pt x="397" y="294"/>
                </a:lnTo>
                <a:cubicBezTo>
                  <a:pt x="250" y="147"/>
                  <a:pt x="250" y="147"/>
                  <a:pt x="250" y="147"/>
                </a:cubicBezTo>
                <a:cubicBezTo>
                  <a:pt x="235" y="132"/>
                  <a:pt x="221" y="132"/>
                  <a:pt x="221" y="147"/>
                </a:cubicBezTo>
                <a:cubicBezTo>
                  <a:pt x="206" y="147"/>
                  <a:pt x="206" y="162"/>
                  <a:pt x="221" y="176"/>
                </a:cubicBezTo>
                <a:cubicBezTo>
                  <a:pt x="353" y="309"/>
                  <a:pt x="353" y="309"/>
                  <a:pt x="353" y="309"/>
                </a:cubicBezTo>
                <a:cubicBezTo>
                  <a:pt x="221" y="456"/>
                  <a:pt x="221" y="456"/>
                  <a:pt x="221" y="456"/>
                </a:cubicBezTo>
                <a:cubicBezTo>
                  <a:pt x="206" y="456"/>
                  <a:pt x="206" y="471"/>
                  <a:pt x="221" y="485"/>
                </a:cubicBezTo>
                <a:cubicBezTo>
                  <a:pt x="221" y="485"/>
                  <a:pt x="235" y="485"/>
                  <a:pt x="250" y="485"/>
                </a:cubicBezTo>
                <a:cubicBezTo>
                  <a:pt x="397" y="338"/>
                  <a:pt x="397" y="338"/>
                  <a:pt x="397" y="338"/>
                </a:cubicBezTo>
                <a:cubicBezTo>
                  <a:pt x="397" y="324"/>
                  <a:pt x="397" y="324"/>
                  <a:pt x="397" y="309"/>
                </a:cubicBezTo>
                <a:lnTo>
                  <a:pt x="397" y="294"/>
                </a:lnTo>
                <a:close/>
                <a:moveTo>
                  <a:pt x="309" y="0"/>
                </a:moveTo>
                <a:lnTo>
                  <a:pt x="309" y="0"/>
                </a:lnTo>
                <a:cubicBezTo>
                  <a:pt x="132" y="0"/>
                  <a:pt x="0" y="147"/>
                  <a:pt x="0" y="309"/>
                </a:cubicBezTo>
                <a:cubicBezTo>
                  <a:pt x="0" y="485"/>
                  <a:pt x="132" y="633"/>
                  <a:pt x="309" y="633"/>
                </a:cubicBezTo>
                <a:cubicBezTo>
                  <a:pt x="486" y="633"/>
                  <a:pt x="618" y="485"/>
                  <a:pt x="618" y="309"/>
                </a:cubicBezTo>
                <a:cubicBezTo>
                  <a:pt x="618" y="147"/>
                  <a:pt x="486" y="0"/>
                  <a:pt x="309" y="0"/>
                </a:cubicBezTo>
                <a:close/>
                <a:moveTo>
                  <a:pt x="309" y="589"/>
                </a:moveTo>
                <a:lnTo>
                  <a:pt x="309" y="589"/>
                </a:lnTo>
                <a:cubicBezTo>
                  <a:pt x="162" y="589"/>
                  <a:pt x="29" y="471"/>
                  <a:pt x="29" y="309"/>
                </a:cubicBezTo>
                <a:cubicBezTo>
                  <a:pt x="29" y="162"/>
                  <a:pt x="162" y="44"/>
                  <a:pt x="309" y="44"/>
                </a:cubicBezTo>
                <a:cubicBezTo>
                  <a:pt x="456" y="44"/>
                  <a:pt x="589" y="162"/>
                  <a:pt x="589" y="309"/>
                </a:cubicBezTo>
                <a:cubicBezTo>
                  <a:pt x="589" y="471"/>
                  <a:pt x="456" y="589"/>
                  <a:pt x="309" y="58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0" name="Freeform 36"/>
          <p:cNvSpPr>
            <a:spLocks noChangeArrowheads="1"/>
          </p:cNvSpPr>
          <p:nvPr/>
        </p:nvSpPr>
        <p:spPr bwMode="auto">
          <a:xfrm>
            <a:off x="10804341" y="4433041"/>
            <a:ext cx="404038" cy="394801"/>
          </a:xfrm>
          <a:custGeom>
            <a:avLst/>
            <a:gdLst>
              <a:gd name="T0" fmla="*/ 560 w 634"/>
              <a:gd name="T1" fmla="*/ 236 h 619"/>
              <a:gd name="T2" fmla="*/ 560 w 634"/>
              <a:gd name="T3" fmla="*/ 236 h 619"/>
              <a:gd name="T4" fmla="*/ 398 w 634"/>
              <a:gd name="T5" fmla="*/ 236 h 619"/>
              <a:gd name="T6" fmla="*/ 398 w 634"/>
              <a:gd name="T7" fmla="*/ 74 h 619"/>
              <a:gd name="T8" fmla="*/ 324 w 634"/>
              <a:gd name="T9" fmla="*/ 0 h 619"/>
              <a:gd name="T10" fmla="*/ 236 w 634"/>
              <a:gd name="T11" fmla="*/ 74 h 619"/>
              <a:gd name="T12" fmla="*/ 236 w 634"/>
              <a:gd name="T13" fmla="*/ 236 h 619"/>
              <a:gd name="T14" fmla="*/ 89 w 634"/>
              <a:gd name="T15" fmla="*/ 236 h 619"/>
              <a:gd name="T16" fmla="*/ 0 w 634"/>
              <a:gd name="T17" fmla="*/ 309 h 619"/>
              <a:gd name="T18" fmla="*/ 89 w 634"/>
              <a:gd name="T19" fmla="*/ 383 h 619"/>
              <a:gd name="T20" fmla="*/ 236 w 634"/>
              <a:gd name="T21" fmla="*/ 383 h 619"/>
              <a:gd name="T22" fmla="*/ 236 w 634"/>
              <a:gd name="T23" fmla="*/ 545 h 619"/>
              <a:gd name="T24" fmla="*/ 324 w 634"/>
              <a:gd name="T25" fmla="*/ 618 h 619"/>
              <a:gd name="T26" fmla="*/ 398 w 634"/>
              <a:gd name="T27" fmla="*/ 545 h 619"/>
              <a:gd name="T28" fmla="*/ 398 w 634"/>
              <a:gd name="T29" fmla="*/ 383 h 619"/>
              <a:gd name="T30" fmla="*/ 560 w 634"/>
              <a:gd name="T31" fmla="*/ 383 h 619"/>
              <a:gd name="T32" fmla="*/ 633 w 634"/>
              <a:gd name="T33" fmla="*/ 309 h 619"/>
              <a:gd name="T34" fmla="*/ 560 w 634"/>
              <a:gd name="T35" fmla="*/ 236 h 619"/>
              <a:gd name="T36" fmla="*/ 560 w 634"/>
              <a:gd name="T37" fmla="*/ 353 h 619"/>
              <a:gd name="T38" fmla="*/ 560 w 634"/>
              <a:gd name="T39" fmla="*/ 353 h 619"/>
              <a:gd name="T40" fmla="*/ 354 w 634"/>
              <a:gd name="T41" fmla="*/ 353 h 619"/>
              <a:gd name="T42" fmla="*/ 354 w 634"/>
              <a:gd name="T43" fmla="*/ 545 h 619"/>
              <a:gd name="T44" fmla="*/ 324 w 634"/>
              <a:gd name="T45" fmla="*/ 589 h 619"/>
              <a:gd name="T46" fmla="*/ 280 w 634"/>
              <a:gd name="T47" fmla="*/ 545 h 619"/>
              <a:gd name="T48" fmla="*/ 280 w 634"/>
              <a:gd name="T49" fmla="*/ 353 h 619"/>
              <a:gd name="T50" fmla="*/ 89 w 634"/>
              <a:gd name="T51" fmla="*/ 353 h 619"/>
              <a:gd name="T52" fmla="*/ 45 w 634"/>
              <a:gd name="T53" fmla="*/ 309 h 619"/>
              <a:gd name="T54" fmla="*/ 89 w 634"/>
              <a:gd name="T55" fmla="*/ 265 h 619"/>
              <a:gd name="T56" fmla="*/ 280 w 634"/>
              <a:gd name="T57" fmla="*/ 265 h 619"/>
              <a:gd name="T58" fmla="*/ 280 w 634"/>
              <a:gd name="T59" fmla="*/ 74 h 619"/>
              <a:gd name="T60" fmla="*/ 324 w 634"/>
              <a:gd name="T61" fmla="*/ 29 h 619"/>
              <a:gd name="T62" fmla="*/ 354 w 634"/>
              <a:gd name="T63" fmla="*/ 74 h 619"/>
              <a:gd name="T64" fmla="*/ 354 w 634"/>
              <a:gd name="T65" fmla="*/ 265 h 619"/>
              <a:gd name="T66" fmla="*/ 560 w 634"/>
              <a:gd name="T67" fmla="*/ 265 h 619"/>
              <a:gd name="T68" fmla="*/ 589 w 634"/>
              <a:gd name="T69" fmla="*/ 309 h 619"/>
              <a:gd name="T70" fmla="*/ 560 w 634"/>
              <a:gd name="T71" fmla="*/ 353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4" h="619">
                <a:moveTo>
                  <a:pt x="560" y="236"/>
                </a:moveTo>
                <a:lnTo>
                  <a:pt x="560" y="236"/>
                </a:lnTo>
                <a:cubicBezTo>
                  <a:pt x="398" y="236"/>
                  <a:pt x="398" y="236"/>
                  <a:pt x="398" y="236"/>
                </a:cubicBezTo>
                <a:cubicBezTo>
                  <a:pt x="398" y="74"/>
                  <a:pt x="398" y="74"/>
                  <a:pt x="398" y="74"/>
                </a:cubicBezTo>
                <a:cubicBezTo>
                  <a:pt x="398" y="29"/>
                  <a:pt x="369" y="0"/>
                  <a:pt x="324" y="0"/>
                </a:cubicBezTo>
                <a:cubicBezTo>
                  <a:pt x="280" y="0"/>
                  <a:pt x="236" y="29"/>
                  <a:pt x="236" y="74"/>
                </a:cubicBezTo>
                <a:cubicBezTo>
                  <a:pt x="236" y="236"/>
                  <a:pt x="236" y="236"/>
                  <a:pt x="236" y="236"/>
                </a:cubicBezTo>
                <a:cubicBezTo>
                  <a:pt x="89" y="236"/>
                  <a:pt x="89" y="236"/>
                  <a:pt x="89" y="236"/>
                </a:cubicBezTo>
                <a:cubicBezTo>
                  <a:pt x="45" y="236"/>
                  <a:pt x="0" y="265"/>
                  <a:pt x="0" y="309"/>
                </a:cubicBezTo>
                <a:cubicBezTo>
                  <a:pt x="0" y="353"/>
                  <a:pt x="45" y="383"/>
                  <a:pt x="89" y="383"/>
                </a:cubicBezTo>
                <a:cubicBezTo>
                  <a:pt x="236" y="383"/>
                  <a:pt x="236" y="383"/>
                  <a:pt x="236" y="383"/>
                </a:cubicBezTo>
                <a:cubicBezTo>
                  <a:pt x="236" y="545"/>
                  <a:pt x="236" y="545"/>
                  <a:pt x="236" y="545"/>
                </a:cubicBezTo>
                <a:cubicBezTo>
                  <a:pt x="236" y="589"/>
                  <a:pt x="280" y="618"/>
                  <a:pt x="324" y="618"/>
                </a:cubicBezTo>
                <a:cubicBezTo>
                  <a:pt x="369" y="618"/>
                  <a:pt x="398" y="589"/>
                  <a:pt x="398" y="545"/>
                </a:cubicBezTo>
                <a:cubicBezTo>
                  <a:pt x="398" y="383"/>
                  <a:pt x="398" y="383"/>
                  <a:pt x="398" y="383"/>
                </a:cubicBezTo>
                <a:cubicBezTo>
                  <a:pt x="560" y="383"/>
                  <a:pt x="560" y="383"/>
                  <a:pt x="560" y="383"/>
                </a:cubicBezTo>
                <a:cubicBezTo>
                  <a:pt x="604" y="383"/>
                  <a:pt x="633" y="353"/>
                  <a:pt x="633" y="309"/>
                </a:cubicBezTo>
                <a:cubicBezTo>
                  <a:pt x="633" y="265"/>
                  <a:pt x="604" y="236"/>
                  <a:pt x="560" y="236"/>
                </a:cubicBezTo>
                <a:close/>
                <a:moveTo>
                  <a:pt x="560" y="353"/>
                </a:moveTo>
                <a:lnTo>
                  <a:pt x="560" y="353"/>
                </a:lnTo>
                <a:cubicBezTo>
                  <a:pt x="354" y="353"/>
                  <a:pt x="354" y="353"/>
                  <a:pt x="354" y="353"/>
                </a:cubicBezTo>
                <a:cubicBezTo>
                  <a:pt x="354" y="545"/>
                  <a:pt x="354" y="545"/>
                  <a:pt x="354" y="545"/>
                </a:cubicBezTo>
                <a:cubicBezTo>
                  <a:pt x="354" y="559"/>
                  <a:pt x="339" y="589"/>
                  <a:pt x="324" y="589"/>
                </a:cubicBezTo>
                <a:cubicBezTo>
                  <a:pt x="295" y="589"/>
                  <a:pt x="280" y="559"/>
                  <a:pt x="280" y="545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89" y="353"/>
                  <a:pt x="89" y="353"/>
                  <a:pt x="89" y="353"/>
                </a:cubicBezTo>
                <a:cubicBezTo>
                  <a:pt x="59" y="353"/>
                  <a:pt x="45" y="324"/>
                  <a:pt x="45" y="309"/>
                </a:cubicBezTo>
                <a:cubicBezTo>
                  <a:pt x="45" y="294"/>
                  <a:pt x="59" y="265"/>
                  <a:pt x="89" y="265"/>
                </a:cubicBezTo>
                <a:cubicBezTo>
                  <a:pt x="280" y="265"/>
                  <a:pt x="280" y="265"/>
                  <a:pt x="280" y="265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80" y="59"/>
                  <a:pt x="295" y="29"/>
                  <a:pt x="324" y="29"/>
                </a:cubicBezTo>
                <a:cubicBezTo>
                  <a:pt x="339" y="29"/>
                  <a:pt x="354" y="59"/>
                  <a:pt x="354" y="74"/>
                </a:cubicBezTo>
                <a:cubicBezTo>
                  <a:pt x="354" y="265"/>
                  <a:pt x="354" y="265"/>
                  <a:pt x="354" y="265"/>
                </a:cubicBezTo>
                <a:cubicBezTo>
                  <a:pt x="560" y="265"/>
                  <a:pt x="560" y="265"/>
                  <a:pt x="560" y="265"/>
                </a:cubicBezTo>
                <a:cubicBezTo>
                  <a:pt x="575" y="265"/>
                  <a:pt x="589" y="294"/>
                  <a:pt x="589" y="309"/>
                </a:cubicBezTo>
                <a:cubicBezTo>
                  <a:pt x="589" y="324"/>
                  <a:pt x="575" y="353"/>
                  <a:pt x="560" y="353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1" name="Freeform 37"/>
          <p:cNvSpPr>
            <a:spLocks noChangeArrowheads="1"/>
          </p:cNvSpPr>
          <p:nvPr/>
        </p:nvSpPr>
        <p:spPr bwMode="auto">
          <a:xfrm>
            <a:off x="10157411" y="4454066"/>
            <a:ext cx="404040" cy="355086"/>
          </a:xfrm>
          <a:custGeom>
            <a:avLst/>
            <a:gdLst>
              <a:gd name="T0" fmla="*/ 73 w 634"/>
              <a:gd name="T1" fmla="*/ 162 h 561"/>
              <a:gd name="T2" fmla="*/ 73 w 634"/>
              <a:gd name="T3" fmla="*/ 162 h 561"/>
              <a:gd name="T4" fmla="*/ 544 w 634"/>
              <a:gd name="T5" fmla="*/ 162 h 561"/>
              <a:gd name="T6" fmla="*/ 633 w 634"/>
              <a:gd name="T7" fmla="*/ 89 h 561"/>
              <a:gd name="T8" fmla="*/ 544 w 634"/>
              <a:gd name="T9" fmla="*/ 0 h 561"/>
              <a:gd name="T10" fmla="*/ 73 w 634"/>
              <a:gd name="T11" fmla="*/ 0 h 561"/>
              <a:gd name="T12" fmla="*/ 0 w 634"/>
              <a:gd name="T13" fmla="*/ 89 h 561"/>
              <a:gd name="T14" fmla="*/ 73 w 634"/>
              <a:gd name="T15" fmla="*/ 162 h 561"/>
              <a:gd name="T16" fmla="*/ 73 w 634"/>
              <a:gd name="T17" fmla="*/ 45 h 561"/>
              <a:gd name="T18" fmla="*/ 73 w 634"/>
              <a:gd name="T19" fmla="*/ 45 h 561"/>
              <a:gd name="T20" fmla="*/ 544 w 634"/>
              <a:gd name="T21" fmla="*/ 45 h 561"/>
              <a:gd name="T22" fmla="*/ 588 w 634"/>
              <a:gd name="T23" fmla="*/ 89 h 561"/>
              <a:gd name="T24" fmla="*/ 544 w 634"/>
              <a:gd name="T25" fmla="*/ 118 h 561"/>
              <a:gd name="T26" fmla="*/ 73 w 634"/>
              <a:gd name="T27" fmla="*/ 118 h 561"/>
              <a:gd name="T28" fmla="*/ 44 w 634"/>
              <a:gd name="T29" fmla="*/ 89 h 561"/>
              <a:gd name="T30" fmla="*/ 73 w 634"/>
              <a:gd name="T31" fmla="*/ 45 h 561"/>
              <a:gd name="T32" fmla="*/ 544 w 634"/>
              <a:gd name="T33" fmla="*/ 207 h 561"/>
              <a:gd name="T34" fmla="*/ 544 w 634"/>
              <a:gd name="T35" fmla="*/ 207 h 561"/>
              <a:gd name="T36" fmla="*/ 73 w 634"/>
              <a:gd name="T37" fmla="*/ 207 h 561"/>
              <a:gd name="T38" fmla="*/ 0 w 634"/>
              <a:gd name="T39" fmla="*/ 280 h 561"/>
              <a:gd name="T40" fmla="*/ 73 w 634"/>
              <a:gd name="T41" fmla="*/ 354 h 561"/>
              <a:gd name="T42" fmla="*/ 544 w 634"/>
              <a:gd name="T43" fmla="*/ 354 h 561"/>
              <a:gd name="T44" fmla="*/ 633 w 634"/>
              <a:gd name="T45" fmla="*/ 280 h 561"/>
              <a:gd name="T46" fmla="*/ 544 w 634"/>
              <a:gd name="T47" fmla="*/ 207 h 561"/>
              <a:gd name="T48" fmla="*/ 544 w 634"/>
              <a:gd name="T49" fmla="*/ 324 h 561"/>
              <a:gd name="T50" fmla="*/ 544 w 634"/>
              <a:gd name="T51" fmla="*/ 324 h 561"/>
              <a:gd name="T52" fmla="*/ 73 w 634"/>
              <a:gd name="T53" fmla="*/ 324 h 561"/>
              <a:gd name="T54" fmla="*/ 44 w 634"/>
              <a:gd name="T55" fmla="*/ 280 h 561"/>
              <a:gd name="T56" fmla="*/ 73 w 634"/>
              <a:gd name="T57" fmla="*/ 236 h 561"/>
              <a:gd name="T58" fmla="*/ 544 w 634"/>
              <a:gd name="T59" fmla="*/ 236 h 561"/>
              <a:gd name="T60" fmla="*/ 588 w 634"/>
              <a:gd name="T61" fmla="*/ 280 h 561"/>
              <a:gd name="T62" fmla="*/ 544 w 634"/>
              <a:gd name="T63" fmla="*/ 324 h 561"/>
              <a:gd name="T64" fmla="*/ 544 w 634"/>
              <a:gd name="T65" fmla="*/ 398 h 561"/>
              <a:gd name="T66" fmla="*/ 544 w 634"/>
              <a:gd name="T67" fmla="*/ 398 h 561"/>
              <a:gd name="T68" fmla="*/ 73 w 634"/>
              <a:gd name="T69" fmla="*/ 398 h 561"/>
              <a:gd name="T70" fmla="*/ 0 w 634"/>
              <a:gd name="T71" fmla="*/ 471 h 561"/>
              <a:gd name="T72" fmla="*/ 73 w 634"/>
              <a:gd name="T73" fmla="*/ 560 h 561"/>
              <a:gd name="T74" fmla="*/ 544 w 634"/>
              <a:gd name="T75" fmla="*/ 560 h 561"/>
              <a:gd name="T76" fmla="*/ 633 w 634"/>
              <a:gd name="T77" fmla="*/ 471 h 561"/>
              <a:gd name="T78" fmla="*/ 544 w 634"/>
              <a:gd name="T79" fmla="*/ 398 h 561"/>
              <a:gd name="T80" fmla="*/ 544 w 634"/>
              <a:gd name="T81" fmla="*/ 516 h 561"/>
              <a:gd name="T82" fmla="*/ 544 w 634"/>
              <a:gd name="T83" fmla="*/ 516 h 561"/>
              <a:gd name="T84" fmla="*/ 73 w 634"/>
              <a:gd name="T85" fmla="*/ 516 h 561"/>
              <a:gd name="T86" fmla="*/ 44 w 634"/>
              <a:gd name="T87" fmla="*/ 471 h 561"/>
              <a:gd name="T88" fmla="*/ 73 w 634"/>
              <a:gd name="T89" fmla="*/ 442 h 561"/>
              <a:gd name="T90" fmla="*/ 544 w 634"/>
              <a:gd name="T91" fmla="*/ 442 h 561"/>
              <a:gd name="T92" fmla="*/ 588 w 634"/>
              <a:gd name="T93" fmla="*/ 471 h 561"/>
              <a:gd name="T94" fmla="*/ 544 w 634"/>
              <a:gd name="T95" fmla="*/ 516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4" h="561">
                <a:moveTo>
                  <a:pt x="73" y="162"/>
                </a:moveTo>
                <a:lnTo>
                  <a:pt x="73" y="162"/>
                </a:lnTo>
                <a:cubicBezTo>
                  <a:pt x="544" y="162"/>
                  <a:pt x="544" y="162"/>
                  <a:pt x="544" y="162"/>
                </a:cubicBezTo>
                <a:cubicBezTo>
                  <a:pt x="588" y="162"/>
                  <a:pt x="633" y="133"/>
                  <a:pt x="633" y="89"/>
                </a:cubicBezTo>
                <a:cubicBezTo>
                  <a:pt x="633" y="45"/>
                  <a:pt x="588" y="0"/>
                  <a:pt x="544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5"/>
                  <a:pt x="0" y="89"/>
                </a:cubicBezTo>
                <a:cubicBezTo>
                  <a:pt x="0" y="133"/>
                  <a:pt x="29" y="162"/>
                  <a:pt x="73" y="162"/>
                </a:cubicBezTo>
                <a:close/>
                <a:moveTo>
                  <a:pt x="73" y="45"/>
                </a:moveTo>
                <a:lnTo>
                  <a:pt x="73" y="45"/>
                </a:lnTo>
                <a:cubicBezTo>
                  <a:pt x="544" y="45"/>
                  <a:pt x="544" y="45"/>
                  <a:pt x="544" y="45"/>
                </a:cubicBezTo>
                <a:cubicBezTo>
                  <a:pt x="574" y="45"/>
                  <a:pt x="588" y="59"/>
                  <a:pt x="588" y="89"/>
                </a:cubicBezTo>
                <a:cubicBezTo>
                  <a:pt x="588" y="103"/>
                  <a:pt x="574" y="118"/>
                  <a:pt x="544" y="118"/>
                </a:cubicBezTo>
                <a:cubicBezTo>
                  <a:pt x="73" y="118"/>
                  <a:pt x="73" y="118"/>
                  <a:pt x="73" y="118"/>
                </a:cubicBezTo>
                <a:cubicBezTo>
                  <a:pt x="58" y="118"/>
                  <a:pt x="44" y="103"/>
                  <a:pt x="44" y="89"/>
                </a:cubicBezTo>
                <a:cubicBezTo>
                  <a:pt x="44" y="59"/>
                  <a:pt x="58" y="45"/>
                  <a:pt x="73" y="45"/>
                </a:cubicBezTo>
                <a:close/>
                <a:moveTo>
                  <a:pt x="544" y="207"/>
                </a:moveTo>
                <a:lnTo>
                  <a:pt x="544" y="207"/>
                </a:lnTo>
                <a:cubicBezTo>
                  <a:pt x="73" y="207"/>
                  <a:pt x="73" y="207"/>
                  <a:pt x="73" y="207"/>
                </a:cubicBezTo>
                <a:cubicBezTo>
                  <a:pt x="29" y="207"/>
                  <a:pt x="0" y="236"/>
                  <a:pt x="0" y="280"/>
                </a:cubicBezTo>
                <a:cubicBezTo>
                  <a:pt x="0" y="324"/>
                  <a:pt x="29" y="354"/>
                  <a:pt x="73" y="354"/>
                </a:cubicBezTo>
                <a:cubicBezTo>
                  <a:pt x="544" y="354"/>
                  <a:pt x="544" y="354"/>
                  <a:pt x="544" y="354"/>
                </a:cubicBezTo>
                <a:cubicBezTo>
                  <a:pt x="588" y="354"/>
                  <a:pt x="633" y="324"/>
                  <a:pt x="633" y="280"/>
                </a:cubicBezTo>
                <a:cubicBezTo>
                  <a:pt x="633" y="236"/>
                  <a:pt x="588" y="207"/>
                  <a:pt x="544" y="207"/>
                </a:cubicBezTo>
                <a:close/>
                <a:moveTo>
                  <a:pt x="544" y="324"/>
                </a:moveTo>
                <a:lnTo>
                  <a:pt x="544" y="324"/>
                </a:lnTo>
                <a:cubicBezTo>
                  <a:pt x="73" y="324"/>
                  <a:pt x="73" y="324"/>
                  <a:pt x="73" y="324"/>
                </a:cubicBezTo>
                <a:cubicBezTo>
                  <a:pt x="58" y="324"/>
                  <a:pt x="44" y="295"/>
                  <a:pt x="44" y="280"/>
                </a:cubicBezTo>
                <a:cubicBezTo>
                  <a:pt x="44" y="265"/>
                  <a:pt x="58" y="236"/>
                  <a:pt x="73" y="236"/>
                </a:cubicBezTo>
                <a:cubicBezTo>
                  <a:pt x="544" y="236"/>
                  <a:pt x="544" y="236"/>
                  <a:pt x="544" y="236"/>
                </a:cubicBezTo>
                <a:cubicBezTo>
                  <a:pt x="574" y="236"/>
                  <a:pt x="588" y="265"/>
                  <a:pt x="588" y="280"/>
                </a:cubicBezTo>
                <a:cubicBezTo>
                  <a:pt x="588" y="295"/>
                  <a:pt x="574" y="324"/>
                  <a:pt x="544" y="324"/>
                </a:cubicBezTo>
                <a:close/>
                <a:moveTo>
                  <a:pt x="544" y="398"/>
                </a:moveTo>
                <a:lnTo>
                  <a:pt x="544" y="398"/>
                </a:lnTo>
                <a:cubicBezTo>
                  <a:pt x="73" y="398"/>
                  <a:pt x="73" y="398"/>
                  <a:pt x="73" y="398"/>
                </a:cubicBezTo>
                <a:cubicBezTo>
                  <a:pt x="29" y="398"/>
                  <a:pt x="0" y="428"/>
                  <a:pt x="0" y="471"/>
                </a:cubicBezTo>
                <a:cubicBezTo>
                  <a:pt x="0" y="516"/>
                  <a:pt x="29" y="560"/>
                  <a:pt x="73" y="560"/>
                </a:cubicBezTo>
                <a:cubicBezTo>
                  <a:pt x="544" y="560"/>
                  <a:pt x="544" y="560"/>
                  <a:pt x="544" y="560"/>
                </a:cubicBezTo>
                <a:cubicBezTo>
                  <a:pt x="588" y="560"/>
                  <a:pt x="633" y="516"/>
                  <a:pt x="633" y="471"/>
                </a:cubicBezTo>
                <a:cubicBezTo>
                  <a:pt x="633" y="428"/>
                  <a:pt x="588" y="398"/>
                  <a:pt x="544" y="398"/>
                </a:cubicBezTo>
                <a:close/>
                <a:moveTo>
                  <a:pt x="544" y="516"/>
                </a:moveTo>
                <a:lnTo>
                  <a:pt x="544" y="516"/>
                </a:lnTo>
                <a:cubicBezTo>
                  <a:pt x="73" y="516"/>
                  <a:pt x="73" y="516"/>
                  <a:pt x="73" y="516"/>
                </a:cubicBezTo>
                <a:cubicBezTo>
                  <a:pt x="58" y="516"/>
                  <a:pt x="44" y="501"/>
                  <a:pt x="44" y="471"/>
                </a:cubicBezTo>
                <a:cubicBezTo>
                  <a:pt x="44" y="457"/>
                  <a:pt x="58" y="442"/>
                  <a:pt x="73" y="442"/>
                </a:cubicBezTo>
                <a:cubicBezTo>
                  <a:pt x="544" y="442"/>
                  <a:pt x="544" y="442"/>
                  <a:pt x="544" y="442"/>
                </a:cubicBezTo>
                <a:cubicBezTo>
                  <a:pt x="574" y="442"/>
                  <a:pt x="588" y="457"/>
                  <a:pt x="588" y="471"/>
                </a:cubicBezTo>
                <a:cubicBezTo>
                  <a:pt x="588" y="501"/>
                  <a:pt x="574" y="516"/>
                  <a:pt x="544" y="516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2" name="Freeform 38"/>
          <p:cNvSpPr>
            <a:spLocks noChangeArrowheads="1"/>
          </p:cNvSpPr>
          <p:nvPr/>
        </p:nvSpPr>
        <p:spPr bwMode="auto">
          <a:xfrm>
            <a:off x="9512817" y="4433041"/>
            <a:ext cx="392362" cy="394801"/>
          </a:xfrm>
          <a:custGeom>
            <a:avLst/>
            <a:gdLst>
              <a:gd name="T0" fmla="*/ 427 w 619"/>
              <a:gd name="T1" fmla="*/ 177 h 619"/>
              <a:gd name="T2" fmla="*/ 427 w 619"/>
              <a:gd name="T3" fmla="*/ 177 h 619"/>
              <a:gd name="T4" fmla="*/ 398 w 619"/>
              <a:gd name="T5" fmla="*/ 177 h 619"/>
              <a:gd name="T6" fmla="*/ 280 w 619"/>
              <a:gd name="T7" fmla="*/ 398 h 619"/>
              <a:gd name="T8" fmla="*/ 206 w 619"/>
              <a:gd name="T9" fmla="*/ 339 h 619"/>
              <a:gd name="T10" fmla="*/ 177 w 619"/>
              <a:gd name="T11" fmla="*/ 339 h 619"/>
              <a:gd name="T12" fmla="*/ 177 w 619"/>
              <a:gd name="T13" fmla="*/ 353 h 619"/>
              <a:gd name="T14" fmla="*/ 265 w 619"/>
              <a:gd name="T15" fmla="*/ 441 h 619"/>
              <a:gd name="T16" fmla="*/ 294 w 619"/>
              <a:gd name="T17" fmla="*/ 441 h 619"/>
              <a:gd name="T18" fmla="*/ 441 w 619"/>
              <a:gd name="T19" fmla="*/ 206 h 619"/>
              <a:gd name="T20" fmla="*/ 427 w 619"/>
              <a:gd name="T21" fmla="*/ 177 h 619"/>
              <a:gd name="T22" fmla="*/ 545 w 619"/>
              <a:gd name="T23" fmla="*/ 0 h 619"/>
              <a:gd name="T24" fmla="*/ 545 w 619"/>
              <a:gd name="T25" fmla="*/ 0 h 619"/>
              <a:gd name="T26" fmla="*/ 73 w 619"/>
              <a:gd name="T27" fmla="*/ 0 h 619"/>
              <a:gd name="T28" fmla="*/ 0 w 619"/>
              <a:gd name="T29" fmla="*/ 74 h 619"/>
              <a:gd name="T30" fmla="*/ 0 w 619"/>
              <a:gd name="T31" fmla="*/ 545 h 619"/>
              <a:gd name="T32" fmla="*/ 73 w 619"/>
              <a:gd name="T33" fmla="*/ 618 h 619"/>
              <a:gd name="T34" fmla="*/ 545 w 619"/>
              <a:gd name="T35" fmla="*/ 618 h 619"/>
              <a:gd name="T36" fmla="*/ 618 w 619"/>
              <a:gd name="T37" fmla="*/ 545 h 619"/>
              <a:gd name="T38" fmla="*/ 618 w 619"/>
              <a:gd name="T39" fmla="*/ 74 h 619"/>
              <a:gd name="T40" fmla="*/ 545 w 619"/>
              <a:gd name="T41" fmla="*/ 0 h 619"/>
              <a:gd name="T42" fmla="*/ 589 w 619"/>
              <a:gd name="T43" fmla="*/ 545 h 619"/>
              <a:gd name="T44" fmla="*/ 589 w 619"/>
              <a:gd name="T45" fmla="*/ 545 h 619"/>
              <a:gd name="T46" fmla="*/ 545 w 619"/>
              <a:gd name="T47" fmla="*/ 589 h 619"/>
              <a:gd name="T48" fmla="*/ 73 w 619"/>
              <a:gd name="T49" fmla="*/ 589 h 619"/>
              <a:gd name="T50" fmla="*/ 29 w 619"/>
              <a:gd name="T51" fmla="*/ 545 h 619"/>
              <a:gd name="T52" fmla="*/ 29 w 619"/>
              <a:gd name="T53" fmla="*/ 74 h 619"/>
              <a:gd name="T54" fmla="*/ 73 w 619"/>
              <a:gd name="T55" fmla="*/ 29 h 619"/>
              <a:gd name="T56" fmla="*/ 545 w 619"/>
              <a:gd name="T57" fmla="*/ 29 h 619"/>
              <a:gd name="T58" fmla="*/ 589 w 619"/>
              <a:gd name="T59" fmla="*/ 74 h 619"/>
              <a:gd name="T60" fmla="*/ 589 w 619"/>
              <a:gd name="T61" fmla="*/ 545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19" h="619">
                <a:moveTo>
                  <a:pt x="427" y="177"/>
                </a:moveTo>
                <a:lnTo>
                  <a:pt x="427" y="177"/>
                </a:lnTo>
                <a:cubicBezTo>
                  <a:pt x="412" y="162"/>
                  <a:pt x="412" y="177"/>
                  <a:pt x="398" y="177"/>
                </a:cubicBezTo>
                <a:cubicBezTo>
                  <a:pt x="280" y="398"/>
                  <a:pt x="280" y="398"/>
                  <a:pt x="280" y="398"/>
                </a:cubicBezTo>
                <a:cubicBezTo>
                  <a:pt x="206" y="339"/>
                  <a:pt x="206" y="339"/>
                  <a:pt x="206" y="339"/>
                </a:cubicBezTo>
                <a:cubicBezTo>
                  <a:pt x="191" y="324"/>
                  <a:pt x="191" y="324"/>
                  <a:pt x="177" y="339"/>
                </a:cubicBezTo>
                <a:cubicBezTo>
                  <a:pt x="162" y="339"/>
                  <a:pt x="162" y="353"/>
                  <a:pt x="177" y="353"/>
                </a:cubicBezTo>
                <a:cubicBezTo>
                  <a:pt x="265" y="441"/>
                  <a:pt x="265" y="441"/>
                  <a:pt x="265" y="441"/>
                </a:cubicBezTo>
                <a:cubicBezTo>
                  <a:pt x="280" y="457"/>
                  <a:pt x="280" y="457"/>
                  <a:pt x="294" y="441"/>
                </a:cubicBezTo>
                <a:lnTo>
                  <a:pt x="441" y="206"/>
                </a:lnTo>
                <a:cubicBezTo>
                  <a:pt x="441" y="191"/>
                  <a:pt x="441" y="177"/>
                  <a:pt x="427" y="177"/>
                </a:cubicBezTo>
                <a:close/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545" y="618"/>
                  <a:pt x="545" y="618"/>
                  <a:pt x="545" y="618"/>
                </a:cubicBezTo>
                <a:cubicBezTo>
                  <a:pt x="589" y="618"/>
                  <a:pt x="618" y="589"/>
                  <a:pt x="618" y="545"/>
                </a:cubicBezTo>
                <a:cubicBezTo>
                  <a:pt x="618" y="74"/>
                  <a:pt x="618" y="74"/>
                  <a:pt x="618" y="74"/>
                </a:cubicBezTo>
                <a:cubicBezTo>
                  <a:pt x="618" y="29"/>
                  <a:pt x="589" y="0"/>
                  <a:pt x="545" y="0"/>
                </a:cubicBezTo>
                <a:close/>
                <a:moveTo>
                  <a:pt x="589" y="545"/>
                </a:moveTo>
                <a:lnTo>
                  <a:pt x="589" y="545"/>
                </a:lnTo>
                <a:cubicBezTo>
                  <a:pt x="589" y="559"/>
                  <a:pt x="559" y="589"/>
                  <a:pt x="54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545" y="29"/>
                  <a:pt x="545" y="29"/>
                  <a:pt x="545" y="29"/>
                </a:cubicBezTo>
                <a:cubicBezTo>
                  <a:pt x="559" y="29"/>
                  <a:pt x="589" y="59"/>
                  <a:pt x="589" y="74"/>
                </a:cubicBezTo>
                <a:lnTo>
                  <a:pt x="589" y="545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3" name="Freeform 39"/>
          <p:cNvSpPr>
            <a:spLocks noChangeArrowheads="1"/>
          </p:cNvSpPr>
          <p:nvPr/>
        </p:nvSpPr>
        <p:spPr bwMode="auto">
          <a:xfrm>
            <a:off x="8856546" y="4433041"/>
            <a:ext cx="404038" cy="394801"/>
          </a:xfrm>
          <a:custGeom>
            <a:avLst/>
            <a:gdLst>
              <a:gd name="T0" fmla="*/ 560 w 634"/>
              <a:gd name="T1" fmla="*/ 0 h 619"/>
              <a:gd name="T2" fmla="*/ 560 w 634"/>
              <a:gd name="T3" fmla="*/ 0 h 619"/>
              <a:gd name="T4" fmla="*/ 89 w 634"/>
              <a:gd name="T5" fmla="*/ 0 h 619"/>
              <a:gd name="T6" fmla="*/ 0 w 634"/>
              <a:gd name="T7" fmla="*/ 74 h 619"/>
              <a:gd name="T8" fmla="*/ 0 w 634"/>
              <a:gd name="T9" fmla="*/ 545 h 619"/>
              <a:gd name="T10" fmla="*/ 89 w 634"/>
              <a:gd name="T11" fmla="*/ 618 h 619"/>
              <a:gd name="T12" fmla="*/ 560 w 634"/>
              <a:gd name="T13" fmla="*/ 618 h 619"/>
              <a:gd name="T14" fmla="*/ 633 w 634"/>
              <a:gd name="T15" fmla="*/ 545 h 619"/>
              <a:gd name="T16" fmla="*/ 633 w 634"/>
              <a:gd name="T17" fmla="*/ 74 h 619"/>
              <a:gd name="T18" fmla="*/ 560 w 634"/>
              <a:gd name="T19" fmla="*/ 0 h 619"/>
              <a:gd name="T20" fmla="*/ 589 w 634"/>
              <a:gd name="T21" fmla="*/ 545 h 619"/>
              <a:gd name="T22" fmla="*/ 589 w 634"/>
              <a:gd name="T23" fmla="*/ 545 h 619"/>
              <a:gd name="T24" fmla="*/ 560 w 634"/>
              <a:gd name="T25" fmla="*/ 589 h 619"/>
              <a:gd name="T26" fmla="*/ 89 w 634"/>
              <a:gd name="T27" fmla="*/ 589 h 619"/>
              <a:gd name="T28" fmla="*/ 44 w 634"/>
              <a:gd name="T29" fmla="*/ 545 h 619"/>
              <a:gd name="T30" fmla="*/ 44 w 634"/>
              <a:gd name="T31" fmla="*/ 74 h 619"/>
              <a:gd name="T32" fmla="*/ 89 w 634"/>
              <a:gd name="T33" fmla="*/ 29 h 619"/>
              <a:gd name="T34" fmla="*/ 560 w 634"/>
              <a:gd name="T35" fmla="*/ 29 h 619"/>
              <a:gd name="T36" fmla="*/ 589 w 634"/>
              <a:gd name="T37" fmla="*/ 74 h 619"/>
              <a:gd name="T38" fmla="*/ 589 w 634"/>
              <a:gd name="T39" fmla="*/ 545 h 619"/>
              <a:gd name="T40" fmla="*/ 412 w 634"/>
              <a:gd name="T41" fmla="*/ 206 h 619"/>
              <a:gd name="T42" fmla="*/ 412 w 634"/>
              <a:gd name="T43" fmla="*/ 206 h 619"/>
              <a:gd name="T44" fmla="*/ 383 w 634"/>
              <a:gd name="T45" fmla="*/ 206 h 619"/>
              <a:gd name="T46" fmla="*/ 324 w 634"/>
              <a:gd name="T47" fmla="*/ 280 h 619"/>
              <a:gd name="T48" fmla="*/ 251 w 634"/>
              <a:gd name="T49" fmla="*/ 206 h 619"/>
              <a:gd name="T50" fmla="*/ 221 w 634"/>
              <a:gd name="T51" fmla="*/ 206 h 619"/>
              <a:gd name="T52" fmla="*/ 221 w 634"/>
              <a:gd name="T53" fmla="*/ 236 h 619"/>
              <a:gd name="T54" fmla="*/ 295 w 634"/>
              <a:gd name="T55" fmla="*/ 309 h 619"/>
              <a:gd name="T56" fmla="*/ 221 w 634"/>
              <a:gd name="T57" fmla="*/ 383 h 619"/>
              <a:gd name="T58" fmla="*/ 221 w 634"/>
              <a:gd name="T59" fmla="*/ 412 h 619"/>
              <a:gd name="T60" fmla="*/ 251 w 634"/>
              <a:gd name="T61" fmla="*/ 412 h 619"/>
              <a:gd name="T62" fmla="*/ 324 w 634"/>
              <a:gd name="T63" fmla="*/ 339 h 619"/>
              <a:gd name="T64" fmla="*/ 383 w 634"/>
              <a:gd name="T65" fmla="*/ 412 h 619"/>
              <a:gd name="T66" fmla="*/ 412 w 634"/>
              <a:gd name="T67" fmla="*/ 412 h 619"/>
              <a:gd name="T68" fmla="*/ 412 w 634"/>
              <a:gd name="T69" fmla="*/ 383 h 619"/>
              <a:gd name="T70" fmla="*/ 354 w 634"/>
              <a:gd name="T71" fmla="*/ 309 h 619"/>
              <a:gd name="T72" fmla="*/ 412 w 634"/>
              <a:gd name="T73" fmla="*/ 236 h 619"/>
              <a:gd name="T74" fmla="*/ 412 w 634"/>
              <a:gd name="T75" fmla="*/ 206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4" h="619">
                <a:moveTo>
                  <a:pt x="560" y="0"/>
                </a:moveTo>
                <a:lnTo>
                  <a:pt x="560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4" y="618"/>
                  <a:pt x="89" y="618"/>
                </a:cubicBezTo>
                <a:cubicBezTo>
                  <a:pt x="560" y="618"/>
                  <a:pt x="560" y="618"/>
                  <a:pt x="560" y="618"/>
                </a:cubicBezTo>
                <a:cubicBezTo>
                  <a:pt x="604" y="618"/>
                  <a:pt x="633" y="589"/>
                  <a:pt x="633" y="545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29"/>
                  <a:pt x="604" y="0"/>
                  <a:pt x="560" y="0"/>
                </a:cubicBezTo>
                <a:close/>
                <a:moveTo>
                  <a:pt x="589" y="545"/>
                </a:moveTo>
                <a:lnTo>
                  <a:pt x="589" y="545"/>
                </a:lnTo>
                <a:cubicBezTo>
                  <a:pt x="589" y="559"/>
                  <a:pt x="574" y="589"/>
                  <a:pt x="56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4" y="559"/>
                  <a:pt x="44" y="545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29"/>
                  <a:pt x="89" y="29"/>
                </a:cubicBezTo>
                <a:cubicBezTo>
                  <a:pt x="560" y="29"/>
                  <a:pt x="560" y="29"/>
                  <a:pt x="560" y="29"/>
                </a:cubicBezTo>
                <a:cubicBezTo>
                  <a:pt x="574" y="29"/>
                  <a:pt x="589" y="59"/>
                  <a:pt x="589" y="74"/>
                </a:cubicBezTo>
                <a:lnTo>
                  <a:pt x="589" y="545"/>
                </a:lnTo>
                <a:close/>
                <a:moveTo>
                  <a:pt x="412" y="206"/>
                </a:moveTo>
                <a:lnTo>
                  <a:pt x="412" y="206"/>
                </a:lnTo>
                <a:cubicBezTo>
                  <a:pt x="412" y="206"/>
                  <a:pt x="398" y="206"/>
                  <a:pt x="383" y="206"/>
                </a:cubicBezTo>
                <a:cubicBezTo>
                  <a:pt x="324" y="280"/>
                  <a:pt x="324" y="280"/>
                  <a:pt x="324" y="280"/>
                </a:cubicBezTo>
                <a:cubicBezTo>
                  <a:pt x="251" y="206"/>
                  <a:pt x="251" y="206"/>
                  <a:pt x="251" y="206"/>
                </a:cubicBezTo>
                <a:cubicBezTo>
                  <a:pt x="236" y="206"/>
                  <a:pt x="236" y="206"/>
                  <a:pt x="221" y="206"/>
                </a:cubicBezTo>
                <a:cubicBezTo>
                  <a:pt x="221" y="221"/>
                  <a:pt x="221" y="236"/>
                  <a:pt x="221" y="236"/>
                </a:cubicBezTo>
                <a:cubicBezTo>
                  <a:pt x="295" y="309"/>
                  <a:pt x="295" y="309"/>
                  <a:pt x="295" y="309"/>
                </a:cubicBezTo>
                <a:cubicBezTo>
                  <a:pt x="221" y="383"/>
                  <a:pt x="221" y="383"/>
                  <a:pt x="221" y="383"/>
                </a:cubicBezTo>
                <a:cubicBezTo>
                  <a:pt x="221" y="383"/>
                  <a:pt x="221" y="398"/>
                  <a:pt x="221" y="412"/>
                </a:cubicBezTo>
                <a:cubicBezTo>
                  <a:pt x="236" y="412"/>
                  <a:pt x="236" y="412"/>
                  <a:pt x="251" y="412"/>
                </a:cubicBezTo>
                <a:cubicBezTo>
                  <a:pt x="324" y="339"/>
                  <a:pt x="324" y="339"/>
                  <a:pt x="324" y="339"/>
                </a:cubicBezTo>
                <a:cubicBezTo>
                  <a:pt x="383" y="412"/>
                  <a:pt x="383" y="412"/>
                  <a:pt x="383" y="412"/>
                </a:cubicBezTo>
                <a:cubicBezTo>
                  <a:pt x="398" y="412"/>
                  <a:pt x="412" y="412"/>
                  <a:pt x="412" y="412"/>
                </a:cubicBezTo>
                <a:cubicBezTo>
                  <a:pt x="427" y="398"/>
                  <a:pt x="427" y="383"/>
                  <a:pt x="412" y="383"/>
                </a:cubicBezTo>
                <a:cubicBezTo>
                  <a:pt x="354" y="309"/>
                  <a:pt x="354" y="309"/>
                  <a:pt x="354" y="309"/>
                </a:cubicBezTo>
                <a:cubicBezTo>
                  <a:pt x="412" y="236"/>
                  <a:pt x="412" y="236"/>
                  <a:pt x="412" y="236"/>
                </a:cubicBezTo>
                <a:cubicBezTo>
                  <a:pt x="427" y="236"/>
                  <a:pt x="427" y="221"/>
                  <a:pt x="412" y="206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4" name="Freeform 40"/>
          <p:cNvSpPr>
            <a:spLocks noChangeArrowheads="1"/>
          </p:cNvSpPr>
          <p:nvPr/>
        </p:nvSpPr>
        <p:spPr bwMode="auto">
          <a:xfrm>
            <a:off x="8211952" y="4433041"/>
            <a:ext cx="404038" cy="394801"/>
          </a:xfrm>
          <a:custGeom>
            <a:avLst/>
            <a:gdLst>
              <a:gd name="T0" fmla="*/ 544 w 634"/>
              <a:gd name="T1" fmla="*/ 0 h 619"/>
              <a:gd name="T2" fmla="*/ 544 w 634"/>
              <a:gd name="T3" fmla="*/ 0 h 619"/>
              <a:gd name="T4" fmla="*/ 73 w 634"/>
              <a:gd name="T5" fmla="*/ 0 h 619"/>
              <a:gd name="T6" fmla="*/ 0 w 634"/>
              <a:gd name="T7" fmla="*/ 74 h 619"/>
              <a:gd name="T8" fmla="*/ 0 w 634"/>
              <a:gd name="T9" fmla="*/ 545 h 619"/>
              <a:gd name="T10" fmla="*/ 73 w 634"/>
              <a:gd name="T11" fmla="*/ 618 h 619"/>
              <a:gd name="T12" fmla="*/ 544 w 634"/>
              <a:gd name="T13" fmla="*/ 618 h 619"/>
              <a:gd name="T14" fmla="*/ 633 w 634"/>
              <a:gd name="T15" fmla="*/ 545 h 619"/>
              <a:gd name="T16" fmla="*/ 633 w 634"/>
              <a:gd name="T17" fmla="*/ 74 h 619"/>
              <a:gd name="T18" fmla="*/ 544 w 634"/>
              <a:gd name="T19" fmla="*/ 0 h 619"/>
              <a:gd name="T20" fmla="*/ 588 w 634"/>
              <a:gd name="T21" fmla="*/ 545 h 619"/>
              <a:gd name="T22" fmla="*/ 588 w 634"/>
              <a:gd name="T23" fmla="*/ 545 h 619"/>
              <a:gd name="T24" fmla="*/ 544 w 634"/>
              <a:gd name="T25" fmla="*/ 589 h 619"/>
              <a:gd name="T26" fmla="*/ 73 w 634"/>
              <a:gd name="T27" fmla="*/ 589 h 619"/>
              <a:gd name="T28" fmla="*/ 44 w 634"/>
              <a:gd name="T29" fmla="*/ 545 h 619"/>
              <a:gd name="T30" fmla="*/ 44 w 634"/>
              <a:gd name="T31" fmla="*/ 74 h 619"/>
              <a:gd name="T32" fmla="*/ 73 w 634"/>
              <a:gd name="T33" fmla="*/ 29 h 619"/>
              <a:gd name="T34" fmla="*/ 544 w 634"/>
              <a:gd name="T35" fmla="*/ 29 h 619"/>
              <a:gd name="T36" fmla="*/ 588 w 634"/>
              <a:gd name="T37" fmla="*/ 74 h 619"/>
              <a:gd name="T38" fmla="*/ 588 w 634"/>
              <a:gd name="T39" fmla="*/ 545 h 619"/>
              <a:gd name="T40" fmla="*/ 426 w 634"/>
              <a:gd name="T41" fmla="*/ 294 h 619"/>
              <a:gd name="T42" fmla="*/ 426 w 634"/>
              <a:gd name="T43" fmla="*/ 294 h 619"/>
              <a:gd name="T44" fmla="*/ 191 w 634"/>
              <a:gd name="T45" fmla="*/ 294 h 619"/>
              <a:gd name="T46" fmla="*/ 176 w 634"/>
              <a:gd name="T47" fmla="*/ 309 h 619"/>
              <a:gd name="T48" fmla="*/ 191 w 634"/>
              <a:gd name="T49" fmla="*/ 324 h 619"/>
              <a:gd name="T50" fmla="*/ 426 w 634"/>
              <a:gd name="T51" fmla="*/ 324 h 619"/>
              <a:gd name="T52" fmla="*/ 456 w 634"/>
              <a:gd name="T53" fmla="*/ 309 h 619"/>
              <a:gd name="T54" fmla="*/ 426 w 634"/>
              <a:gd name="T55" fmla="*/ 294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19"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544" y="618"/>
                  <a:pt x="544" y="618"/>
                  <a:pt x="544" y="618"/>
                </a:cubicBezTo>
                <a:cubicBezTo>
                  <a:pt x="588" y="618"/>
                  <a:pt x="633" y="589"/>
                  <a:pt x="633" y="545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29"/>
                  <a:pt x="588" y="0"/>
                  <a:pt x="544" y="0"/>
                </a:cubicBezTo>
                <a:close/>
                <a:moveTo>
                  <a:pt x="588" y="545"/>
                </a:moveTo>
                <a:lnTo>
                  <a:pt x="588" y="545"/>
                </a:lnTo>
                <a:cubicBezTo>
                  <a:pt x="588" y="559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5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8" y="29"/>
                  <a:pt x="73" y="29"/>
                </a:cubicBezTo>
                <a:cubicBezTo>
                  <a:pt x="544" y="29"/>
                  <a:pt x="544" y="29"/>
                  <a:pt x="544" y="29"/>
                </a:cubicBezTo>
                <a:cubicBezTo>
                  <a:pt x="574" y="29"/>
                  <a:pt x="588" y="59"/>
                  <a:pt x="588" y="74"/>
                </a:cubicBezTo>
                <a:lnTo>
                  <a:pt x="588" y="545"/>
                </a:lnTo>
                <a:close/>
                <a:moveTo>
                  <a:pt x="426" y="294"/>
                </a:moveTo>
                <a:lnTo>
                  <a:pt x="426" y="294"/>
                </a:lnTo>
                <a:cubicBezTo>
                  <a:pt x="191" y="294"/>
                  <a:pt x="191" y="294"/>
                  <a:pt x="191" y="294"/>
                </a:cubicBezTo>
                <a:cubicBezTo>
                  <a:pt x="191" y="294"/>
                  <a:pt x="176" y="294"/>
                  <a:pt x="176" y="309"/>
                </a:cubicBezTo>
                <a:cubicBezTo>
                  <a:pt x="176" y="324"/>
                  <a:pt x="191" y="324"/>
                  <a:pt x="191" y="324"/>
                </a:cubicBezTo>
                <a:cubicBezTo>
                  <a:pt x="426" y="324"/>
                  <a:pt x="426" y="324"/>
                  <a:pt x="426" y="324"/>
                </a:cubicBezTo>
                <a:cubicBezTo>
                  <a:pt x="441" y="324"/>
                  <a:pt x="456" y="324"/>
                  <a:pt x="456" y="309"/>
                </a:cubicBezTo>
                <a:cubicBezTo>
                  <a:pt x="456" y="294"/>
                  <a:pt x="441" y="294"/>
                  <a:pt x="426" y="294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5" name="Freeform 41"/>
          <p:cNvSpPr>
            <a:spLocks noChangeArrowheads="1"/>
          </p:cNvSpPr>
          <p:nvPr/>
        </p:nvSpPr>
        <p:spPr bwMode="auto">
          <a:xfrm>
            <a:off x="7562686" y="4433041"/>
            <a:ext cx="392362" cy="394801"/>
          </a:xfrm>
          <a:custGeom>
            <a:avLst/>
            <a:gdLst>
              <a:gd name="T0" fmla="*/ 427 w 619"/>
              <a:gd name="T1" fmla="*/ 294 h 619"/>
              <a:gd name="T2" fmla="*/ 427 w 619"/>
              <a:gd name="T3" fmla="*/ 294 h 619"/>
              <a:gd name="T4" fmla="*/ 324 w 619"/>
              <a:gd name="T5" fmla="*/ 294 h 619"/>
              <a:gd name="T6" fmla="*/ 324 w 619"/>
              <a:gd name="T7" fmla="*/ 191 h 619"/>
              <a:gd name="T8" fmla="*/ 309 w 619"/>
              <a:gd name="T9" fmla="*/ 177 h 619"/>
              <a:gd name="T10" fmla="*/ 294 w 619"/>
              <a:gd name="T11" fmla="*/ 191 h 619"/>
              <a:gd name="T12" fmla="*/ 294 w 619"/>
              <a:gd name="T13" fmla="*/ 294 h 619"/>
              <a:gd name="T14" fmla="*/ 191 w 619"/>
              <a:gd name="T15" fmla="*/ 294 h 619"/>
              <a:gd name="T16" fmla="*/ 177 w 619"/>
              <a:gd name="T17" fmla="*/ 309 h 619"/>
              <a:gd name="T18" fmla="*/ 191 w 619"/>
              <a:gd name="T19" fmla="*/ 324 h 619"/>
              <a:gd name="T20" fmla="*/ 294 w 619"/>
              <a:gd name="T21" fmla="*/ 324 h 619"/>
              <a:gd name="T22" fmla="*/ 294 w 619"/>
              <a:gd name="T23" fmla="*/ 427 h 619"/>
              <a:gd name="T24" fmla="*/ 309 w 619"/>
              <a:gd name="T25" fmla="*/ 441 h 619"/>
              <a:gd name="T26" fmla="*/ 324 w 619"/>
              <a:gd name="T27" fmla="*/ 427 h 619"/>
              <a:gd name="T28" fmla="*/ 324 w 619"/>
              <a:gd name="T29" fmla="*/ 324 h 619"/>
              <a:gd name="T30" fmla="*/ 427 w 619"/>
              <a:gd name="T31" fmla="*/ 324 h 619"/>
              <a:gd name="T32" fmla="*/ 441 w 619"/>
              <a:gd name="T33" fmla="*/ 309 h 619"/>
              <a:gd name="T34" fmla="*/ 427 w 619"/>
              <a:gd name="T35" fmla="*/ 294 h 619"/>
              <a:gd name="T36" fmla="*/ 544 w 619"/>
              <a:gd name="T37" fmla="*/ 0 h 619"/>
              <a:gd name="T38" fmla="*/ 544 w 619"/>
              <a:gd name="T39" fmla="*/ 0 h 619"/>
              <a:gd name="T40" fmla="*/ 73 w 619"/>
              <a:gd name="T41" fmla="*/ 0 h 619"/>
              <a:gd name="T42" fmla="*/ 0 w 619"/>
              <a:gd name="T43" fmla="*/ 74 h 619"/>
              <a:gd name="T44" fmla="*/ 0 w 619"/>
              <a:gd name="T45" fmla="*/ 545 h 619"/>
              <a:gd name="T46" fmla="*/ 73 w 619"/>
              <a:gd name="T47" fmla="*/ 618 h 619"/>
              <a:gd name="T48" fmla="*/ 544 w 619"/>
              <a:gd name="T49" fmla="*/ 618 h 619"/>
              <a:gd name="T50" fmla="*/ 618 w 619"/>
              <a:gd name="T51" fmla="*/ 545 h 619"/>
              <a:gd name="T52" fmla="*/ 618 w 619"/>
              <a:gd name="T53" fmla="*/ 74 h 619"/>
              <a:gd name="T54" fmla="*/ 544 w 619"/>
              <a:gd name="T55" fmla="*/ 0 h 619"/>
              <a:gd name="T56" fmla="*/ 589 w 619"/>
              <a:gd name="T57" fmla="*/ 545 h 619"/>
              <a:gd name="T58" fmla="*/ 589 w 619"/>
              <a:gd name="T59" fmla="*/ 545 h 619"/>
              <a:gd name="T60" fmla="*/ 544 w 619"/>
              <a:gd name="T61" fmla="*/ 589 h 619"/>
              <a:gd name="T62" fmla="*/ 73 w 619"/>
              <a:gd name="T63" fmla="*/ 589 h 619"/>
              <a:gd name="T64" fmla="*/ 29 w 619"/>
              <a:gd name="T65" fmla="*/ 545 h 619"/>
              <a:gd name="T66" fmla="*/ 29 w 619"/>
              <a:gd name="T67" fmla="*/ 74 h 619"/>
              <a:gd name="T68" fmla="*/ 73 w 619"/>
              <a:gd name="T69" fmla="*/ 29 h 619"/>
              <a:gd name="T70" fmla="*/ 544 w 619"/>
              <a:gd name="T71" fmla="*/ 29 h 619"/>
              <a:gd name="T72" fmla="*/ 589 w 619"/>
              <a:gd name="T73" fmla="*/ 74 h 619"/>
              <a:gd name="T74" fmla="*/ 589 w 619"/>
              <a:gd name="T75" fmla="*/ 545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19" h="619">
                <a:moveTo>
                  <a:pt x="427" y="294"/>
                </a:moveTo>
                <a:lnTo>
                  <a:pt x="427" y="294"/>
                </a:lnTo>
                <a:cubicBezTo>
                  <a:pt x="324" y="294"/>
                  <a:pt x="324" y="294"/>
                  <a:pt x="324" y="294"/>
                </a:cubicBezTo>
                <a:cubicBezTo>
                  <a:pt x="324" y="191"/>
                  <a:pt x="324" y="191"/>
                  <a:pt x="324" y="191"/>
                </a:cubicBezTo>
                <a:cubicBezTo>
                  <a:pt x="324" y="177"/>
                  <a:pt x="324" y="177"/>
                  <a:pt x="309" y="177"/>
                </a:cubicBezTo>
                <a:cubicBezTo>
                  <a:pt x="294" y="177"/>
                  <a:pt x="294" y="177"/>
                  <a:pt x="294" y="191"/>
                </a:cubicBezTo>
                <a:cubicBezTo>
                  <a:pt x="294" y="294"/>
                  <a:pt x="294" y="294"/>
                  <a:pt x="294" y="294"/>
                </a:cubicBezTo>
                <a:cubicBezTo>
                  <a:pt x="191" y="294"/>
                  <a:pt x="191" y="294"/>
                  <a:pt x="191" y="294"/>
                </a:cubicBezTo>
                <a:cubicBezTo>
                  <a:pt x="177" y="294"/>
                  <a:pt x="177" y="294"/>
                  <a:pt x="177" y="309"/>
                </a:cubicBezTo>
                <a:cubicBezTo>
                  <a:pt x="177" y="324"/>
                  <a:pt x="177" y="324"/>
                  <a:pt x="191" y="324"/>
                </a:cubicBezTo>
                <a:cubicBezTo>
                  <a:pt x="294" y="324"/>
                  <a:pt x="294" y="324"/>
                  <a:pt x="294" y="324"/>
                </a:cubicBezTo>
                <a:cubicBezTo>
                  <a:pt x="294" y="427"/>
                  <a:pt x="294" y="427"/>
                  <a:pt x="294" y="427"/>
                </a:cubicBezTo>
                <a:cubicBezTo>
                  <a:pt x="294" y="441"/>
                  <a:pt x="294" y="441"/>
                  <a:pt x="309" y="441"/>
                </a:cubicBezTo>
                <a:cubicBezTo>
                  <a:pt x="324" y="441"/>
                  <a:pt x="324" y="441"/>
                  <a:pt x="324" y="427"/>
                </a:cubicBezTo>
                <a:cubicBezTo>
                  <a:pt x="324" y="324"/>
                  <a:pt x="324" y="324"/>
                  <a:pt x="324" y="324"/>
                </a:cubicBezTo>
                <a:cubicBezTo>
                  <a:pt x="427" y="324"/>
                  <a:pt x="427" y="324"/>
                  <a:pt x="427" y="324"/>
                </a:cubicBezTo>
                <a:cubicBezTo>
                  <a:pt x="441" y="324"/>
                  <a:pt x="441" y="324"/>
                  <a:pt x="441" y="309"/>
                </a:cubicBezTo>
                <a:cubicBezTo>
                  <a:pt x="441" y="294"/>
                  <a:pt x="441" y="294"/>
                  <a:pt x="427" y="294"/>
                </a:cubicBez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544" y="618"/>
                  <a:pt x="544" y="618"/>
                  <a:pt x="544" y="618"/>
                </a:cubicBezTo>
                <a:cubicBezTo>
                  <a:pt x="589" y="618"/>
                  <a:pt x="618" y="589"/>
                  <a:pt x="618" y="545"/>
                </a:cubicBezTo>
                <a:cubicBezTo>
                  <a:pt x="618" y="74"/>
                  <a:pt x="618" y="74"/>
                  <a:pt x="618" y="74"/>
                </a:cubicBezTo>
                <a:cubicBezTo>
                  <a:pt x="618" y="29"/>
                  <a:pt x="589" y="0"/>
                  <a:pt x="544" y="0"/>
                </a:cubicBezTo>
                <a:close/>
                <a:moveTo>
                  <a:pt x="589" y="545"/>
                </a:moveTo>
                <a:lnTo>
                  <a:pt x="589" y="545"/>
                </a:lnTo>
                <a:cubicBezTo>
                  <a:pt x="589" y="559"/>
                  <a:pt x="559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29"/>
                  <a:pt x="73" y="29"/>
                </a:cubicBezTo>
                <a:cubicBezTo>
                  <a:pt x="544" y="29"/>
                  <a:pt x="544" y="29"/>
                  <a:pt x="544" y="29"/>
                </a:cubicBezTo>
                <a:cubicBezTo>
                  <a:pt x="559" y="29"/>
                  <a:pt x="589" y="59"/>
                  <a:pt x="589" y="74"/>
                </a:cubicBezTo>
                <a:lnTo>
                  <a:pt x="589" y="545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6" name="Freeform 46"/>
          <p:cNvSpPr>
            <a:spLocks noChangeArrowheads="1"/>
          </p:cNvSpPr>
          <p:nvPr/>
        </p:nvSpPr>
        <p:spPr bwMode="auto">
          <a:xfrm>
            <a:off x="10804341" y="3776599"/>
            <a:ext cx="404038" cy="404144"/>
          </a:xfrm>
          <a:custGeom>
            <a:avLst/>
            <a:gdLst>
              <a:gd name="T0" fmla="*/ 486 w 634"/>
              <a:gd name="T1" fmla="*/ 207 h 634"/>
              <a:gd name="T2" fmla="*/ 486 w 634"/>
              <a:gd name="T3" fmla="*/ 207 h 634"/>
              <a:gd name="T4" fmla="*/ 324 w 634"/>
              <a:gd name="T5" fmla="*/ 369 h 634"/>
              <a:gd name="T6" fmla="*/ 162 w 634"/>
              <a:gd name="T7" fmla="*/ 207 h 634"/>
              <a:gd name="T8" fmla="*/ 133 w 634"/>
              <a:gd name="T9" fmla="*/ 207 h 634"/>
              <a:gd name="T10" fmla="*/ 133 w 634"/>
              <a:gd name="T11" fmla="*/ 236 h 634"/>
              <a:gd name="T12" fmla="*/ 310 w 634"/>
              <a:gd name="T13" fmla="*/ 412 h 634"/>
              <a:gd name="T14" fmla="*/ 324 w 634"/>
              <a:gd name="T15" fmla="*/ 412 h 634"/>
              <a:gd name="T16" fmla="*/ 339 w 634"/>
              <a:gd name="T17" fmla="*/ 412 h 634"/>
              <a:gd name="T18" fmla="*/ 516 w 634"/>
              <a:gd name="T19" fmla="*/ 236 h 634"/>
              <a:gd name="T20" fmla="*/ 516 w 634"/>
              <a:gd name="T21" fmla="*/ 207 h 634"/>
              <a:gd name="T22" fmla="*/ 486 w 634"/>
              <a:gd name="T23" fmla="*/ 207 h 634"/>
              <a:gd name="T24" fmla="*/ 560 w 634"/>
              <a:gd name="T25" fmla="*/ 0 h 634"/>
              <a:gd name="T26" fmla="*/ 560 w 634"/>
              <a:gd name="T27" fmla="*/ 0 h 634"/>
              <a:gd name="T28" fmla="*/ 89 w 634"/>
              <a:gd name="T29" fmla="*/ 0 h 634"/>
              <a:gd name="T30" fmla="*/ 0 w 634"/>
              <a:gd name="T31" fmla="*/ 89 h 634"/>
              <a:gd name="T32" fmla="*/ 0 w 634"/>
              <a:gd name="T33" fmla="*/ 560 h 634"/>
              <a:gd name="T34" fmla="*/ 89 w 634"/>
              <a:gd name="T35" fmla="*/ 633 h 634"/>
              <a:gd name="T36" fmla="*/ 560 w 634"/>
              <a:gd name="T37" fmla="*/ 633 h 634"/>
              <a:gd name="T38" fmla="*/ 633 w 634"/>
              <a:gd name="T39" fmla="*/ 560 h 634"/>
              <a:gd name="T40" fmla="*/ 633 w 634"/>
              <a:gd name="T41" fmla="*/ 89 h 634"/>
              <a:gd name="T42" fmla="*/ 560 w 634"/>
              <a:gd name="T43" fmla="*/ 0 h 634"/>
              <a:gd name="T44" fmla="*/ 589 w 634"/>
              <a:gd name="T45" fmla="*/ 560 h 634"/>
              <a:gd name="T46" fmla="*/ 589 w 634"/>
              <a:gd name="T47" fmla="*/ 560 h 634"/>
              <a:gd name="T48" fmla="*/ 560 w 634"/>
              <a:gd name="T49" fmla="*/ 589 h 634"/>
              <a:gd name="T50" fmla="*/ 89 w 634"/>
              <a:gd name="T51" fmla="*/ 589 h 634"/>
              <a:gd name="T52" fmla="*/ 45 w 634"/>
              <a:gd name="T53" fmla="*/ 560 h 634"/>
              <a:gd name="T54" fmla="*/ 45 w 634"/>
              <a:gd name="T55" fmla="*/ 89 h 634"/>
              <a:gd name="T56" fmla="*/ 89 w 634"/>
              <a:gd name="T57" fmla="*/ 45 h 634"/>
              <a:gd name="T58" fmla="*/ 560 w 634"/>
              <a:gd name="T59" fmla="*/ 45 h 634"/>
              <a:gd name="T60" fmla="*/ 589 w 634"/>
              <a:gd name="T61" fmla="*/ 89 h 634"/>
              <a:gd name="T62" fmla="*/ 589 w 634"/>
              <a:gd name="T63" fmla="*/ 56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4" h="634">
                <a:moveTo>
                  <a:pt x="486" y="207"/>
                </a:moveTo>
                <a:lnTo>
                  <a:pt x="486" y="207"/>
                </a:lnTo>
                <a:cubicBezTo>
                  <a:pt x="324" y="369"/>
                  <a:pt x="324" y="369"/>
                  <a:pt x="324" y="369"/>
                </a:cubicBezTo>
                <a:cubicBezTo>
                  <a:pt x="162" y="207"/>
                  <a:pt x="162" y="207"/>
                  <a:pt x="162" y="207"/>
                </a:cubicBezTo>
                <a:cubicBezTo>
                  <a:pt x="148" y="207"/>
                  <a:pt x="133" y="207"/>
                  <a:pt x="133" y="207"/>
                </a:cubicBezTo>
                <a:cubicBezTo>
                  <a:pt x="118" y="221"/>
                  <a:pt x="118" y="221"/>
                  <a:pt x="133" y="236"/>
                </a:cubicBezTo>
                <a:cubicBezTo>
                  <a:pt x="310" y="412"/>
                  <a:pt x="310" y="412"/>
                  <a:pt x="310" y="412"/>
                </a:cubicBezTo>
                <a:cubicBezTo>
                  <a:pt x="310" y="412"/>
                  <a:pt x="310" y="412"/>
                  <a:pt x="324" y="412"/>
                </a:cubicBezTo>
                <a:cubicBezTo>
                  <a:pt x="324" y="412"/>
                  <a:pt x="324" y="412"/>
                  <a:pt x="339" y="412"/>
                </a:cubicBezTo>
                <a:cubicBezTo>
                  <a:pt x="516" y="236"/>
                  <a:pt x="516" y="236"/>
                  <a:pt x="516" y="236"/>
                </a:cubicBezTo>
                <a:cubicBezTo>
                  <a:pt x="516" y="221"/>
                  <a:pt x="516" y="221"/>
                  <a:pt x="516" y="207"/>
                </a:cubicBezTo>
                <a:cubicBezTo>
                  <a:pt x="501" y="207"/>
                  <a:pt x="486" y="207"/>
                  <a:pt x="486" y="207"/>
                </a:cubicBezTo>
                <a:close/>
                <a:moveTo>
                  <a:pt x="560" y="0"/>
                </a:moveTo>
                <a:lnTo>
                  <a:pt x="560" y="0"/>
                </a:ln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45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45" y="633"/>
                  <a:pt x="89" y="633"/>
                </a:cubicBezTo>
                <a:cubicBezTo>
                  <a:pt x="560" y="633"/>
                  <a:pt x="560" y="633"/>
                  <a:pt x="560" y="633"/>
                </a:cubicBezTo>
                <a:cubicBezTo>
                  <a:pt x="604" y="633"/>
                  <a:pt x="633" y="604"/>
                  <a:pt x="633" y="560"/>
                </a:cubicBezTo>
                <a:cubicBezTo>
                  <a:pt x="633" y="89"/>
                  <a:pt x="633" y="89"/>
                  <a:pt x="633" y="89"/>
                </a:cubicBezTo>
                <a:cubicBezTo>
                  <a:pt x="633" y="45"/>
                  <a:pt x="604" y="0"/>
                  <a:pt x="560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5"/>
                  <a:pt x="575" y="589"/>
                  <a:pt x="56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5" y="575"/>
                  <a:pt x="45" y="560"/>
                </a:cubicBezTo>
                <a:cubicBezTo>
                  <a:pt x="45" y="89"/>
                  <a:pt x="45" y="89"/>
                  <a:pt x="45" y="89"/>
                </a:cubicBezTo>
                <a:cubicBezTo>
                  <a:pt x="45" y="59"/>
                  <a:pt x="59" y="45"/>
                  <a:pt x="89" y="45"/>
                </a:cubicBezTo>
                <a:cubicBezTo>
                  <a:pt x="560" y="45"/>
                  <a:pt x="560" y="45"/>
                  <a:pt x="560" y="45"/>
                </a:cubicBezTo>
                <a:cubicBezTo>
                  <a:pt x="575" y="45"/>
                  <a:pt x="589" y="59"/>
                  <a:pt x="589" y="89"/>
                </a:cubicBezTo>
                <a:lnTo>
                  <a:pt x="589" y="56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7" name="Freeform 47"/>
          <p:cNvSpPr>
            <a:spLocks noChangeArrowheads="1"/>
          </p:cNvSpPr>
          <p:nvPr/>
        </p:nvSpPr>
        <p:spPr bwMode="auto">
          <a:xfrm>
            <a:off x="10157411" y="3776599"/>
            <a:ext cx="404040" cy="404144"/>
          </a:xfrm>
          <a:custGeom>
            <a:avLst/>
            <a:gdLst>
              <a:gd name="T0" fmla="*/ 324 w 634"/>
              <a:gd name="T1" fmla="*/ 221 h 634"/>
              <a:gd name="T2" fmla="*/ 324 w 634"/>
              <a:gd name="T3" fmla="*/ 221 h 634"/>
              <a:gd name="T4" fmla="*/ 309 w 634"/>
              <a:gd name="T5" fmla="*/ 221 h 634"/>
              <a:gd name="T6" fmla="*/ 294 w 634"/>
              <a:gd name="T7" fmla="*/ 221 h 634"/>
              <a:gd name="T8" fmla="*/ 117 w 634"/>
              <a:gd name="T9" fmla="*/ 398 h 634"/>
              <a:gd name="T10" fmla="*/ 117 w 634"/>
              <a:gd name="T11" fmla="*/ 428 h 634"/>
              <a:gd name="T12" fmla="*/ 147 w 634"/>
              <a:gd name="T13" fmla="*/ 428 h 634"/>
              <a:gd name="T14" fmla="*/ 309 w 634"/>
              <a:gd name="T15" fmla="*/ 266 h 634"/>
              <a:gd name="T16" fmla="*/ 471 w 634"/>
              <a:gd name="T17" fmla="*/ 428 h 634"/>
              <a:gd name="T18" fmla="*/ 500 w 634"/>
              <a:gd name="T19" fmla="*/ 428 h 634"/>
              <a:gd name="T20" fmla="*/ 500 w 634"/>
              <a:gd name="T21" fmla="*/ 398 h 634"/>
              <a:gd name="T22" fmla="*/ 324 w 634"/>
              <a:gd name="T23" fmla="*/ 221 h 634"/>
              <a:gd name="T24" fmla="*/ 544 w 634"/>
              <a:gd name="T25" fmla="*/ 0 h 634"/>
              <a:gd name="T26" fmla="*/ 544 w 634"/>
              <a:gd name="T27" fmla="*/ 0 h 634"/>
              <a:gd name="T28" fmla="*/ 73 w 634"/>
              <a:gd name="T29" fmla="*/ 0 h 634"/>
              <a:gd name="T30" fmla="*/ 0 w 634"/>
              <a:gd name="T31" fmla="*/ 89 h 634"/>
              <a:gd name="T32" fmla="*/ 0 w 634"/>
              <a:gd name="T33" fmla="*/ 560 h 634"/>
              <a:gd name="T34" fmla="*/ 73 w 634"/>
              <a:gd name="T35" fmla="*/ 633 h 634"/>
              <a:gd name="T36" fmla="*/ 544 w 634"/>
              <a:gd name="T37" fmla="*/ 633 h 634"/>
              <a:gd name="T38" fmla="*/ 633 w 634"/>
              <a:gd name="T39" fmla="*/ 560 h 634"/>
              <a:gd name="T40" fmla="*/ 633 w 634"/>
              <a:gd name="T41" fmla="*/ 89 h 634"/>
              <a:gd name="T42" fmla="*/ 544 w 634"/>
              <a:gd name="T43" fmla="*/ 0 h 634"/>
              <a:gd name="T44" fmla="*/ 588 w 634"/>
              <a:gd name="T45" fmla="*/ 560 h 634"/>
              <a:gd name="T46" fmla="*/ 588 w 634"/>
              <a:gd name="T47" fmla="*/ 560 h 634"/>
              <a:gd name="T48" fmla="*/ 544 w 634"/>
              <a:gd name="T49" fmla="*/ 589 h 634"/>
              <a:gd name="T50" fmla="*/ 73 w 634"/>
              <a:gd name="T51" fmla="*/ 589 h 634"/>
              <a:gd name="T52" fmla="*/ 44 w 634"/>
              <a:gd name="T53" fmla="*/ 560 h 634"/>
              <a:gd name="T54" fmla="*/ 44 w 634"/>
              <a:gd name="T55" fmla="*/ 89 h 634"/>
              <a:gd name="T56" fmla="*/ 73 w 634"/>
              <a:gd name="T57" fmla="*/ 45 h 634"/>
              <a:gd name="T58" fmla="*/ 544 w 634"/>
              <a:gd name="T59" fmla="*/ 45 h 634"/>
              <a:gd name="T60" fmla="*/ 588 w 634"/>
              <a:gd name="T61" fmla="*/ 89 h 634"/>
              <a:gd name="T62" fmla="*/ 588 w 634"/>
              <a:gd name="T63" fmla="*/ 56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4" h="634">
                <a:moveTo>
                  <a:pt x="324" y="221"/>
                </a:moveTo>
                <a:lnTo>
                  <a:pt x="324" y="221"/>
                </a:lnTo>
                <a:cubicBezTo>
                  <a:pt x="324" y="221"/>
                  <a:pt x="324" y="221"/>
                  <a:pt x="309" y="221"/>
                </a:cubicBezTo>
                <a:cubicBezTo>
                  <a:pt x="309" y="221"/>
                  <a:pt x="309" y="221"/>
                  <a:pt x="294" y="221"/>
                </a:cubicBezTo>
                <a:cubicBezTo>
                  <a:pt x="117" y="398"/>
                  <a:pt x="117" y="398"/>
                  <a:pt x="117" y="398"/>
                </a:cubicBezTo>
                <a:cubicBezTo>
                  <a:pt x="117" y="412"/>
                  <a:pt x="117" y="428"/>
                  <a:pt x="117" y="428"/>
                </a:cubicBezTo>
                <a:cubicBezTo>
                  <a:pt x="132" y="442"/>
                  <a:pt x="147" y="442"/>
                  <a:pt x="147" y="428"/>
                </a:cubicBezTo>
                <a:cubicBezTo>
                  <a:pt x="309" y="266"/>
                  <a:pt x="309" y="266"/>
                  <a:pt x="309" y="266"/>
                </a:cubicBezTo>
                <a:cubicBezTo>
                  <a:pt x="471" y="428"/>
                  <a:pt x="471" y="428"/>
                  <a:pt x="471" y="428"/>
                </a:cubicBezTo>
                <a:cubicBezTo>
                  <a:pt x="485" y="442"/>
                  <a:pt x="500" y="442"/>
                  <a:pt x="500" y="428"/>
                </a:cubicBezTo>
                <a:cubicBezTo>
                  <a:pt x="515" y="428"/>
                  <a:pt x="515" y="412"/>
                  <a:pt x="500" y="398"/>
                </a:cubicBezTo>
                <a:lnTo>
                  <a:pt x="324" y="221"/>
                </a:ln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5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4" y="633"/>
                  <a:pt x="544" y="633"/>
                  <a:pt x="544" y="633"/>
                </a:cubicBezTo>
                <a:cubicBezTo>
                  <a:pt x="588" y="633"/>
                  <a:pt x="633" y="604"/>
                  <a:pt x="633" y="560"/>
                </a:cubicBezTo>
                <a:cubicBezTo>
                  <a:pt x="633" y="89"/>
                  <a:pt x="633" y="89"/>
                  <a:pt x="633" y="89"/>
                </a:cubicBezTo>
                <a:cubicBezTo>
                  <a:pt x="633" y="45"/>
                  <a:pt x="588" y="0"/>
                  <a:pt x="544" y="0"/>
                </a:cubicBezTo>
                <a:close/>
                <a:moveTo>
                  <a:pt x="588" y="560"/>
                </a:moveTo>
                <a:lnTo>
                  <a:pt x="588" y="560"/>
                </a:lnTo>
                <a:cubicBezTo>
                  <a:pt x="588" y="575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5"/>
                  <a:pt x="44" y="560"/>
                </a:cubicBezTo>
                <a:cubicBezTo>
                  <a:pt x="44" y="89"/>
                  <a:pt x="44" y="89"/>
                  <a:pt x="44" y="89"/>
                </a:cubicBezTo>
                <a:cubicBezTo>
                  <a:pt x="44" y="59"/>
                  <a:pt x="58" y="45"/>
                  <a:pt x="73" y="45"/>
                </a:cubicBezTo>
                <a:cubicBezTo>
                  <a:pt x="544" y="45"/>
                  <a:pt x="544" y="45"/>
                  <a:pt x="544" y="45"/>
                </a:cubicBezTo>
                <a:cubicBezTo>
                  <a:pt x="574" y="45"/>
                  <a:pt x="588" y="59"/>
                  <a:pt x="588" y="89"/>
                </a:cubicBezTo>
                <a:lnTo>
                  <a:pt x="588" y="56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8" name="Freeform 48"/>
          <p:cNvSpPr>
            <a:spLocks noChangeArrowheads="1"/>
          </p:cNvSpPr>
          <p:nvPr/>
        </p:nvSpPr>
        <p:spPr bwMode="auto">
          <a:xfrm>
            <a:off x="9512817" y="3776599"/>
            <a:ext cx="392362" cy="404144"/>
          </a:xfrm>
          <a:custGeom>
            <a:avLst/>
            <a:gdLst>
              <a:gd name="T0" fmla="*/ 221 w 619"/>
              <a:gd name="T1" fmla="*/ 133 h 634"/>
              <a:gd name="T2" fmla="*/ 221 w 619"/>
              <a:gd name="T3" fmla="*/ 133 h 634"/>
              <a:gd name="T4" fmla="*/ 191 w 619"/>
              <a:gd name="T5" fmla="*/ 133 h 634"/>
              <a:gd name="T6" fmla="*/ 191 w 619"/>
              <a:gd name="T7" fmla="*/ 162 h 634"/>
              <a:gd name="T8" fmla="*/ 353 w 619"/>
              <a:gd name="T9" fmla="*/ 324 h 634"/>
              <a:gd name="T10" fmla="*/ 191 w 619"/>
              <a:gd name="T11" fmla="*/ 486 h 634"/>
              <a:gd name="T12" fmla="*/ 191 w 619"/>
              <a:gd name="T13" fmla="*/ 516 h 634"/>
              <a:gd name="T14" fmla="*/ 221 w 619"/>
              <a:gd name="T15" fmla="*/ 516 h 634"/>
              <a:gd name="T16" fmla="*/ 398 w 619"/>
              <a:gd name="T17" fmla="*/ 339 h 634"/>
              <a:gd name="T18" fmla="*/ 412 w 619"/>
              <a:gd name="T19" fmla="*/ 324 h 634"/>
              <a:gd name="T20" fmla="*/ 398 w 619"/>
              <a:gd name="T21" fmla="*/ 310 h 634"/>
              <a:gd name="T22" fmla="*/ 221 w 619"/>
              <a:gd name="T23" fmla="*/ 133 h 634"/>
              <a:gd name="T24" fmla="*/ 545 w 619"/>
              <a:gd name="T25" fmla="*/ 0 h 634"/>
              <a:gd name="T26" fmla="*/ 545 w 619"/>
              <a:gd name="T27" fmla="*/ 0 h 634"/>
              <a:gd name="T28" fmla="*/ 73 w 619"/>
              <a:gd name="T29" fmla="*/ 0 h 634"/>
              <a:gd name="T30" fmla="*/ 0 w 619"/>
              <a:gd name="T31" fmla="*/ 89 h 634"/>
              <a:gd name="T32" fmla="*/ 0 w 619"/>
              <a:gd name="T33" fmla="*/ 560 h 634"/>
              <a:gd name="T34" fmla="*/ 73 w 619"/>
              <a:gd name="T35" fmla="*/ 633 h 634"/>
              <a:gd name="T36" fmla="*/ 545 w 619"/>
              <a:gd name="T37" fmla="*/ 633 h 634"/>
              <a:gd name="T38" fmla="*/ 618 w 619"/>
              <a:gd name="T39" fmla="*/ 560 h 634"/>
              <a:gd name="T40" fmla="*/ 618 w 619"/>
              <a:gd name="T41" fmla="*/ 89 h 634"/>
              <a:gd name="T42" fmla="*/ 545 w 619"/>
              <a:gd name="T43" fmla="*/ 0 h 634"/>
              <a:gd name="T44" fmla="*/ 589 w 619"/>
              <a:gd name="T45" fmla="*/ 560 h 634"/>
              <a:gd name="T46" fmla="*/ 589 w 619"/>
              <a:gd name="T47" fmla="*/ 560 h 634"/>
              <a:gd name="T48" fmla="*/ 545 w 619"/>
              <a:gd name="T49" fmla="*/ 589 h 634"/>
              <a:gd name="T50" fmla="*/ 73 w 619"/>
              <a:gd name="T51" fmla="*/ 589 h 634"/>
              <a:gd name="T52" fmla="*/ 29 w 619"/>
              <a:gd name="T53" fmla="*/ 560 h 634"/>
              <a:gd name="T54" fmla="*/ 29 w 619"/>
              <a:gd name="T55" fmla="*/ 89 h 634"/>
              <a:gd name="T56" fmla="*/ 73 w 619"/>
              <a:gd name="T57" fmla="*/ 45 h 634"/>
              <a:gd name="T58" fmla="*/ 545 w 619"/>
              <a:gd name="T59" fmla="*/ 45 h 634"/>
              <a:gd name="T60" fmla="*/ 589 w 619"/>
              <a:gd name="T61" fmla="*/ 89 h 634"/>
              <a:gd name="T62" fmla="*/ 589 w 619"/>
              <a:gd name="T63" fmla="*/ 56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9" h="634">
                <a:moveTo>
                  <a:pt x="221" y="133"/>
                </a:moveTo>
                <a:lnTo>
                  <a:pt x="221" y="133"/>
                </a:lnTo>
                <a:cubicBezTo>
                  <a:pt x="221" y="118"/>
                  <a:pt x="206" y="118"/>
                  <a:pt x="191" y="133"/>
                </a:cubicBezTo>
                <a:cubicBezTo>
                  <a:pt x="191" y="133"/>
                  <a:pt x="191" y="148"/>
                  <a:pt x="191" y="162"/>
                </a:cubicBezTo>
                <a:cubicBezTo>
                  <a:pt x="353" y="324"/>
                  <a:pt x="353" y="324"/>
                  <a:pt x="353" y="324"/>
                </a:cubicBezTo>
                <a:cubicBezTo>
                  <a:pt x="191" y="486"/>
                  <a:pt x="191" y="486"/>
                  <a:pt x="191" y="486"/>
                </a:cubicBezTo>
                <a:cubicBezTo>
                  <a:pt x="191" y="486"/>
                  <a:pt x="191" y="501"/>
                  <a:pt x="191" y="516"/>
                </a:cubicBezTo>
                <a:cubicBezTo>
                  <a:pt x="206" y="516"/>
                  <a:pt x="221" y="516"/>
                  <a:pt x="221" y="516"/>
                </a:cubicBezTo>
                <a:cubicBezTo>
                  <a:pt x="398" y="339"/>
                  <a:pt x="398" y="339"/>
                  <a:pt x="398" y="339"/>
                </a:cubicBezTo>
                <a:cubicBezTo>
                  <a:pt x="412" y="324"/>
                  <a:pt x="412" y="324"/>
                  <a:pt x="412" y="324"/>
                </a:cubicBezTo>
                <a:cubicBezTo>
                  <a:pt x="412" y="310"/>
                  <a:pt x="412" y="310"/>
                  <a:pt x="398" y="310"/>
                </a:cubicBezTo>
                <a:lnTo>
                  <a:pt x="221" y="133"/>
                </a:lnTo>
                <a:close/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5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5" y="633"/>
                  <a:pt x="545" y="633"/>
                  <a:pt x="545" y="633"/>
                </a:cubicBezTo>
                <a:cubicBezTo>
                  <a:pt x="589" y="633"/>
                  <a:pt x="618" y="604"/>
                  <a:pt x="618" y="560"/>
                </a:cubicBezTo>
                <a:cubicBezTo>
                  <a:pt x="618" y="89"/>
                  <a:pt x="618" y="89"/>
                  <a:pt x="618" y="89"/>
                </a:cubicBezTo>
                <a:cubicBezTo>
                  <a:pt x="618" y="45"/>
                  <a:pt x="589" y="0"/>
                  <a:pt x="545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5"/>
                  <a:pt x="559" y="589"/>
                  <a:pt x="54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5"/>
                  <a:pt x="29" y="560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5"/>
                  <a:pt x="73" y="45"/>
                </a:cubicBezTo>
                <a:cubicBezTo>
                  <a:pt x="545" y="45"/>
                  <a:pt x="545" y="45"/>
                  <a:pt x="545" y="45"/>
                </a:cubicBezTo>
                <a:cubicBezTo>
                  <a:pt x="559" y="45"/>
                  <a:pt x="589" y="59"/>
                  <a:pt x="589" y="89"/>
                </a:cubicBezTo>
                <a:lnTo>
                  <a:pt x="589" y="56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29" name="Freeform 49"/>
          <p:cNvSpPr>
            <a:spLocks noChangeArrowheads="1"/>
          </p:cNvSpPr>
          <p:nvPr/>
        </p:nvSpPr>
        <p:spPr bwMode="auto">
          <a:xfrm>
            <a:off x="8856546" y="3776599"/>
            <a:ext cx="404038" cy="404144"/>
          </a:xfrm>
          <a:custGeom>
            <a:avLst/>
            <a:gdLst>
              <a:gd name="T0" fmla="*/ 427 w 634"/>
              <a:gd name="T1" fmla="*/ 133 h 634"/>
              <a:gd name="T2" fmla="*/ 427 w 634"/>
              <a:gd name="T3" fmla="*/ 133 h 634"/>
              <a:gd name="T4" fmla="*/ 398 w 634"/>
              <a:gd name="T5" fmla="*/ 133 h 634"/>
              <a:gd name="T6" fmla="*/ 221 w 634"/>
              <a:gd name="T7" fmla="*/ 310 h 634"/>
              <a:gd name="T8" fmla="*/ 221 w 634"/>
              <a:gd name="T9" fmla="*/ 324 h 634"/>
              <a:gd name="T10" fmla="*/ 221 w 634"/>
              <a:gd name="T11" fmla="*/ 339 h 634"/>
              <a:gd name="T12" fmla="*/ 398 w 634"/>
              <a:gd name="T13" fmla="*/ 516 h 634"/>
              <a:gd name="T14" fmla="*/ 427 w 634"/>
              <a:gd name="T15" fmla="*/ 516 h 634"/>
              <a:gd name="T16" fmla="*/ 427 w 634"/>
              <a:gd name="T17" fmla="*/ 486 h 634"/>
              <a:gd name="T18" fmla="*/ 265 w 634"/>
              <a:gd name="T19" fmla="*/ 324 h 634"/>
              <a:gd name="T20" fmla="*/ 427 w 634"/>
              <a:gd name="T21" fmla="*/ 162 h 634"/>
              <a:gd name="T22" fmla="*/ 427 w 634"/>
              <a:gd name="T23" fmla="*/ 133 h 634"/>
              <a:gd name="T24" fmla="*/ 560 w 634"/>
              <a:gd name="T25" fmla="*/ 0 h 634"/>
              <a:gd name="T26" fmla="*/ 560 w 634"/>
              <a:gd name="T27" fmla="*/ 0 h 634"/>
              <a:gd name="T28" fmla="*/ 89 w 634"/>
              <a:gd name="T29" fmla="*/ 0 h 634"/>
              <a:gd name="T30" fmla="*/ 0 w 634"/>
              <a:gd name="T31" fmla="*/ 89 h 634"/>
              <a:gd name="T32" fmla="*/ 0 w 634"/>
              <a:gd name="T33" fmla="*/ 560 h 634"/>
              <a:gd name="T34" fmla="*/ 89 w 634"/>
              <a:gd name="T35" fmla="*/ 633 h 634"/>
              <a:gd name="T36" fmla="*/ 560 w 634"/>
              <a:gd name="T37" fmla="*/ 633 h 634"/>
              <a:gd name="T38" fmla="*/ 633 w 634"/>
              <a:gd name="T39" fmla="*/ 560 h 634"/>
              <a:gd name="T40" fmla="*/ 633 w 634"/>
              <a:gd name="T41" fmla="*/ 89 h 634"/>
              <a:gd name="T42" fmla="*/ 560 w 634"/>
              <a:gd name="T43" fmla="*/ 0 h 634"/>
              <a:gd name="T44" fmla="*/ 589 w 634"/>
              <a:gd name="T45" fmla="*/ 560 h 634"/>
              <a:gd name="T46" fmla="*/ 589 w 634"/>
              <a:gd name="T47" fmla="*/ 560 h 634"/>
              <a:gd name="T48" fmla="*/ 560 w 634"/>
              <a:gd name="T49" fmla="*/ 589 h 634"/>
              <a:gd name="T50" fmla="*/ 89 w 634"/>
              <a:gd name="T51" fmla="*/ 589 h 634"/>
              <a:gd name="T52" fmla="*/ 44 w 634"/>
              <a:gd name="T53" fmla="*/ 560 h 634"/>
              <a:gd name="T54" fmla="*/ 44 w 634"/>
              <a:gd name="T55" fmla="*/ 89 h 634"/>
              <a:gd name="T56" fmla="*/ 89 w 634"/>
              <a:gd name="T57" fmla="*/ 45 h 634"/>
              <a:gd name="T58" fmla="*/ 560 w 634"/>
              <a:gd name="T59" fmla="*/ 45 h 634"/>
              <a:gd name="T60" fmla="*/ 589 w 634"/>
              <a:gd name="T61" fmla="*/ 89 h 634"/>
              <a:gd name="T62" fmla="*/ 589 w 634"/>
              <a:gd name="T63" fmla="*/ 56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4" h="634">
                <a:moveTo>
                  <a:pt x="427" y="133"/>
                </a:moveTo>
                <a:lnTo>
                  <a:pt x="427" y="133"/>
                </a:lnTo>
                <a:cubicBezTo>
                  <a:pt x="427" y="118"/>
                  <a:pt x="412" y="118"/>
                  <a:pt x="398" y="133"/>
                </a:cubicBezTo>
                <a:cubicBezTo>
                  <a:pt x="221" y="310"/>
                  <a:pt x="221" y="310"/>
                  <a:pt x="221" y="310"/>
                </a:cubicBezTo>
                <a:cubicBezTo>
                  <a:pt x="221" y="310"/>
                  <a:pt x="221" y="310"/>
                  <a:pt x="221" y="324"/>
                </a:cubicBezTo>
                <a:cubicBezTo>
                  <a:pt x="221" y="324"/>
                  <a:pt x="221" y="324"/>
                  <a:pt x="221" y="339"/>
                </a:cubicBezTo>
                <a:cubicBezTo>
                  <a:pt x="398" y="516"/>
                  <a:pt x="398" y="516"/>
                  <a:pt x="398" y="516"/>
                </a:cubicBezTo>
                <a:cubicBezTo>
                  <a:pt x="412" y="516"/>
                  <a:pt x="427" y="516"/>
                  <a:pt x="427" y="516"/>
                </a:cubicBezTo>
                <a:cubicBezTo>
                  <a:pt x="442" y="501"/>
                  <a:pt x="442" y="486"/>
                  <a:pt x="427" y="486"/>
                </a:cubicBezTo>
                <a:cubicBezTo>
                  <a:pt x="265" y="324"/>
                  <a:pt x="265" y="324"/>
                  <a:pt x="265" y="324"/>
                </a:cubicBezTo>
                <a:cubicBezTo>
                  <a:pt x="427" y="162"/>
                  <a:pt x="427" y="162"/>
                  <a:pt x="427" y="162"/>
                </a:cubicBezTo>
                <a:cubicBezTo>
                  <a:pt x="442" y="148"/>
                  <a:pt x="442" y="133"/>
                  <a:pt x="427" y="133"/>
                </a:cubicBezTo>
                <a:close/>
                <a:moveTo>
                  <a:pt x="560" y="0"/>
                </a:moveTo>
                <a:lnTo>
                  <a:pt x="560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45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44" y="633"/>
                  <a:pt x="89" y="633"/>
                </a:cubicBezTo>
                <a:cubicBezTo>
                  <a:pt x="560" y="633"/>
                  <a:pt x="560" y="633"/>
                  <a:pt x="560" y="633"/>
                </a:cubicBezTo>
                <a:cubicBezTo>
                  <a:pt x="604" y="633"/>
                  <a:pt x="633" y="604"/>
                  <a:pt x="633" y="560"/>
                </a:cubicBezTo>
                <a:cubicBezTo>
                  <a:pt x="633" y="89"/>
                  <a:pt x="633" y="89"/>
                  <a:pt x="633" y="89"/>
                </a:cubicBezTo>
                <a:cubicBezTo>
                  <a:pt x="633" y="45"/>
                  <a:pt x="604" y="0"/>
                  <a:pt x="560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5"/>
                  <a:pt x="574" y="589"/>
                  <a:pt x="56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4" y="575"/>
                  <a:pt x="44" y="560"/>
                </a:cubicBezTo>
                <a:cubicBezTo>
                  <a:pt x="44" y="89"/>
                  <a:pt x="44" y="89"/>
                  <a:pt x="44" y="89"/>
                </a:cubicBezTo>
                <a:cubicBezTo>
                  <a:pt x="44" y="59"/>
                  <a:pt x="59" y="45"/>
                  <a:pt x="89" y="45"/>
                </a:cubicBezTo>
                <a:cubicBezTo>
                  <a:pt x="560" y="45"/>
                  <a:pt x="560" y="45"/>
                  <a:pt x="560" y="45"/>
                </a:cubicBezTo>
                <a:cubicBezTo>
                  <a:pt x="574" y="45"/>
                  <a:pt x="589" y="59"/>
                  <a:pt x="589" y="89"/>
                </a:cubicBezTo>
                <a:lnTo>
                  <a:pt x="589" y="56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0" name="Freeform 50"/>
          <p:cNvSpPr>
            <a:spLocks noChangeArrowheads="1"/>
          </p:cNvSpPr>
          <p:nvPr/>
        </p:nvSpPr>
        <p:spPr bwMode="auto">
          <a:xfrm>
            <a:off x="8211952" y="3776599"/>
            <a:ext cx="404038" cy="404144"/>
          </a:xfrm>
          <a:custGeom>
            <a:avLst/>
            <a:gdLst>
              <a:gd name="T0" fmla="*/ 235 w 634"/>
              <a:gd name="T1" fmla="*/ 162 h 634"/>
              <a:gd name="T2" fmla="*/ 235 w 634"/>
              <a:gd name="T3" fmla="*/ 118 h 634"/>
              <a:gd name="T4" fmla="*/ 117 w 634"/>
              <a:gd name="T5" fmla="*/ 133 h 634"/>
              <a:gd name="T6" fmla="*/ 117 w 634"/>
              <a:gd name="T7" fmla="*/ 236 h 634"/>
              <a:gd name="T8" fmla="*/ 162 w 634"/>
              <a:gd name="T9" fmla="*/ 236 h 634"/>
              <a:gd name="T10" fmla="*/ 250 w 634"/>
              <a:gd name="T11" fmla="*/ 280 h 634"/>
              <a:gd name="T12" fmla="*/ 176 w 634"/>
              <a:gd name="T13" fmla="*/ 162 h 634"/>
              <a:gd name="T14" fmla="*/ 485 w 634"/>
              <a:gd name="T15" fmla="*/ 383 h 634"/>
              <a:gd name="T16" fmla="*/ 471 w 634"/>
              <a:gd name="T17" fmla="*/ 398 h 634"/>
              <a:gd name="T18" fmla="*/ 383 w 634"/>
              <a:gd name="T19" fmla="*/ 354 h 634"/>
              <a:gd name="T20" fmla="*/ 441 w 634"/>
              <a:gd name="T21" fmla="*/ 471 h 634"/>
              <a:gd name="T22" fmla="*/ 367 w 634"/>
              <a:gd name="T23" fmla="*/ 501 h 634"/>
              <a:gd name="T24" fmla="*/ 485 w 634"/>
              <a:gd name="T25" fmla="*/ 516 h 634"/>
              <a:gd name="T26" fmla="*/ 515 w 634"/>
              <a:gd name="T27" fmla="*/ 501 h 634"/>
              <a:gd name="T28" fmla="*/ 485 w 634"/>
              <a:gd name="T29" fmla="*/ 383 h 634"/>
              <a:gd name="T30" fmla="*/ 250 w 634"/>
              <a:gd name="T31" fmla="*/ 354 h 634"/>
              <a:gd name="T32" fmla="*/ 162 w 634"/>
              <a:gd name="T33" fmla="*/ 398 h 634"/>
              <a:gd name="T34" fmla="*/ 117 w 634"/>
              <a:gd name="T35" fmla="*/ 398 h 634"/>
              <a:gd name="T36" fmla="*/ 117 w 634"/>
              <a:gd name="T37" fmla="*/ 516 h 634"/>
              <a:gd name="T38" fmla="*/ 235 w 634"/>
              <a:gd name="T39" fmla="*/ 516 h 634"/>
              <a:gd name="T40" fmla="*/ 235 w 634"/>
              <a:gd name="T41" fmla="*/ 471 h 634"/>
              <a:gd name="T42" fmla="*/ 279 w 634"/>
              <a:gd name="T43" fmla="*/ 383 h 634"/>
              <a:gd name="T44" fmla="*/ 544 w 634"/>
              <a:gd name="T45" fmla="*/ 0 h 634"/>
              <a:gd name="T46" fmla="*/ 73 w 634"/>
              <a:gd name="T47" fmla="*/ 0 h 634"/>
              <a:gd name="T48" fmla="*/ 0 w 634"/>
              <a:gd name="T49" fmla="*/ 560 h 634"/>
              <a:gd name="T50" fmla="*/ 544 w 634"/>
              <a:gd name="T51" fmla="*/ 633 h 634"/>
              <a:gd name="T52" fmla="*/ 633 w 634"/>
              <a:gd name="T53" fmla="*/ 89 h 634"/>
              <a:gd name="T54" fmla="*/ 588 w 634"/>
              <a:gd name="T55" fmla="*/ 560 h 634"/>
              <a:gd name="T56" fmla="*/ 544 w 634"/>
              <a:gd name="T57" fmla="*/ 589 h 634"/>
              <a:gd name="T58" fmla="*/ 44 w 634"/>
              <a:gd name="T59" fmla="*/ 560 h 634"/>
              <a:gd name="T60" fmla="*/ 73 w 634"/>
              <a:gd name="T61" fmla="*/ 45 h 634"/>
              <a:gd name="T62" fmla="*/ 588 w 634"/>
              <a:gd name="T63" fmla="*/ 89 h 634"/>
              <a:gd name="T64" fmla="*/ 485 w 634"/>
              <a:gd name="T65" fmla="*/ 118 h 634"/>
              <a:gd name="T66" fmla="*/ 397 w 634"/>
              <a:gd name="T67" fmla="*/ 118 h 634"/>
              <a:gd name="T68" fmla="*/ 397 w 634"/>
              <a:gd name="T69" fmla="*/ 162 h 634"/>
              <a:gd name="T70" fmla="*/ 353 w 634"/>
              <a:gd name="T71" fmla="*/ 251 h 634"/>
              <a:gd name="T72" fmla="*/ 471 w 634"/>
              <a:gd name="T73" fmla="*/ 192 h 634"/>
              <a:gd name="T74" fmla="*/ 485 w 634"/>
              <a:gd name="T75" fmla="*/ 266 h 634"/>
              <a:gd name="T76" fmla="*/ 515 w 634"/>
              <a:gd name="T77" fmla="*/ 148 h 634"/>
              <a:gd name="T78" fmla="*/ 485 w 634"/>
              <a:gd name="T79" fmla="*/ 118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4" h="634">
                <a:moveTo>
                  <a:pt x="235" y="162"/>
                </a:moveTo>
                <a:lnTo>
                  <a:pt x="235" y="162"/>
                </a:lnTo>
                <a:cubicBezTo>
                  <a:pt x="250" y="162"/>
                  <a:pt x="250" y="148"/>
                  <a:pt x="250" y="148"/>
                </a:cubicBezTo>
                <a:cubicBezTo>
                  <a:pt x="250" y="133"/>
                  <a:pt x="250" y="118"/>
                  <a:pt x="235" y="118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2" y="118"/>
                  <a:pt x="132" y="118"/>
                  <a:pt x="117" y="133"/>
                </a:cubicBezTo>
                <a:cubicBezTo>
                  <a:pt x="117" y="133"/>
                  <a:pt x="117" y="133"/>
                  <a:pt x="117" y="148"/>
                </a:cubicBezTo>
                <a:cubicBezTo>
                  <a:pt x="117" y="236"/>
                  <a:pt x="117" y="236"/>
                  <a:pt x="117" y="236"/>
                </a:cubicBezTo>
                <a:cubicBezTo>
                  <a:pt x="117" y="251"/>
                  <a:pt x="132" y="266"/>
                  <a:pt x="132" y="266"/>
                </a:cubicBezTo>
                <a:cubicBezTo>
                  <a:pt x="147" y="266"/>
                  <a:pt x="162" y="251"/>
                  <a:pt x="162" y="236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250" y="280"/>
                  <a:pt x="250" y="280"/>
                  <a:pt x="250" y="280"/>
                </a:cubicBezTo>
                <a:cubicBezTo>
                  <a:pt x="279" y="251"/>
                  <a:pt x="279" y="251"/>
                  <a:pt x="279" y="251"/>
                </a:cubicBezTo>
                <a:cubicBezTo>
                  <a:pt x="176" y="162"/>
                  <a:pt x="176" y="162"/>
                  <a:pt x="176" y="162"/>
                </a:cubicBezTo>
                <a:lnTo>
                  <a:pt x="235" y="162"/>
                </a:lnTo>
                <a:close/>
                <a:moveTo>
                  <a:pt x="485" y="383"/>
                </a:moveTo>
                <a:lnTo>
                  <a:pt x="485" y="383"/>
                </a:lnTo>
                <a:cubicBezTo>
                  <a:pt x="485" y="383"/>
                  <a:pt x="471" y="383"/>
                  <a:pt x="471" y="398"/>
                </a:cubicBezTo>
                <a:cubicBezTo>
                  <a:pt x="471" y="442"/>
                  <a:pt x="471" y="442"/>
                  <a:pt x="471" y="442"/>
                </a:cubicBezTo>
                <a:cubicBezTo>
                  <a:pt x="383" y="354"/>
                  <a:pt x="383" y="354"/>
                  <a:pt x="383" y="354"/>
                </a:cubicBezTo>
                <a:cubicBezTo>
                  <a:pt x="353" y="383"/>
                  <a:pt x="353" y="383"/>
                  <a:pt x="353" y="383"/>
                </a:cubicBezTo>
                <a:cubicBezTo>
                  <a:pt x="441" y="471"/>
                  <a:pt x="441" y="471"/>
                  <a:pt x="441" y="471"/>
                </a:cubicBezTo>
                <a:cubicBezTo>
                  <a:pt x="397" y="471"/>
                  <a:pt x="397" y="471"/>
                  <a:pt x="397" y="471"/>
                </a:cubicBezTo>
                <a:cubicBezTo>
                  <a:pt x="383" y="471"/>
                  <a:pt x="367" y="486"/>
                  <a:pt x="367" y="501"/>
                </a:cubicBezTo>
                <a:cubicBezTo>
                  <a:pt x="367" y="501"/>
                  <a:pt x="383" y="516"/>
                  <a:pt x="397" y="516"/>
                </a:cubicBezTo>
                <a:cubicBezTo>
                  <a:pt x="485" y="516"/>
                  <a:pt x="485" y="516"/>
                  <a:pt x="485" y="516"/>
                </a:cubicBezTo>
                <a:cubicBezTo>
                  <a:pt x="500" y="516"/>
                  <a:pt x="500" y="516"/>
                  <a:pt x="500" y="516"/>
                </a:cubicBezTo>
                <a:cubicBezTo>
                  <a:pt x="515" y="501"/>
                  <a:pt x="515" y="501"/>
                  <a:pt x="515" y="501"/>
                </a:cubicBezTo>
                <a:cubicBezTo>
                  <a:pt x="515" y="398"/>
                  <a:pt x="515" y="398"/>
                  <a:pt x="515" y="398"/>
                </a:cubicBezTo>
                <a:cubicBezTo>
                  <a:pt x="515" y="383"/>
                  <a:pt x="500" y="383"/>
                  <a:pt x="485" y="383"/>
                </a:cubicBezTo>
                <a:close/>
                <a:moveTo>
                  <a:pt x="250" y="354"/>
                </a:moveTo>
                <a:lnTo>
                  <a:pt x="250" y="354"/>
                </a:lnTo>
                <a:cubicBezTo>
                  <a:pt x="162" y="442"/>
                  <a:pt x="162" y="442"/>
                  <a:pt x="162" y="442"/>
                </a:cubicBezTo>
                <a:cubicBezTo>
                  <a:pt x="162" y="398"/>
                  <a:pt x="162" y="398"/>
                  <a:pt x="162" y="398"/>
                </a:cubicBezTo>
                <a:cubicBezTo>
                  <a:pt x="162" y="383"/>
                  <a:pt x="147" y="383"/>
                  <a:pt x="132" y="383"/>
                </a:cubicBezTo>
                <a:cubicBezTo>
                  <a:pt x="132" y="383"/>
                  <a:pt x="117" y="383"/>
                  <a:pt x="117" y="398"/>
                </a:cubicBezTo>
                <a:cubicBezTo>
                  <a:pt x="117" y="501"/>
                  <a:pt x="117" y="501"/>
                  <a:pt x="117" y="501"/>
                </a:cubicBezTo>
                <a:cubicBezTo>
                  <a:pt x="117" y="501"/>
                  <a:pt x="117" y="501"/>
                  <a:pt x="117" y="516"/>
                </a:cubicBezTo>
                <a:cubicBezTo>
                  <a:pt x="132" y="516"/>
                  <a:pt x="132" y="516"/>
                  <a:pt x="132" y="516"/>
                </a:cubicBezTo>
                <a:cubicBezTo>
                  <a:pt x="235" y="516"/>
                  <a:pt x="235" y="516"/>
                  <a:pt x="235" y="516"/>
                </a:cubicBezTo>
                <a:cubicBezTo>
                  <a:pt x="250" y="516"/>
                  <a:pt x="250" y="501"/>
                  <a:pt x="250" y="501"/>
                </a:cubicBezTo>
                <a:cubicBezTo>
                  <a:pt x="250" y="486"/>
                  <a:pt x="250" y="471"/>
                  <a:pt x="235" y="471"/>
                </a:cubicBezTo>
                <a:cubicBezTo>
                  <a:pt x="176" y="471"/>
                  <a:pt x="176" y="471"/>
                  <a:pt x="176" y="471"/>
                </a:cubicBezTo>
                <a:cubicBezTo>
                  <a:pt x="279" y="383"/>
                  <a:pt x="279" y="383"/>
                  <a:pt x="279" y="383"/>
                </a:cubicBezTo>
                <a:lnTo>
                  <a:pt x="250" y="354"/>
                </a:ln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5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4" y="633"/>
                  <a:pt x="544" y="633"/>
                  <a:pt x="544" y="633"/>
                </a:cubicBezTo>
                <a:cubicBezTo>
                  <a:pt x="588" y="633"/>
                  <a:pt x="633" y="604"/>
                  <a:pt x="633" y="560"/>
                </a:cubicBezTo>
                <a:cubicBezTo>
                  <a:pt x="633" y="89"/>
                  <a:pt x="633" y="89"/>
                  <a:pt x="633" y="89"/>
                </a:cubicBezTo>
                <a:cubicBezTo>
                  <a:pt x="633" y="45"/>
                  <a:pt x="588" y="0"/>
                  <a:pt x="544" y="0"/>
                </a:cubicBezTo>
                <a:close/>
                <a:moveTo>
                  <a:pt x="588" y="560"/>
                </a:moveTo>
                <a:lnTo>
                  <a:pt x="588" y="560"/>
                </a:lnTo>
                <a:cubicBezTo>
                  <a:pt x="588" y="575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5"/>
                  <a:pt x="44" y="560"/>
                </a:cubicBezTo>
                <a:cubicBezTo>
                  <a:pt x="44" y="89"/>
                  <a:pt x="44" y="89"/>
                  <a:pt x="44" y="89"/>
                </a:cubicBezTo>
                <a:cubicBezTo>
                  <a:pt x="44" y="59"/>
                  <a:pt x="58" y="45"/>
                  <a:pt x="73" y="45"/>
                </a:cubicBezTo>
                <a:cubicBezTo>
                  <a:pt x="544" y="45"/>
                  <a:pt x="544" y="45"/>
                  <a:pt x="544" y="45"/>
                </a:cubicBezTo>
                <a:cubicBezTo>
                  <a:pt x="574" y="45"/>
                  <a:pt x="588" y="59"/>
                  <a:pt x="588" y="89"/>
                </a:cubicBezTo>
                <a:lnTo>
                  <a:pt x="588" y="560"/>
                </a:lnTo>
                <a:close/>
                <a:moveTo>
                  <a:pt x="485" y="118"/>
                </a:moveTo>
                <a:lnTo>
                  <a:pt x="485" y="118"/>
                </a:lnTo>
                <a:cubicBezTo>
                  <a:pt x="397" y="118"/>
                  <a:pt x="397" y="118"/>
                  <a:pt x="397" y="118"/>
                </a:cubicBezTo>
                <a:cubicBezTo>
                  <a:pt x="383" y="118"/>
                  <a:pt x="367" y="133"/>
                  <a:pt x="367" y="148"/>
                </a:cubicBezTo>
                <a:cubicBezTo>
                  <a:pt x="367" y="148"/>
                  <a:pt x="383" y="162"/>
                  <a:pt x="397" y="162"/>
                </a:cubicBezTo>
                <a:cubicBezTo>
                  <a:pt x="441" y="162"/>
                  <a:pt x="441" y="162"/>
                  <a:pt x="441" y="162"/>
                </a:cubicBezTo>
                <a:cubicBezTo>
                  <a:pt x="353" y="251"/>
                  <a:pt x="353" y="251"/>
                  <a:pt x="353" y="251"/>
                </a:cubicBezTo>
                <a:cubicBezTo>
                  <a:pt x="383" y="280"/>
                  <a:pt x="383" y="280"/>
                  <a:pt x="383" y="280"/>
                </a:cubicBezTo>
                <a:cubicBezTo>
                  <a:pt x="471" y="192"/>
                  <a:pt x="471" y="192"/>
                  <a:pt x="471" y="192"/>
                </a:cubicBezTo>
                <a:cubicBezTo>
                  <a:pt x="471" y="236"/>
                  <a:pt x="471" y="236"/>
                  <a:pt x="471" y="236"/>
                </a:cubicBezTo>
                <a:cubicBezTo>
                  <a:pt x="471" y="251"/>
                  <a:pt x="485" y="266"/>
                  <a:pt x="485" y="266"/>
                </a:cubicBezTo>
                <a:cubicBezTo>
                  <a:pt x="500" y="266"/>
                  <a:pt x="515" y="251"/>
                  <a:pt x="515" y="236"/>
                </a:cubicBezTo>
                <a:cubicBezTo>
                  <a:pt x="515" y="148"/>
                  <a:pt x="515" y="148"/>
                  <a:pt x="515" y="148"/>
                </a:cubicBezTo>
                <a:cubicBezTo>
                  <a:pt x="515" y="133"/>
                  <a:pt x="515" y="133"/>
                  <a:pt x="500" y="133"/>
                </a:cubicBezTo>
                <a:cubicBezTo>
                  <a:pt x="500" y="118"/>
                  <a:pt x="500" y="118"/>
                  <a:pt x="485" y="118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1" name="Freeform 51"/>
          <p:cNvSpPr>
            <a:spLocks noChangeArrowheads="1"/>
          </p:cNvSpPr>
          <p:nvPr/>
        </p:nvSpPr>
        <p:spPr bwMode="auto">
          <a:xfrm>
            <a:off x="7562686" y="3776599"/>
            <a:ext cx="392362" cy="404144"/>
          </a:xfrm>
          <a:custGeom>
            <a:avLst/>
            <a:gdLst>
              <a:gd name="T0" fmla="*/ 265 w 619"/>
              <a:gd name="T1" fmla="*/ 339 h 634"/>
              <a:gd name="T2" fmla="*/ 265 w 619"/>
              <a:gd name="T3" fmla="*/ 339 h 634"/>
              <a:gd name="T4" fmla="*/ 88 w 619"/>
              <a:gd name="T5" fmla="*/ 339 h 634"/>
              <a:gd name="T6" fmla="*/ 73 w 619"/>
              <a:gd name="T7" fmla="*/ 354 h 634"/>
              <a:gd name="T8" fmla="*/ 88 w 619"/>
              <a:gd name="T9" fmla="*/ 383 h 634"/>
              <a:gd name="T10" fmla="*/ 221 w 619"/>
              <a:gd name="T11" fmla="*/ 383 h 634"/>
              <a:gd name="T12" fmla="*/ 88 w 619"/>
              <a:gd name="T13" fmla="*/ 516 h 634"/>
              <a:gd name="T14" fmla="*/ 118 w 619"/>
              <a:gd name="T15" fmla="*/ 545 h 634"/>
              <a:gd name="T16" fmla="*/ 250 w 619"/>
              <a:gd name="T17" fmla="*/ 412 h 634"/>
              <a:gd name="T18" fmla="*/ 250 w 619"/>
              <a:gd name="T19" fmla="*/ 530 h 634"/>
              <a:gd name="T20" fmla="*/ 265 w 619"/>
              <a:gd name="T21" fmla="*/ 560 h 634"/>
              <a:gd name="T22" fmla="*/ 294 w 619"/>
              <a:gd name="T23" fmla="*/ 530 h 634"/>
              <a:gd name="T24" fmla="*/ 294 w 619"/>
              <a:gd name="T25" fmla="*/ 354 h 634"/>
              <a:gd name="T26" fmla="*/ 280 w 619"/>
              <a:gd name="T27" fmla="*/ 339 h 634"/>
              <a:gd name="T28" fmla="*/ 265 w 619"/>
              <a:gd name="T29" fmla="*/ 339 h 634"/>
              <a:gd name="T30" fmla="*/ 530 w 619"/>
              <a:gd name="T31" fmla="*/ 266 h 634"/>
              <a:gd name="T32" fmla="*/ 530 w 619"/>
              <a:gd name="T33" fmla="*/ 266 h 634"/>
              <a:gd name="T34" fmla="*/ 397 w 619"/>
              <a:gd name="T35" fmla="*/ 266 h 634"/>
              <a:gd name="T36" fmla="*/ 530 w 619"/>
              <a:gd name="T37" fmla="*/ 133 h 634"/>
              <a:gd name="T38" fmla="*/ 500 w 619"/>
              <a:gd name="T39" fmla="*/ 103 h 634"/>
              <a:gd name="T40" fmla="*/ 368 w 619"/>
              <a:gd name="T41" fmla="*/ 236 h 634"/>
              <a:gd name="T42" fmla="*/ 368 w 619"/>
              <a:gd name="T43" fmla="*/ 103 h 634"/>
              <a:gd name="T44" fmla="*/ 353 w 619"/>
              <a:gd name="T45" fmla="*/ 89 h 634"/>
              <a:gd name="T46" fmla="*/ 324 w 619"/>
              <a:gd name="T47" fmla="*/ 103 h 634"/>
              <a:gd name="T48" fmla="*/ 324 w 619"/>
              <a:gd name="T49" fmla="*/ 280 h 634"/>
              <a:gd name="T50" fmla="*/ 339 w 619"/>
              <a:gd name="T51" fmla="*/ 295 h 634"/>
              <a:gd name="T52" fmla="*/ 353 w 619"/>
              <a:gd name="T53" fmla="*/ 295 h 634"/>
              <a:gd name="T54" fmla="*/ 530 w 619"/>
              <a:gd name="T55" fmla="*/ 295 h 634"/>
              <a:gd name="T56" fmla="*/ 544 w 619"/>
              <a:gd name="T57" fmla="*/ 280 h 634"/>
              <a:gd name="T58" fmla="*/ 530 w 619"/>
              <a:gd name="T59" fmla="*/ 266 h 634"/>
              <a:gd name="T60" fmla="*/ 544 w 619"/>
              <a:gd name="T61" fmla="*/ 0 h 634"/>
              <a:gd name="T62" fmla="*/ 544 w 619"/>
              <a:gd name="T63" fmla="*/ 0 h 634"/>
              <a:gd name="T64" fmla="*/ 73 w 619"/>
              <a:gd name="T65" fmla="*/ 0 h 634"/>
              <a:gd name="T66" fmla="*/ 0 w 619"/>
              <a:gd name="T67" fmla="*/ 89 h 634"/>
              <a:gd name="T68" fmla="*/ 0 w 619"/>
              <a:gd name="T69" fmla="*/ 560 h 634"/>
              <a:gd name="T70" fmla="*/ 73 w 619"/>
              <a:gd name="T71" fmla="*/ 633 h 634"/>
              <a:gd name="T72" fmla="*/ 544 w 619"/>
              <a:gd name="T73" fmla="*/ 633 h 634"/>
              <a:gd name="T74" fmla="*/ 618 w 619"/>
              <a:gd name="T75" fmla="*/ 560 h 634"/>
              <a:gd name="T76" fmla="*/ 618 w 619"/>
              <a:gd name="T77" fmla="*/ 89 h 634"/>
              <a:gd name="T78" fmla="*/ 544 w 619"/>
              <a:gd name="T79" fmla="*/ 0 h 634"/>
              <a:gd name="T80" fmla="*/ 589 w 619"/>
              <a:gd name="T81" fmla="*/ 560 h 634"/>
              <a:gd name="T82" fmla="*/ 589 w 619"/>
              <a:gd name="T83" fmla="*/ 560 h 634"/>
              <a:gd name="T84" fmla="*/ 544 w 619"/>
              <a:gd name="T85" fmla="*/ 589 h 634"/>
              <a:gd name="T86" fmla="*/ 73 w 619"/>
              <a:gd name="T87" fmla="*/ 589 h 634"/>
              <a:gd name="T88" fmla="*/ 29 w 619"/>
              <a:gd name="T89" fmla="*/ 560 h 634"/>
              <a:gd name="T90" fmla="*/ 29 w 619"/>
              <a:gd name="T91" fmla="*/ 89 h 634"/>
              <a:gd name="T92" fmla="*/ 73 w 619"/>
              <a:gd name="T93" fmla="*/ 45 h 634"/>
              <a:gd name="T94" fmla="*/ 544 w 619"/>
              <a:gd name="T95" fmla="*/ 45 h 634"/>
              <a:gd name="T96" fmla="*/ 589 w 619"/>
              <a:gd name="T97" fmla="*/ 89 h 634"/>
              <a:gd name="T98" fmla="*/ 589 w 619"/>
              <a:gd name="T99" fmla="*/ 56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19" h="634">
                <a:moveTo>
                  <a:pt x="265" y="339"/>
                </a:moveTo>
                <a:lnTo>
                  <a:pt x="265" y="339"/>
                </a:lnTo>
                <a:cubicBezTo>
                  <a:pt x="88" y="339"/>
                  <a:pt x="88" y="339"/>
                  <a:pt x="88" y="339"/>
                </a:cubicBezTo>
                <a:lnTo>
                  <a:pt x="73" y="354"/>
                </a:lnTo>
                <a:cubicBezTo>
                  <a:pt x="73" y="369"/>
                  <a:pt x="88" y="383"/>
                  <a:pt x="88" y="383"/>
                </a:cubicBezTo>
                <a:cubicBezTo>
                  <a:pt x="221" y="383"/>
                  <a:pt x="221" y="383"/>
                  <a:pt x="221" y="383"/>
                </a:cubicBezTo>
                <a:cubicBezTo>
                  <a:pt x="88" y="516"/>
                  <a:pt x="88" y="516"/>
                  <a:pt x="88" y="516"/>
                </a:cubicBezTo>
                <a:cubicBezTo>
                  <a:pt x="118" y="545"/>
                  <a:pt x="118" y="545"/>
                  <a:pt x="118" y="545"/>
                </a:cubicBezTo>
                <a:cubicBezTo>
                  <a:pt x="250" y="412"/>
                  <a:pt x="250" y="412"/>
                  <a:pt x="250" y="412"/>
                </a:cubicBezTo>
                <a:cubicBezTo>
                  <a:pt x="250" y="530"/>
                  <a:pt x="250" y="530"/>
                  <a:pt x="250" y="530"/>
                </a:cubicBezTo>
                <a:cubicBezTo>
                  <a:pt x="250" y="545"/>
                  <a:pt x="265" y="560"/>
                  <a:pt x="265" y="560"/>
                </a:cubicBezTo>
                <a:cubicBezTo>
                  <a:pt x="280" y="560"/>
                  <a:pt x="294" y="545"/>
                  <a:pt x="294" y="530"/>
                </a:cubicBezTo>
                <a:cubicBezTo>
                  <a:pt x="294" y="354"/>
                  <a:pt x="294" y="354"/>
                  <a:pt x="294" y="354"/>
                </a:cubicBezTo>
                <a:cubicBezTo>
                  <a:pt x="294" y="354"/>
                  <a:pt x="294" y="354"/>
                  <a:pt x="280" y="339"/>
                </a:cubicBezTo>
                <a:cubicBezTo>
                  <a:pt x="280" y="339"/>
                  <a:pt x="280" y="339"/>
                  <a:pt x="265" y="339"/>
                </a:cubicBezTo>
                <a:close/>
                <a:moveTo>
                  <a:pt x="530" y="266"/>
                </a:moveTo>
                <a:lnTo>
                  <a:pt x="530" y="266"/>
                </a:lnTo>
                <a:cubicBezTo>
                  <a:pt x="397" y="266"/>
                  <a:pt x="397" y="266"/>
                  <a:pt x="397" y="266"/>
                </a:cubicBezTo>
                <a:cubicBezTo>
                  <a:pt x="530" y="133"/>
                  <a:pt x="530" y="133"/>
                  <a:pt x="530" y="133"/>
                </a:cubicBezTo>
                <a:cubicBezTo>
                  <a:pt x="500" y="103"/>
                  <a:pt x="500" y="103"/>
                  <a:pt x="500" y="103"/>
                </a:cubicBezTo>
                <a:cubicBezTo>
                  <a:pt x="368" y="236"/>
                  <a:pt x="368" y="236"/>
                  <a:pt x="368" y="236"/>
                </a:cubicBezTo>
                <a:cubicBezTo>
                  <a:pt x="368" y="103"/>
                  <a:pt x="368" y="103"/>
                  <a:pt x="368" y="103"/>
                </a:cubicBezTo>
                <a:cubicBezTo>
                  <a:pt x="368" y="89"/>
                  <a:pt x="353" y="89"/>
                  <a:pt x="353" y="89"/>
                </a:cubicBezTo>
                <a:cubicBezTo>
                  <a:pt x="339" y="89"/>
                  <a:pt x="324" y="89"/>
                  <a:pt x="324" y="103"/>
                </a:cubicBezTo>
                <a:cubicBezTo>
                  <a:pt x="324" y="280"/>
                  <a:pt x="324" y="280"/>
                  <a:pt x="324" y="280"/>
                </a:cubicBezTo>
                <a:cubicBezTo>
                  <a:pt x="324" y="280"/>
                  <a:pt x="324" y="295"/>
                  <a:pt x="339" y="295"/>
                </a:cubicBezTo>
                <a:cubicBezTo>
                  <a:pt x="339" y="295"/>
                  <a:pt x="339" y="295"/>
                  <a:pt x="353" y="295"/>
                </a:cubicBezTo>
                <a:cubicBezTo>
                  <a:pt x="530" y="295"/>
                  <a:pt x="530" y="295"/>
                  <a:pt x="530" y="295"/>
                </a:cubicBezTo>
                <a:cubicBezTo>
                  <a:pt x="530" y="295"/>
                  <a:pt x="544" y="295"/>
                  <a:pt x="544" y="280"/>
                </a:cubicBezTo>
                <a:cubicBezTo>
                  <a:pt x="544" y="266"/>
                  <a:pt x="530" y="266"/>
                  <a:pt x="530" y="266"/>
                </a:cubicBez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5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4" y="633"/>
                  <a:pt x="544" y="633"/>
                  <a:pt x="544" y="633"/>
                </a:cubicBezTo>
                <a:cubicBezTo>
                  <a:pt x="589" y="633"/>
                  <a:pt x="618" y="604"/>
                  <a:pt x="618" y="560"/>
                </a:cubicBezTo>
                <a:cubicBezTo>
                  <a:pt x="618" y="89"/>
                  <a:pt x="618" y="89"/>
                  <a:pt x="618" y="89"/>
                </a:cubicBezTo>
                <a:cubicBezTo>
                  <a:pt x="618" y="45"/>
                  <a:pt x="589" y="0"/>
                  <a:pt x="544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5"/>
                  <a:pt x="559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5"/>
                  <a:pt x="29" y="560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5"/>
                  <a:pt x="73" y="45"/>
                </a:cubicBezTo>
                <a:cubicBezTo>
                  <a:pt x="544" y="45"/>
                  <a:pt x="544" y="45"/>
                  <a:pt x="544" y="45"/>
                </a:cubicBezTo>
                <a:cubicBezTo>
                  <a:pt x="559" y="45"/>
                  <a:pt x="589" y="59"/>
                  <a:pt x="589" y="89"/>
                </a:cubicBezTo>
                <a:lnTo>
                  <a:pt x="589" y="56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2" name="Freeform 56"/>
          <p:cNvSpPr>
            <a:spLocks noChangeArrowheads="1"/>
          </p:cNvSpPr>
          <p:nvPr/>
        </p:nvSpPr>
        <p:spPr bwMode="auto">
          <a:xfrm>
            <a:off x="10804341" y="3159872"/>
            <a:ext cx="404038" cy="348076"/>
          </a:xfrm>
          <a:custGeom>
            <a:avLst/>
            <a:gdLst>
              <a:gd name="T0" fmla="*/ 339 w 634"/>
              <a:gd name="T1" fmla="*/ 397 h 545"/>
              <a:gd name="T2" fmla="*/ 339 w 634"/>
              <a:gd name="T3" fmla="*/ 397 h 545"/>
              <a:gd name="T4" fmla="*/ 339 w 634"/>
              <a:gd name="T5" fmla="*/ 427 h 545"/>
              <a:gd name="T6" fmla="*/ 369 w 634"/>
              <a:gd name="T7" fmla="*/ 427 h 545"/>
              <a:gd name="T8" fmla="*/ 516 w 634"/>
              <a:gd name="T9" fmla="*/ 280 h 545"/>
              <a:gd name="T10" fmla="*/ 516 w 634"/>
              <a:gd name="T11" fmla="*/ 265 h 545"/>
              <a:gd name="T12" fmla="*/ 516 w 634"/>
              <a:gd name="T13" fmla="*/ 250 h 545"/>
              <a:gd name="T14" fmla="*/ 369 w 634"/>
              <a:gd name="T15" fmla="*/ 118 h 545"/>
              <a:gd name="T16" fmla="*/ 339 w 634"/>
              <a:gd name="T17" fmla="*/ 118 h 545"/>
              <a:gd name="T18" fmla="*/ 339 w 634"/>
              <a:gd name="T19" fmla="*/ 147 h 545"/>
              <a:gd name="T20" fmla="*/ 442 w 634"/>
              <a:gd name="T21" fmla="*/ 250 h 545"/>
              <a:gd name="T22" fmla="*/ 30 w 634"/>
              <a:gd name="T23" fmla="*/ 250 h 545"/>
              <a:gd name="T24" fmla="*/ 0 w 634"/>
              <a:gd name="T25" fmla="*/ 265 h 545"/>
              <a:gd name="T26" fmla="*/ 30 w 634"/>
              <a:gd name="T27" fmla="*/ 294 h 545"/>
              <a:gd name="T28" fmla="*/ 442 w 634"/>
              <a:gd name="T29" fmla="*/ 294 h 545"/>
              <a:gd name="T30" fmla="*/ 339 w 634"/>
              <a:gd name="T31" fmla="*/ 397 h 545"/>
              <a:gd name="T32" fmla="*/ 560 w 634"/>
              <a:gd name="T33" fmla="*/ 0 h 545"/>
              <a:gd name="T34" fmla="*/ 560 w 634"/>
              <a:gd name="T35" fmla="*/ 0 h 545"/>
              <a:gd name="T36" fmla="*/ 162 w 634"/>
              <a:gd name="T37" fmla="*/ 0 h 545"/>
              <a:gd name="T38" fmla="*/ 89 w 634"/>
              <a:gd name="T39" fmla="*/ 73 h 545"/>
              <a:gd name="T40" fmla="*/ 89 w 634"/>
              <a:gd name="T41" fmla="*/ 147 h 545"/>
              <a:gd name="T42" fmla="*/ 118 w 634"/>
              <a:gd name="T43" fmla="*/ 147 h 545"/>
              <a:gd name="T44" fmla="*/ 118 w 634"/>
              <a:gd name="T45" fmla="*/ 73 h 545"/>
              <a:gd name="T46" fmla="*/ 162 w 634"/>
              <a:gd name="T47" fmla="*/ 29 h 545"/>
              <a:gd name="T48" fmla="*/ 560 w 634"/>
              <a:gd name="T49" fmla="*/ 29 h 545"/>
              <a:gd name="T50" fmla="*/ 589 w 634"/>
              <a:gd name="T51" fmla="*/ 73 h 545"/>
              <a:gd name="T52" fmla="*/ 589 w 634"/>
              <a:gd name="T53" fmla="*/ 471 h 545"/>
              <a:gd name="T54" fmla="*/ 560 w 634"/>
              <a:gd name="T55" fmla="*/ 500 h 545"/>
              <a:gd name="T56" fmla="*/ 162 w 634"/>
              <a:gd name="T57" fmla="*/ 500 h 545"/>
              <a:gd name="T58" fmla="*/ 118 w 634"/>
              <a:gd name="T59" fmla="*/ 471 h 545"/>
              <a:gd name="T60" fmla="*/ 118 w 634"/>
              <a:gd name="T61" fmla="*/ 382 h 545"/>
              <a:gd name="T62" fmla="*/ 89 w 634"/>
              <a:gd name="T63" fmla="*/ 382 h 545"/>
              <a:gd name="T64" fmla="*/ 89 w 634"/>
              <a:gd name="T65" fmla="*/ 471 h 545"/>
              <a:gd name="T66" fmla="*/ 162 w 634"/>
              <a:gd name="T67" fmla="*/ 544 h 545"/>
              <a:gd name="T68" fmla="*/ 560 w 634"/>
              <a:gd name="T69" fmla="*/ 544 h 545"/>
              <a:gd name="T70" fmla="*/ 633 w 634"/>
              <a:gd name="T71" fmla="*/ 471 h 545"/>
              <a:gd name="T72" fmla="*/ 633 w 634"/>
              <a:gd name="T73" fmla="*/ 73 h 545"/>
              <a:gd name="T74" fmla="*/ 560 w 634"/>
              <a:gd name="T75" fmla="*/ 0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4" h="545">
                <a:moveTo>
                  <a:pt x="339" y="397"/>
                </a:moveTo>
                <a:lnTo>
                  <a:pt x="339" y="397"/>
                </a:lnTo>
                <a:cubicBezTo>
                  <a:pt x="339" y="397"/>
                  <a:pt x="339" y="412"/>
                  <a:pt x="339" y="427"/>
                </a:cubicBezTo>
                <a:cubicBezTo>
                  <a:pt x="354" y="427"/>
                  <a:pt x="369" y="427"/>
                  <a:pt x="369" y="427"/>
                </a:cubicBezTo>
                <a:cubicBezTo>
                  <a:pt x="516" y="280"/>
                  <a:pt x="516" y="280"/>
                  <a:pt x="516" y="280"/>
                </a:cubicBezTo>
                <a:cubicBezTo>
                  <a:pt x="516" y="280"/>
                  <a:pt x="516" y="280"/>
                  <a:pt x="516" y="265"/>
                </a:cubicBezTo>
                <a:cubicBezTo>
                  <a:pt x="516" y="265"/>
                  <a:pt x="516" y="265"/>
                  <a:pt x="516" y="250"/>
                </a:cubicBezTo>
                <a:cubicBezTo>
                  <a:pt x="369" y="118"/>
                  <a:pt x="369" y="118"/>
                  <a:pt x="369" y="118"/>
                </a:cubicBezTo>
                <a:cubicBezTo>
                  <a:pt x="369" y="118"/>
                  <a:pt x="354" y="118"/>
                  <a:pt x="339" y="118"/>
                </a:cubicBezTo>
                <a:cubicBezTo>
                  <a:pt x="339" y="132"/>
                  <a:pt x="339" y="132"/>
                  <a:pt x="339" y="147"/>
                </a:cubicBezTo>
                <a:cubicBezTo>
                  <a:pt x="442" y="250"/>
                  <a:pt x="442" y="250"/>
                  <a:pt x="442" y="250"/>
                </a:cubicBezTo>
                <a:cubicBezTo>
                  <a:pt x="30" y="250"/>
                  <a:pt x="30" y="250"/>
                  <a:pt x="30" y="250"/>
                </a:cubicBezTo>
                <a:cubicBezTo>
                  <a:pt x="15" y="250"/>
                  <a:pt x="0" y="265"/>
                  <a:pt x="0" y="265"/>
                </a:cubicBezTo>
                <a:cubicBezTo>
                  <a:pt x="0" y="280"/>
                  <a:pt x="15" y="294"/>
                  <a:pt x="30" y="294"/>
                </a:cubicBezTo>
                <a:cubicBezTo>
                  <a:pt x="442" y="294"/>
                  <a:pt x="442" y="294"/>
                  <a:pt x="442" y="294"/>
                </a:cubicBezTo>
                <a:lnTo>
                  <a:pt x="339" y="397"/>
                </a:lnTo>
                <a:close/>
                <a:moveTo>
                  <a:pt x="560" y="0"/>
                </a:moveTo>
                <a:lnTo>
                  <a:pt x="560" y="0"/>
                </a:lnTo>
                <a:cubicBezTo>
                  <a:pt x="162" y="0"/>
                  <a:pt x="162" y="0"/>
                  <a:pt x="162" y="0"/>
                </a:cubicBezTo>
                <a:cubicBezTo>
                  <a:pt x="118" y="0"/>
                  <a:pt x="89" y="29"/>
                  <a:pt x="89" y="73"/>
                </a:cubicBezTo>
                <a:cubicBezTo>
                  <a:pt x="89" y="147"/>
                  <a:pt x="89" y="147"/>
                  <a:pt x="89" y="147"/>
                </a:cubicBezTo>
                <a:cubicBezTo>
                  <a:pt x="118" y="147"/>
                  <a:pt x="118" y="147"/>
                  <a:pt x="118" y="147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8" y="59"/>
                  <a:pt x="148" y="29"/>
                  <a:pt x="162" y="29"/>
                </a:cubicBezTo>
                <a:cubicBezTo>
                  <a:pt x="560" y="29"/>
                  <a:pt x="560" y="29"/>
                  <a:pt x="560" y="29"/>
                </a:cubicBezTo>
                <a:cubicBezTo>
                  <a:pt x="575" y="29"/>
                  <a:pt x="589" y="59"/>
                  <a:pt x="589" y="73"/>
                </a:cubicBezTo>
                <a:cubicBezTo>
                  <a:pt x="589" y="471"/>
                  <a:pt x="589" y="471"/>
                  <a:pt x="589" y="471"/>
                </a:cubicBezTo>
                <a:cubicBezTo>
                  <a:pt x="589" y="486"/>
                  <a:pt x="575" y="500"/>
                  <a:pt x="560" y="500"/>
                </a:cubicBezTo>
                <a:cubicBezTo>
                  <a:pt x="162" y="500"/>
                  <a:pt x="162" y="500"/>
                  <a:pt x="162" y="500"/>
                </a:cubicBezTo>
                <a:cubicBezTo>
                  <a:pt x="148" y="500"/>
                  <a:pt x="118" y="486"/>
                  <a:pt x="118" y="471"/>
                </a:cubicBezTo>
                <a:cubicBezTo>
                  <a:pt x="118" y="382"/>
                  <a:pt x="118" y="382"/>
                  <a:pt x="118" y="382"/>
                </a:cubicBezTo>
                <a:cubicBezTo>
                  <a:pt x="89" y="382"/>
                  <a:pt x="89" y="382"/>
                  <a:pt x="89" y="382"/>
                </a:cubicBezTo>
                <a:cubicBezTo>
                  <a:pt x="89" y="471"/>
                  <a:pt x="89" y="471"/>
                  <a:pt x="89" y="471"/>
                </a:cubicBezTo>
                <a:cubicBezTo>
                  <a:pt x="89" y="515"/>
                  <a:pt x="118" y="544"/>
                  <a:pt x="162" y="544"/>
                </a:cubicBezTo>
                <a:cubicBezTo>
                  <a:pt x="560" y="544"/>
                  <a:pt x="560" y="544"/>
                  <a:pt x="560" y="544"/>
                </a:cubicBezTo>
                <a:cubicBezTo>
                  <a:pt x="604" y="544"/>
                  <a:pt x="633" y="515"/>
                  <a:pt x="633" y="471"/>
                </a:cubicBezTo>
                <a:cubicBezTo>
                  <a:pt x="633" y="73"/>
                  <a:pt x="633" y="73"/>
                  <a:pt x="633" y="73"/>
                </a:cubicBezTo>
                <a:cubicBezTo>
                  <a:pt x="633" y="29"/>
                  <a:pt x="604" y="0"/>
                  <a:pt x="560" y="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3" name="Freeform 57"/>
          <p:cNvSpPr>
            <a:spLocks noChangeArrowheads="1"/>
          </p:cNvSpPr>
          <p:nvPr/>
        </p:nvSpPr>
        <p:spPr bwMode="auto">
          <a:xfrm>
            <a:off x="10185436" y="3159872"/>
            <a:ext cx="347987" cy="348076"/>
          </a:xfrm>
          <a:custGeom>
            <a:avLst/>
            <a:gdLst>
              <a:gd name="T0" fmla="*/ 530 w 545"/>
              <a:gd name="T1" fmla="*/ 0 h 545"/>
              <a:gd name="T2" fmla="*/ 530 w 545"/>
              <a:gd name="T3" fmla="*/ 0 h 545"/>
              <a:gd name="T4" fmla="*/ 382 w 545"/>
              <a:gd name="T5" fmla="*/ 0 h 545"/>
              <a:gd name="T6" fmla="*/ 368 w 545"/>
              <a:gd name="T7" fmla="*/ 14 h 545"/>
              <a:gd name="T8" fmla="*/ 382 w 545"/>
              <a:gd name="T9" fmla="*/ 29 h 545"/>
              <a:gd name="T10" fmla="*/ 471 w 545"/>
              <a:gd name="T11" fmla="*/ 29 h 545"/>
              <a:gd name="T12" fmla="*/ 177 w 545"/>
              <a:gd name="T13" fmla="*/ 309 h 545"/>
              <a:gd name="T14" fmla="*/ 177 w 545"/>
              <a:gd name="T15" fmla="*/ 339 h 545"/>
              <a:gd name="T16" fmla="*/ 206 w 545"/>
              <a:gd name="T17" fmla="*/ 339 h 545"/>
              <a:gd name="T18" fmla="*/ 500 w 545"/>
              <a:gd name="T19" fmla="*/ 59 h 545"/>
              <a:gd name="T20" fmla="*/ 500 w 545"/>
              <a:gd name="T21" fmla="*/ 147 h 545"/>
              <a:gd name="T22" fmla="*/ 530 w 545"/>
              <a:gd name="T23" fmla="*/ 177 h 545"/>
              <a:gd name="T24" fmla="*/ 544 w 545"/>
              <a:gd name="T25" fmla="*/ 147 h 545"/>
              <a:gd name="T26" fmla="*/ 544 w 545"/>
              <a:gd name="T27" fmla="*/ 14 h 545"/>
              <a:gd name="T28" fmla="*/ 530 w 545"/>
              <a:gd name="T29" fmla="*/ 0 h 545"/>
              <a:gd name="T30" fmla="*/ 500 w 545"/>
              <a:gd name="T31" fmla="*/ 471 h 545"/>
              <a:gd name="T32" fmla="*/ 500 w 545"/>
              <a:gd name="T33" fmla="*/ 471 h 545"/>
              <a:gd name="T34" fmla="*/ 471 w 545"/>
              <a:gd name="T35" fmla="*/ 500 h 545"/>
              <a:gd name="T36" fmla="*/ 73 w 545"/>
              <a:gd name="T37" fmla="*/ 500 h 545"/>
              <a:gd name="T38" fmla="*/ 29 w 545"/>
              <a:gd name="T39" fmla="*/ 471 h 545"/>
              <a:gd name="T40" fmla="*/ 29 w 545"/>
              <a:gd name="T41" fmla="*/ 73 h 545"/>
              <a:gd name="T42" fmla="*/ 73 w 545"/>
              <a:gd name="T43" fmla="*/ 29 h 545"/>
              <a:gd name="T44" fmla="*/ 294 w 545"/>
              <a:gd name="T45" fmla="*/ 29 h 545"/>
              <a:gd name="T46" fmla="*/ 294 w 545"/>
              <a:gd name="T47" fmla="*/ 0 h 545"/>
              <a:gd name="T48" fmla="*/ 73 w 545"/>
              <a:gd name="T49" fmla="*/ 0 h 545"/>
              <a:gd name="T50" fmla="*/ 0 w 545"/>
              <a:gd name="T51" fmla="*/ 88 h 545"/>
              <a:gd name="T52" fmla="*/ 0 w 545"/>
              <a:gd name="T53" fmla="*/ 471 h 545"/>
              <a:gd name="T54" fmla="*/ 73 w 545"/>
              <a:gd name="T55" fmla="*/ 544 h 545"/>
              <a:gd name="T56" fmla="*/ 456 w 545"/>
              <a:gd name="T57" fmla="*/ 544 h 545"/>
              <a:gd name="T58" fmla="*/ 544 w 545"/>
              <a:gd name="T59" fmla="*/ 471 h 545"/>
              <a:gd name="T60" fmla="*/ 544 w 545"/>
              <a:gd name="T61" fmla="*/ 250 h 545"/>
              <a:gd name="T62" fmla="*/ 500 w 545"/>
              <a:gd name="T63" fmla="*/ 250 h 545"/>
              <a:gd name="T64" fmla="*/ 500 w 545"/>
              <a:gd name="T65" fmla="*/ 471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5" h="545">
                <a:moveTo>
                  <a:pt x="530" y="0"/>
                </a:moveTo>
                <a:lnTo>
                  <a:pt x="530" y="0"/>
                </a:lnTo>
                <a:cubicBezTo>
                  <a:pt x="382" y="0"/>
                  <a:pt x="382" y="0"/>
                  <a:pt x="382" y="0"/>
                </a:cubicBezTo>
                <a:cubicBezTo>
                  <a:pt x="382" y="0"/>
                  <a:pt x="368" y="0"/>
                  <a:pt x="368" y="14"/>
                </a:cubicBezTo>
                <a:cubicBezTo>
                  <a:pt x="368" y="29"/>
                  <a:pt x="382" y="29"/>
                  <a:pt x="382" y="29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177" y="309"/>
                  <a:pt x="177" y="309"/>
                  <a:pt x="177" y="309"/>
                </a:cubicBezTo>
                <a:cubicBezTo>
                  <a:pt x="177" y="324"/>
                  <a:pt x="177" y="339"/>
                  <a:pt x="177" y="339"/>
                </a:cubicBezTo>
                <a:cubicBezTo>
                  <a:pt x="191" y="353"/>
                  <a:pt x="191" y="353"/>
                  <a:pt x="206" y="339"/>
                </a:cubicBezTo>
                <a:cubicBezTo>
                  <a:pt x="500" y="59"/>
                  <a:pt x="500" y="59"/>
                  <a:pt x="500" y="59"/>
                </a:cubicBezTo>
                <a:cubicBezTo>
                  <a:pt x="500" y="147"/>
                  <a:pt x="500" y="147"/>
                  <a:pt x="500" y="147"/>
                </a:cubicBezTo>
                <a:cubicBezTo>
                  <a:pt x="500" y="162"/>
                  <a:pt x="515" y="177"/>
                  <a:pt x="530" y="177"/>
                </a:cubicBezTo>
                <a:cubicBezTo>
                  <a:pt x="530" y="177"/>
                  <a:pt x="544" y="162"/>
                  <a:pt x="544" y="147"/>
                </a:cubicBezTo>
                <a:cubicBezTo>
                  <a:pt x="544" y="14"/>
                  <a:pt x="544" y="14"/>
                  <a:pt x="544" y="14"/>
                </a:cubicBezTo>
                <a:cubicBezTo>
                  <a:pt x="544" y="0"/>
                  <a:pt x="530" y="0"/>
                  <a:pt x="530" y="0"/>
                </a:cubicBezTo>
                <a:close/>
                <a:moveTo>
                  <a:pt x="500" y="471"/>
                </a:moveTo>
                <a:lnTo>
                  <a:pt x="500" y="471"/>
                </a:lnTo>
                <a:cubicBezTo>
                  <a:pt x="500" y="486"/>
                  <a:pt x="486" y="500"/>
                  <a:pt x="471" y="500"/>
                </a:cubicBezTo>
                <a:cubicBezTo>
                  <a:pt x="73" y="500"/>
                  <a:pt x="73" y="500"/>
                  <a:pt x="73" y="500"/>
                </a:cubicBezTo>
                <a:cubicBezTo>
                  <a:pt x="44" y="500"/>
                  <a:pt x="29" y="486"/>
                  <a:pt x="29" y="471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59"/>
                  <a:pt x="59" y="29"/>
                  <a:pt x="73" y="29"/>
                </a:cubicBezTo>
                <a:cubicBezTo>
                  <a:pt x="294" y="29"/>
                  <a:pt x="294" y="29"/>
                  <a:pt x="294" y="29"/>
                </a:cubicBezTo>
                <a:cubicBezTo>
                  <a:pt x="294" y="0"/>
                  <a:pt x="294" y="0"/>
                  <a:pt x="294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8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5"/>
                  <a:pt x="29" y="544"/>
                  <a:pt x="73" y="544"/>
                </a:cubicBezTo>
                <a:cubicBezTo>
                  <a:pt x="456" y="544"/>
                  <a:pt x="456" y="544"/>
                  <a:pt x="456" y="544"/>
                </a:cubicBezTo>
                <a:cubicBezTo>
                  <a:pt x="500" y="544"/>
                  <a:pt x="544" y="515"/>
                  <a:pt x="544" y="471"/>
                </a:cubicBezTo>
                <a:cubicBezTo>
                  <a:pt x="544" y="250"/>
                  <a:pt x="544" y="250"/>
                  <a:pt x="544" y="250"/>
                </a:cubicBezTo>
                <a:cubicBezTo>
                  <a:pt x="500" y="250"/>
                  <a:pt x="500" y="250"/>
                  <a:pt x="500" y="250"/>
                </a:cubicBezTo>
                <a:lnTo>
                  <a:pt x="500" y="47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4" name="Freeform 58"/>
          <p:cNvSpPr>
            <a:spLocks noChangeArrowheads="1"/>
          </p:cNvSpPr>
          <p:nvPr/>
        </p:nvSpPr>
        <p:spPr bwMode="auto">
          <a:xfrm>
            <a:off x="9529165" y="3159872"/>
            <a:ext cx="357329" cy="348076"/>
          </a:xfrm>
          <a:custGeom>
            <a:avLst/>
            <a:gdLst>
              <a:gd name="T0" fmla="*/ 516 w 561"/>
              <a:gd name="T1" fmla="*/ 250 h 545"/>
              <a:gd name="T2" fmla="*/ 516 w 561"/>
              <a:gd name="T3" fmla="*/ 250 h 545"/>
              <a:gd name="T4" fmla="*/ 516 w 561"/>
              <a:gd name="T5" fmla="*/ 471 h 545"/>
              <a:gd name="T6" fmla="*/ 471 w 561"/>
              <a:gd name="T7" fmla="*/ 500 h 545"/>
              <a:gd name="T8" fmla="*/ 89 w 561"/>
              <a:gd name="T9" fmla="*/ 500 h 545"/>
              <a:gd name="T10" fmla="*/ 44 w 561"/>
              <a:gd name="T11" fmla="*/ 471 h 545"/>
              <a:gd name="T12" fmla="*/ 44 w 561"/>
              <a:gd name="T13" fmla="*/ 73 h 545"/>
              <a:gd name="T14" fmla="*/ 89 w 561"/>
              <a:gd name="T15" fmla="*/ 29 h 545"/>
              <a:gd name="T16" fmla="*/ 295 w 561"/>
              <a:gd name="T17" fmla="*/ 29 h 545"/>
              <a:gd name="T18" fmla="*/ 295 w 561"/>
              <a:gd name="T19" fmla="*/ 0 h 545"/>
              <a:gd name="T20" fmla="*/ 89 w 561"/>
              <a:gd name="T21" fmla="*/ 0 h 545"/>
              <a:gd name="T22" fmla="*/ 0 w 561"/>
              <a:gd name="T23" fmla="*/ 88 h 545"/>
              <a:gd name="T24" fmla="*/ 0 w 561"/>
              <a:gd name="T25" fmla="*/ 471 h 545"/>
              <a:gd name="T26" fmla="*/ 89 w 561"/>
              <a:gd name="T27" fmla="*/ 544 h 545"/>
              <a:gd name="T28" fmla="*/ 471 w 561"/>
              <a:gd name="T29" fmla="*/ 544 h 545"/>
              <a:gd name="T30" fmla="*/ 560 w 561"/>
              <a:gd name="T31" fmla="*/ 471 h 545"/>
              <a:gd name="T32" fmla="*/ 560 w 561"/>
              <a:gd name="T33" fmla="*/ 250 h 545"/>
              <a:gd name="T34" fmla="*/ 516 w 561"/>
              <a:gd name="T35" fmla="*/ 250 h 545"/>
              <a:gd name="T36" fmla="*/ 221 w 561"/>
              <a:gd name="T37" fmla="*/ 206 h 545"/>
              <a:gd name="T38" fmla="*/ 221 w 561"/>
              <a:gd name="T39" fmla="*/ 206 h 545"/>
              <a:gd name="T40" fmla="*/ 206 w 561"/>
              <a:gd name="T41" fmla="*/ 191 h 545"/>
              <a:gd name="T42" fmla="*/ 177 w 561"/>
              <a:gd name="T43" fmla="*/ 206 h 545"/>
              <a:gd name="T44" fmla="*/ 177 w 561"/>
              <a:gd name="T45" fmla="*/ 353 h 545"/>
              <a:gd name="T46" fmla="*/ 206 w 561"/>
              <a:gd name="T47" fmla="*/ 368 h 545"/>
              <a:gd name="T48" fmla="*/ 339 w 561"/>
              <a:gd name="T49" fmla="*/ 368 h 545"/>
              <a:gd name="T50" fmla="*/ 353 w 561"/>
              <a:gd name="T51" fmla="*/ 353 h 545"/>
              <a:gd name="T52" fmla="*/ 339 w 561"/>
              <a:gd name="T53" fmla="*/ 324 h 545"/>
              <a:gd name="T54" fmla="*/ 251 w 561"/>
              <a:gd name="T55" fmla="*/ 324 h 545"/>
              <a:gd name="T56" fmla="*/ 545 w 561"/>
              <a:gd name="T57" fmla="*/ 44 h 545"/>
              <a:gd name="T58" fmla="*/ 545 w 561"/>
              <a:gd name="T59" fmla="*/ 14 h 545"/>
              <a:gd name="T60" fmla="*/ 516 w 561"/>
              <a:gd name="T61" fmla="*/ 14 h 545"/>
              <a:gd name="T62" fmla="*/ 221 w 561"/>
              <a:gd name="T63" fmla="*/ 309 h 545"/>
              <a:gd name="T64" fmla="*/ 221 w 561"/>
              <a:gd name="T65" fmla="*/ 206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61" h="545">
                <a:moveTo>
                  <a:pt x="516" y="250"/>
                </a:moveTo>
                <a:lnTo>
                  <a:pt x="516" y="250"/>
                </a:lnTo>
                <a:cubicBezTo>
                  <a:pt x="516" y="471"/>
                  <a:pt x="516" y="471"/>
                  <a:pt x="516" y="471"/>
                </a:cubicBezTo>
                <a:cubicBezTo>
                  <a:pt x="516" y="486"/>
                  <a:pt x="501" y="500"/>
                  <a:pt x="471" y="500"/>
                </a:cubicBezTo>
                <a:cubicBezTo>
                  <a:pt x="89" y="500"/>
                  <a:pt x="89" y="500"/>
                  <a:pt x="89" y="500"/>
                </a:cubicBezTo>
                <a:cubicBezTo>
                  <a:pt x="59" y="500"/>
                  <a:pt x="44" y="486"/>
                  <a:pt x="44" y="471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29"/>
                  <a:pt x="89" y="29"/>
                </a:cubicBezTo>
                <a:cubicBezTo>
                  <a:pt x="295" y="29"/>
                  <a:pt x="295" y="29"/>
                  <a:pt x="295" y="29"/>
                </a:cubicBezTo>
                <a:cubicBezTo>
                  <a:pt x="295" y="0"/>
                  <a:pt x="295" y="0"/>
                  <a:pt x="295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44"/>
                  <a:pt x="0" y="88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5"/>
                  <a:pt x="44" y="544"/>
                  <a:pt x="89" y="544"/>
                </a:cubicBezTo>
                <a:cubicBezTo>
                  <a:pt x="471" y="544"/>
                  <a:pt x="471" y="544"/>
                  <a:pt x="471" y="544"/>
                </a:cubicBezTo>
                <a:cubicBezTo>
                  <a:pt x="516" y="544"/>
                  <a:pt x="560" y="515"/>
                  <a:pt x="560" y="471"/>
                </a:cubicBezTo>
                <a:cubicBezTo>
                  <a:pt x="560" y="250"/>
                  <a:pt x="560" y="250"/>
                  <a:pt x="560" y="250"/>
                </a:cubicBezTo>
                <a:lnTo>
                  <a:pt x="516" y="250"/>
                </a:lnTo>
                <a:close/>
                <a:moveTo>
                  <a:pt x="221" y="206"/>
                </a:moveTo>
                <a:lnTo>
                  <a:pt x="221" y="206"/>
                </a:lnTo>
                <a:lnTo>
                  <a:pt x="206" y="191"/>
                </a:lnTo>
                <a:cubicBezTo>
                  <a:pt x="192" y="191"/>
                  <a:pt x="177" y="206"/>
                  <a:pt x="177" y="206"/>
                </a:cubicBezTo>
                <a:cubicBezTo>
                  <a:pt x="177" y="353"/>
                  <a:pt x="177" y="353"/>
                  <a:pt x="177" y="353"/>
                </a:cubicBezTo>
                <a:cubicBezTo>
                  <a:pt x="177" y="353"/>
                  <a:pt x="192" y="368"/>
                  <a:pt x="206" y="368"/>
                </a:cubicBezTo>
                <a:cubicBezTo>
                  <a:pt x="339" y="368"/>
                  <a:pt x="339" y="368"/>
                  <a:pt x="339" y="368"/>
                </a:cubicBezTo>
                <a:cubicBezTo>
                  <a:pt x="353" y="368"/>
                  <a:pt x="353" y="353"/>
                  <a:pt x="353" y="353"/>
                </a:cubicBezTo>
                <a:cubicBezTo>
                  <a:pt x="353" y="339"/>
                  <a:pt x="353" y="324"/>
                  <a:pt x="339" y="324"/>
                </a:cubicBezTo>
                <a:cubicBezTo>
                  <a:pt x="251" y="324"/>
                  <a:pt x="251" y="324"/>
                  <a:pt x="251" y="324"/>
                </a:cubicBezTo>
                <a:cubicBezTo>
                  <a:pt x="545" y="44"/>
                  <a:pt x="545" y="44"/>
                  <a:pt x="545" y="44"/>
                </a:cubicBezTo>
                <a:cubicBezTo>
                  <a:pt x="545" y="29"/>
                  <a:pt x="545" y="14"/>
                  <a:pt x="545" y="14"/>
                </a:cubicBezTo>
                <a:cubicBezTo>
                  <a:pt x="530" y="0"/>
                  <a:pt x="516" y="0"/>
                  <a:pt x="516" y="14"/>
                </a:cubicBezTo>
                <a:cubicBezTo>
                  <a:pt x="221" y="309"/>
                  <a:pt x="221" y="309"/>
                  <a:pt x="221" y="309"/>
                </a:cubicBezTo>
                <a:lnTo>
                  <a:pt x="221" y="206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5" name="Freeform 59"/>
          <p:cNvSpPr>
            <a:spLocks noChangeArrowheads="1"/>
          </p:cNvSpPr>
          <p:nvPr/>
        </p:nvSpPr>
        <p:spPr bwMode="auto">
          <a:xfrm>
            <a:off x="8856546" y="3131837"/>
            <a:ext cx="404038" cy="404144"/>
          </a:xfrm>
          <a:custGeom>
            <a:avLst/>
            <a:gdLst>
              <a:gd name="T0" fmla="*/ 442 w 634"/>
              <a:gd name="T1" fmla="*/ 544 h 634"/>
              <a:gd name="T2" fmla="*/ 442 w 634"/>
              <a:gd name="T3" fmla="*/ 544 h 634"/>
              <a:gd name="T4" fmla="*/ 398 w 634"/>
              <a:gd name="T5" fmla="*/ 588 h 634"/>
              <a:gd name="T6" fmla="*/ 89 w 634"/>
              <a:gd name="T7" fmla="*/ 588 h 634"/>
              <a:gd name="T8" fmla="*/ 44 w 634"/>
              <a:gd name="T9" fmla="*/ 544 h 634"/>
              <a:gd name="T10" fmla="*/ 44 w 634"/>
              <a:gd name="T11" fmla="*/ 235 h 634"/>
              <a:gd name="T12" fmla="*/ 89 w 634"/>
              <a:gd name="T13" fmla="*/ 191 h 634"/>
              <a:gd name="T14" fmla="*/ 118 w 634"/>
              <a:gd name="T15" fmla="*/ 191 h 634"/>
              <a:gd name="T16" fmla="*/ 118 w 634"/>
              <a:gd name="T17" fmla="*/ 162 h 634"/>
              <a:gd name="T18" fmla="*/ 89 w 634"/>
              <a:gd name="T19" fmla="*/ 162 h 634"/>
              <a:gd name="T20" fmla="*/ 0 w 634"/>
              <a:gd name="T21" fmla="*/ 235 h 634"/>
              <a:gd name="T22" fmla="*/ 0 w 634"/>
              <a:gd name="T23" fmla="*/ 544 h 634"/>
              <a:gd name="T24" fmla="*/ 89 w 634"/>
              <a:gd name="T25" fmla="*/ 633 h 634"/>
              <a:gd name="T26" fmla="*/ 398 w 634"/>
              <a:gd name="T27" fmla="*/ 633 h 634"/>
              <a:gd name="T28" fmla="*/ 471 w 634"/>
              <a:gd name="T29" fmla="*/ 544 h 634"/>
              <a:gd name="T30" fmla="*/ 471 w 634"/>
              <a:gd name="T31" fmla="*/ 515 h 634"/>
              <a:gd name="T32" fmla="*/ 442 w 634"/>
              <a:gd name="T33" fmla="*/ 515 h 634"/>
              <a:gd name="T34" fmla="*/ 442 w 634"/>
              <a:gd name="T35" fmla="*/ 544 h 634"/>
              <a:gd name="T36" fmla="*/ 560 w 634"/>
              <a:gd name="T37" fmla="*/ 0 h 634"/>
              <a:gd name="T38" fmla="*/ 560 w 634"/>
              <a:gd name="T39" fmla="*/ 0 h 634"/>
              <a:gd name="T40" fmla="*/ 236 w 634"/>
              <a:gd name="T41" fmla="*/ 0 h 634"/>
              <a:gd name="T42" fmla="*/ 162 w 634"/>
              <a:gd name="T43" fmla="*/ 73 h 634"/>
              <a:gd name="T44" fmla="*/ 162 w 634"/>
              <a:gd name="T45" fmla="*/ 397 h 634"/>
              <a:gd name="T46" fmla="*/ 236 w 634"/>
              <a:gd name="T47" fmla="*/ 471 h 634"/>
              <a:gd name="T48" fmla="*/ 560 w 634"/>
              <a:gd name="T49" fmla="*/ 471 h 634"/>
              <a:gd name="T50" fmla="*/ 633 w 634"/>
              <a:gd name="T51" fmla="*/ 397 h 634"/>
              <a:gd name="T52" fmla="*/ 633 w 634"/>
              <a:gd name="T53" fmla="*/ 73 h 634"/>
              <a:gd name="T54" fmla="*/ 560 w 634"/>
              <a:gd name="T55" fmla="*/ 0 h 634"/>
              <a:gd name="T56" fmla="*/ 589 w 634"/>
              <a:gd name="T57" fmla="*/ 397 h 634"/>
              <a:gd name="T58" fmla="*/ 589 w 634"/>
              <a:gd name="T59" fmla="*/ 397 h 634"/>
              <a:gd name="T60" fmla="*/ 560 w 634"/>
              <a:gd name="T61" fmla="*/ 426 h 634"/>
              <a:gd name="T62" fmla="*/ 236 w 634"/>
              <a:gd name="T63" fmla="*/ 426 h 634"/>
              <a:gd name="T64" fmla="*/ 207 w 634"/>
              <a:gd name="T65" fmla="*/ 397 h 634"/>
              <a:gd name="T66" fmla="*/ 207 w 634"/>
              <a:gd name="T67" fmla="*/ 73 h 634"/>
              <a:gd name="T68" fmla="*/ 236 w 634"/>
              <a:gd name="T69" fmla="*/ 44 h 634"/>
              <a:gd name="T70" fmla="*/ 560 w 634"/>
              <a:gd name="T71" fmla="*/ 44 h 634"/>
              <a:gd name="T72" fmla="*/ 589 w 634"/>
              <a:gd name="T73" fmla="*/ 73 h 634"/>
              <a:gd name="T74" fmla="*/ 589 w 634"/>
              <a:gd name="T75" fmla="*/ 397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4" h="634">
                <a:moveTo>
                  <a:pt x="442" y="544"/>
                </a:moveTo>
                <a:lnTo>
                  <a:pt x="442" y="544"/>
                </a:lnTo>
                <a:cubicBezTo>
                  <a:pt x="442" y="574"/>
                  <a:pt x="412" y="588"/>
                  <a:pt x="398" y="588"/>
                </a:cubicBezTo>
                <a:cubicBezTo>
                  <a:pt x="89" y="588"/>
                  <a:pt x="89" y="588"/>
                  <a:pt x="89" y="588"/>
                </a:cubicBezTo>
                <a:cubicBezTo>
                  <a:pt x="59" y="588"/>
                  <a:pt x="44" y="574"/>
                  <a:pt x="44" y="544"/>
                </a:cubicBezTo>
                <a:cubicBezTo>
                  <a:pt x="44" y="235"/>
                  <a:pt x="44" y="235"/>
                  <a:pt x="44" y="235"/>
                </a:cubicBezTo>
                <a:cubicBezTo>
                  <a:pt x="44" y="221"/>
                  <a:pt x="59" y="191"/>
                  <a:pt x="89" y="191"/>
                </a:cubicBezTo>
                <a:cubicBezTo>
                  <a:pt x="118" y="191"/>
                  <a:pt x="118" y="191"/>
                  <a:pt x="118" y="191"/>
                </a:cubicBezTo>
                <a:cubicBezTo>
                  <a:pt x="118" y="162"/>
                  <a:pt x="118" y="162"/>
                  <a:pt x="118" y="162"/>
                </a:cubicBezTo>
                <a:cubicBezTo>
                  <a:pt x="89" y="162"/>
                  <a:pt x="89" y="162"/>
                  <a:pt x="89" y="162"/>
                </a:cubicBezTo>
                <a:cubicBezTo>
                  <a:pt x="44" y="162"/>
                  <a:pt x="0" y="191"/>
                  <a:pt x="0" y="235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8"/>
                  <a:pt x="44" y="633"/>
                  <a:pt x="89" y="633"/>
                </a:cubicBezTo>
                <a:cubicBezTo>
                  <a:pt x="398" y="633"/>
                  <a:pt x="398" y="633"/>
                  <a:pt x="398" y="633"/>
                </a:cubicBezTo>
                <a:cubicBezTo>
                  <a:pt x="442" y="633"/>
                  <a:pt x="471" y="588"/>
                  <a:pt x="471" y="544"/>
                </a:cubicBezTo>
                <a:cubicBezTo>
                  <a:pt x="471" y="515"/>
                  <a:pt x="471" y="515"/>
                  <a:pt x="471" y="515"/>
                </a:cubicBezTo>
                <a:cubicBezTo>
                  <a:pt x="442" y="515"/>
                  <a:pt x="442" y="515"/>
                  <a:pt x="442" y="515"/>
                </a:cubicBezTo>
                <a:lnTo>
                  <a:pt x="442" y="544"/>
                </a:lnTo>
                <a:close/>
                <a:moveTo>
                  <a:pt x="560" y="0"/>
                </a:moveTo>
                <a:lnTo>
                  <a:pt x="560" y="0"/>
                </a:lnTo>
                <a:cubicBezTo>
                  <a:pt x="236" y="0"/>
                  <a:pt x="236" y="0"/>
                  <a:pt x="236" y="0"/>
                </a:cubicBezTo>
                <a:cubicBezTo>
                  <a:pt x="192" y="0"/>
                  <a:pt x="162" y="29"/>
                  <a:pt x="162" y="73"/>
                </a:cubicBezTo>
                <a:cubicBezTo>
                  <a:pt x="162" y="397"/>
                  <a:pt x="162" y="397"/>
                  <a:pt x="162" y="397"/>
                </a:cubicBezTo>
                <a:cubicBezTo>
                  <a:pt x="162" y="441"/>
                  <a:pt x="192" y="471"/>
                  <a:pt x="236" y="471"/>
                </a:cubicBezTo>
                <a:cubicBezTo>
                  <a:pt x="560" y="471"/>
                  <a:pt x="560" y="471"/>
                  <a:pt x="560" y="471"/>
                </a:cubicBezTo>
                <a:cubicBezTo>
                  <a:pt x="604" y="471"/>
                  <a:pt x="633" y="441"/>
                  <a:pt x="633" y="397"/>
                </a:cubicBezTo>
                <a:cubicBezTo>
                  <a:pt x="633" y="73"/>
                  <a:pt x="633" y="73"/>
                  <a:pt x="633" y="73"/>
                </a:cubicBezTo>
                <a:cubicBezTo>
                  <a:pt x="633" y="29"/>
                  <a:pt x="604" y="0"/>
                  <a:pt x="560" y="0"/>
                </a:cubicBezTo>
                <a:close/>
                <a:moveTo>
                  <a:pt x="589" y="397"/>
                </a:moveTo>
                <a:lnTo>
                  <a:pt x="589" y="397"/>
                </a:lnTo>
                <a:cubicBezTo>
                  <a:pt x="589" y="412"/>
                  <a:pt x="574" y="426"/>
                  <a:pt x="560" y="426"/>
                </a:cubicBezTo>
                <a:cubicBezTo>
                  <a:pt x="236" y="426"/>
                  <a:pt x="236" y="426"/>
                  <a:pt x="236" y="426"/>
                </a:cubicBezTo>
                <a:cubicBezTo>
                  <a:pt x="221" y="426"/>
                  <a:pt x="207" y="412"/>
                  <a:pt x="207" y="397"/>
                </a:cubicBezTo>
                <a:cubicBezTo>
                  <a:pt x="207" y="73"/>
                  <a:pt x="207" y="73"/>
                  <a:pt x="207" y="73"/>
                </a:cubicBezTo>
                <a:cubicBezTo>
                  <a:pt x="207" y="58"/>
                  <a:pt x="221" y="44"/>
                  <a:pt x="236" y="44"/>
                </a:cubicBezTo>
                <a:cubicBezTo>
                  <a:pt x="560" y="44"/>
                  <a:pt x="560" y="44"/>
                  <a:pt x="560" y="44"/>
                </a:cubicBezTo>
                <a:cubicBezTo>
                  <a:pt x="574" y="44"/>
                  <a:pt x="589" y="58"/>
                  <a:pt x="589" y="73"/>
                </a:cubicBezTo>
                <a:lnTo>
                  <a:pt x="589" y="397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6" name="Freeform 60"/>
          <p:cNvSpPr>
            <a:spLocks noChangeArrowheads="1"/>
          </p:cNvSpPr>
          <p:nvPr/>
        </p:nvSpPr>
        <p:spPr bwMode="auto">
          <a:xfrm>
            <a:off x="8211952" y="3159872"/>
            <a:ext cx="404038" cy="348076"/>
          </a:xfrm>
          <a:custGeom>
            <a:avLst/>
            <a:gdLst>
              <a:gd name="T0" fmla="*/ 73 w 634"/>
              <a:gd name="T1" fmla="*/ 191 h 545"/>
              <a:gd name="T2" fmla="*/ 73 w 634"/>
              <a:gd name="T3" fmla="*/ 353 h 545"/>
              <a:gd name="T4" fmla="*/ 73 w 634"/>
              <a:gd name="T5" fmla="*/ 191 h 545"/>
              <a:gd name="T6" fmla="*/ 73 w 634"/>
              <a:gd name="T7" fmla="*/ 309 h 545"/>
              <a:gd name="T8" fmla="*/ 73 w 634"/>
              <a:gd name="T9" fmla="*/ 235 h 545"/>
              <a:gd name="T10" fmla="*/ 73 w 634"/>
              <a:gd name="T11" fmla="*/ 309 h 545"/>
              <a:gd name="T12" fmla="*/ 544 w 634"/>
              <a:gd name="T13" fmla="*/ 147 h 545"/>
              <a:gd name="T14" fmla="*/ 544 w 634"/>
              <a:gd name="T15" fmla="*/ 0 h 545"/>
              <a:gd name="T16" fmla="*/ 544 w 634"/>
              <a:gd name="T17" fmla="*/ 147 h 545"/>
              <a:gd name="T18" fmla="*/ 544 w 634"/>
              <a:gd name="T19" fmla="*/ 29 h 545"/>
              <a:gd name="T20" fmla="*/ 544 w 634"/>
              <a:gd name="T21" fmla="*/ 118 h 545"/>
              <a:gd name="T22" fmla="*/ 544 w 634"/>
              <a:gd name="T23" fmla="*/ 29 h 545"/>
              <a:gd name="T24" fmla="*/ 73 w 634"/>
              <a:gd name="T25" fmla="*/ 382 h 545"/>
              <a:gd name="T26" fmla="*/ 73 w 634"/>
              <a:gd name="T27" fmla="*/ 544 h 545"/>
              <a:gd name="T28" fmla="*/ 73 w 634"/>
              <a:gd name="T29" fmla="*/ 382 h 545"/>
              <a:gd name="T30" fmla="*/ 73 w 634"/>
              <a:gd name="T31" fmla="*/ 500 h 545"/>
              <a:gd name="T32" fmla="*/ 73 w 634"/>
              <a:gd name="T33" fmla="*/ 427 h 545"/>
              <a:gd name="T34" fmla="*/ 73 w 634"/>
              <a:gd name="T35" fmla="*/ 500 h 545"/>
              <a:gd name="T36" fmla="*/ 544 w 634"/>
              <a:gd name="T37" fmla="*/ 382 h 545"/>
              <a:gd name="T38" fmla="*/ 544 w 634"/>
              <a:gd name="T39" fmla="*/ 544 h 545"/>
              <a:gd name="T40" fmla="*/ 544 w 634"/>
              <a:gd name="T41" fmla="*/ 382 h 545"/>
              <a:gd name="T42" fmla="*/ 544 w 634"/>
              <a:gd name="T43" fmla="*/ 500 h 545"/>
              <a:gd name="T44" fmla="*/ 544 w 634"/>
              <a:gd name="T45" fmla="*/ 427 h 545"/>
              <a:gd name="T46" fmla="*/ 544 w 634"/>
              <a:gd name="T47" fmla="*/ 500 h 545"/>
              <a:gd name="T48" fmla="*/ 73 w 634"/>
              <a:gd name="T49" fmla="*/ 0 h 545"/>
              <a:gd name="T50" fmla="*/ 73 w 634"/>
              <a:gd name="T51" fmla="*/ 147 h 545"/>
              <a:gd name="T52" fmla="*/ 73 w 634"/>
              <a:gd name="T53" fmla="*/ 0 h 545"/>
              <a:gd name="T54" fmla="*/ 73 w 634"/>
              <a:gd name="T55" fmla="*/ 118 h 545"/>
              <a:gd name="T56" fmla="*/ 73 w 634"/>
              <a:gd name="T57" fmla="*/ 29 h 545"/>
              <a:gd name="T58" fmla="*/ 73 w 634"/>
              <a:gd name="T59" fmla="*/ 118 h 545"/>
              <a:gd name="T60" fmla="*/ 544 w 634"/>
              <a:gd name="T61" fmla="*/ 191 h 545"/>
              <a:gd name="T62" fmla="*/ 544 w 634"/>
              <a:gd name="T63" fmla="*/ 353 h 545"/>
              <a:gd name="T64" fmla="*/ 544 w 634"/>
              <a:gd name="T65" fmla="*/ 191 h 545"/>
              <a:gd name="T66" fmla="*/ 544 w 634"/>
              <a:gd name="T67" fmla="*/ 309 h 545"/>
              <a:gd name="T68" fmla="*/ 544 w 634"/>
              <a:gd name="T69" fmla="*/ 235 h 545"/>
              <a:gd name="T70" fmla="*/ 544 w 634"/>
              <a:gd name="T71" fmla="*/ 309 h 545"/>
              <a:gd name="T72" fmla="*/ 309 w 634"/>
              <a:gd name="T73" fmla="*/ 0 h 545"/>
              <a:gd name="T74" fmla="*/ 309 w 634"/>
              <a:gd name="T75" fmla="*/ 147 h 545"/>
              <a:gd name="T76" fmla="*/ 309 w 634"/>
              <a:gd name="T77" fmla="*/ 0 h 545"/>
              <a:gd name="T78" fmla="*/ 309 w 634"/>
              <a:gd name="T79" fmla="*/ 118 h 545"/>
              <a:gd name="T80" fmla="*/ 309 w 634"/>
              <a:gd name="T81" fmla="*/ 29 h 545"/>
              <a:gd name="T82" fmla="*/ 309 w 634"/>
              <a:gd name="T83" fmla="*/ 118 h 545"/>
              <a:gd name="T84" fmla="*/ 309 w 634"/>
              <a:gd name="T85" fmla="*/ 382 h 545"/>
              <a:gd name="T86" fmla="*/ 309 w 634"/>
              <a:gd name="T87" fmla="*/ 544 h 545"/>
              <a:gd name="T88" fmla="*/ 309 w 634"/>
              <a:gd name="T89" fmla="*/ 382 h 545"/>
              <a:gd name="T90" fmla="*/ 309 w 634"/>
              <a:gd name="T91" fmla="*/ 500 h 545"/>
              <a:gd name="T92" fmla="*/ 309 w 634"/>
              <a:gd name="T93" fmla="*/ 427 h 545"/>
              <a:gd name="T94" fmla="*/ 309 w 634"/>
              <a:gd name="T95" fmla="*/ 500 h 545"/>
              <a:gd name="T96" fmla="*/ 309 w 634"/>
              <a:gd name="T97" fmla="*/ 191 h 545"/>
              <a:gd name="T98" fmla="*/ 309 w 634"/>
              <a:gd name="T99" fmla="*/ 353 h 545"/>
              <a:gd name="T100" fmla="*/ 309 w 634"/>
              <a:gd name="T101" fmla="*/ 191 h 545"/>
              <a:gd name="T102" fmla="*/ 309 w 634"/>
              <a:gd name="T103" fmla="*/ 309 h 545"/>
              <a:gd name="T104" fmla="*/ 309 w 634"/>
              <a:gd name="T105" fmla="*/ 235 h 545"/>
              <a:gd name="T106" fmla="*/ 309 w 634"/>
              <a:gd name="T107" fmla="*/ 309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34" h="545">
                <a:moveTo>
                  <a:pt x="73" y="191"/>
                </a:moveTo>
                <a:lnTo>
                  <a:pt x="73" y="191"/>
                </a:lnTo>
                <a:cubicBezTo>
                  <a:pt x="29" y="191"/>
                  <a:pt x="0" y="221"/>
                  <a:pt x="0" y="265"/>
                </a:cubicBezTo>
                <a:cubicBezTo>
                  <a:pt x="0" y="309"/>
                  <a:pt x="29" y="353"/>
                  <a:pt x="73" y="353"/>
                </a:cubicBezTo>
                <a:cubicBezTo>
                  <a:pt x="117" y="353"/>
                  <a:pt x="162" y="309"/>
                  <a:pt x="162" y="265"/>
                </a:cubicBezTo>
                <a:cubicBezTo>
                  <a:pt x="162" y="221"/>
                  <a:pt x="117" y="191"/>
                  <a:pt x="73" y="191"/>
                </a:cubicBezTo>
                <a:close/>
                <a:moveTo>
                  <a:pt x="73" y="309"/>
                </a:moveTo>
                <a:lnTo>
                  <a:pt x="73" y="309"/>
                </a:lnTo>
                <a:cubicBezTo>
                  <a:pt x="58" y="309"/>
                  <a:pt x="44" y="294"/>
                  <a:pt x="44" y="265"/>
                </a:cubicBezTo>
                <a:cubicBezTo>
                  <a:pt x="44" y="250"/>
                  <a:pt x="58" y="235"/>
                  <a:pt x="73" y="235"/>
                </a:cubicBezTo>
                <a:cubicBezTo>
                  <a:pt x="103" y="235"/>
                  <a:pt x="117" y="250"/>
                  <a:pt x="117" y="265"/>
                </a:cubicBezTo>
                <a:cubicBezTo>
                  <a:pt x="117" y="294"/>
                  <a:pt x="103" y="309"/>
                  <a:pt x="73" y="309"/>
                </a:cubicBezTo>
                <a:close/>
                <a:moveTo>
                  <a:pt x="544" y="147"/>
                </a:moveTo>
                <a:lnTo>
                  <a:pt x="544" y="147"/>
                </a:lnTo>
                <a:cubicBezTo>
                  <a:pt x="588" y="147"/>
                  <a:pt x="633" y="118"/>
                  <a:pt x="633" y="73"/>
                </a:cubicBezTo>
                <a:cubicBezTo>
                  <a:pt x="633" y="29"/>
                  <a:pt x="588" y="0"/>
                  <a:pt x="544" y="0"/>
                </a:cubicBezTo>
                <a:cubicBezTo>
                  <a:pt x="500" y="0"/>
                  <a:pt x="471" y="29"/>
                  <a:pt x="471" y="73"/>
                </a:cubicBezTo>
                <a:cubicBezTo>
                  <a:pt x="471" y="118"/>
                  <a:pt x="500" y="147"/>
                  <a:pt x="544" y="147"/>
                </a:cubicBezTo>
                <a:close/>
                <a:moveTo>
                  <a:pt x="544" y="29"/>
                </a:moveTo>
                <a:lnTo>
                  <a:pt x="544" y="29"/>
                </a:lnTo>
                <a:cubicBezTo>
                  <a:pt x="574" y="29"/>
                  <a:pt x="588" y="59"/>
                  <a:pt x="588" y="73"/>
                </a:cubicBezTo>
                <a:cubicBezTo>
                  <a:pt x="588" y="88"/>
                  <a:pt x="574" y="118"/>
                  <a:pt x="544" y="118"/>
                </a:cubicBezTo>
                <a:cubicBezTo>
                  <a:pt x="530" y="118"/>
                  <a:pt x="515" y="88"/>
                  <a:pt x="515" y="73"/>
                </a:cubicBezTo>
                <a:cubicBezTo>
                  <a:pt x="515" y="59"/>
                  <a:pt x="530" y="29"/>
                  <a:pt x="544" y="29"/>
                </a:cubicBezTo>
                <a:close/>
                <a:moveTo>
                  <a:pt x="73" y="382"/>
                </a:moveTo>
                <a:lnTo>
                  <a:pt x="73" y="382"/>
                </a:lnTo>
                <a:cubicBezTo>
                  <a:pt x="29" y="382"/>
                  <a:pt x="0" y="427"/>
                  <a:pt x="0" y="471"/>
                </a:cubicBezTo>
                <a:cubicBezTo>
                  <a:pt x="0" y="515"/>
                  <a:pt x="29" y="544"/>
                  <a:pt x="73" y="544"/>
                </a:cubicBezTo>
                <a:cubicBezTo>
                  <a:pt x="117" y="544"/>
                  <a:pt x="162" y="515"/>
                  <a:pt x="162" y="471"/>
                </a:cubicBezTo>
                <a:cubicBezTo>
                  <a:pt x="162" y="427"/>
                  <a:pt x="117" y="382"/>
                  <a:pt x="73" y="382"/>
                </a:cubicBezTo>
                <a:close/>
                <a:moveTo>
                  <a:pt x="73" y="500"/>
                </a:moveTo>
                <a:lnTo>
                  <a:pt x="73" y="500"/>
                </a:lnTo>
                <a:cubicBezTo>
                  <a:pt x="58" y="500"/>
                  <a:pt x="44" y="486"/>
                  <a:pt x="44" y="471"/>
                </a:cubicBezTo>
                <a:cubicBezTo>
                  <a:pt x="44" y="441"/>
                  <a:pt x="58" y="427"/>
                  <a:pt x="73" y="427"/>
                </a:cubicBezTo>
                <a:cubicBezTo>
                  <a:pt x="103" y="427"/>
                  <a:pt x="117" y="441"/>
                  <a:pt x="117" y="471"/>
                </a:cubicBezTo>
                <a:cubicBezTo>
                  <a:pt x="117" y="486"/>
                  <a:pt x="103" y="500"/>
                  <a:pt x="73" y="500"/>
                </a:cubicBezTo>
                <a:close/>
                <a:moveTo>
                  <a:pt x="544" y="382"/>
                </a:moveTo>
                <a:lnTo>
                  <a:pt x="544" y="382"/>
                </a:lnTo>
                <a:cubicBezTo>
                  <a:pt x="500" y="382"/>
                  <a:pt x="471" y="427"/>
                  <a:pt x="471" y="471"/>
                </a:cubicBezTo>
                <a:cubicBezTo>
                  <a:pt x="471" y="515"/>
                  <a:pt x="500" y="544"/>
                  <a:pt x="544" y="544"/>
                </a:cubicBezTo>
                <a:cubicBezTo>
                  <a:pt x="588" y="544"/>
                  <a:pt x="633" y="515"/>
                  <a:pt x="633" y="471"/>
                </a:cubicBezTo>
                <a:cubicBezTo>
                  <a:pt x="633" y="427"/>
                  <a:pt x="588" y="382"/>
                  <a:pt x="544" y="382"/>
                </a:cubicBezTo>
                <a:close/>
                <a:moveTo>
                  <a:pt x="544" y="500"/>
                </a:moveTo>
                <a:lnTo>
                  <a:pt x="544" y="500"/>
                </a:lnTo>
                <a:cubicBezTo>
                  <a:pt x="530" y="500"/>
                  <a:pt x="515" y="486"/>
                  <a:pt x="515" y="471"/>
                </a:cubicBezTo>
                <a:cubicBezTo>
                  <a:pt x="515" y="441"/>
                  <a:pt x="530" y="427"/>
                  <a:pt x="544" y="427"/>
                </a:cubicBezTo>
                <a:cubicBezTo>
                  <a:pt x="574" y="427"/>
                  <a:pt x="588" y="441"/>
                  <a:pt x="588" y="471"/>
                </a:cubicBezTo>
                <a:cubicBezTo>
                  <a:pt x="588" y="486"/>
                  <a:pt x="574" y="500"/>
                  <a:pt x="544" y="500"/>
                </a:cubicBezTo>
                <a:close/>
                <a:moveTo>
                  <a:pt x="73" y="0"/>
                </a:moveTo>
                <a:lnTo>
                  <a:pt x="73" y="0"/>
                </a:lnTo>
                <a:cubicBezTo>
                  <a:pt x="29" y="0"/>
                  <a:pt x="0" y="29"/>
                  <a:pt x="0" y="73"/>
                </a:cubicBezTo>
                <a:cubicBezTo>
                  <a:pt x="0" y="118"/>
                  <a:pt x="29" y="147"/>
                  <a:pt x="73" y="147"/>
                </a:cubicBezTo>
                <a:cubicBezTo>
                  <a:pt x="117" y="147"/>
                  <a:pt x="162" y="118"/>
                  <a:pt x="162" y="73"/>
                </a:cubicBezTo>
                <a:cubicBezTo>
                  <a:pt x="162" y="29"/>
                  <a:pt x="117" y="0"/>
                  <a:pt x="73" y="0"/>
                </a:cubicBezTo>
                <a:close/>
                <a:moveTo>
                  <a:pt x="73" y="118"/>
                </a:moveTo>
                <a:lnTo>
                  <a:pt x="73" y="118"/>
                </a:lnTo>
                <a:cubicBezTo>
                  <a:pt x="58" y="118"/>
                  <a:pt x="44" y="88"/>
                  <a:pt x="44" y="73"/>
                </a:cubicBezTo>
                <a:cubicBezTo>
                  <a:pt x="44" y="59"/>
                  <a:pt x="58" y="29"/>
                  <a:pt x="73" y="29"/>
                </a:cubicBezTo>
                <a:cubicBezTo>
                  <a:pt x="103" y="29"/>
                  <a:pt x="117" y="59"/>
                  <a:pt x="117" y="73"/>
                </a:cubicBezTo>
                <a:cubicBezTo>
                  <a:pt x="117" y="88"/>
                  <a:pt x="103" y="118"/>
                  <a:pt x="73" y="118"/>
                </a:cubicBezTo>
                <a:close/>
                <a:moveTo>
                  <a:pt x="544" y="191"/>
                </a:moveTo>
                <a:lnTo>
                  <a:pt x="544" y="191"/>
                </a:lnTo>
                <a:cubicBezTo>
                  <a:pt x="500" y="191"/>
                  <a:pt x="471" y="221"/>
                  <a:pt x="471" y="265"/>
                </a:cubicBezTo>
                <a:cubicBezTo>
                  <a:pt x="471" y="309"/>
                  <a:pt x="500" y="353"/>
                  <a:pt x="544" y="353"/>
                </a:cubicBezTo>
                <a:cubicBezTo>
                  <a:pt x="588" y="353"/>
                  <a:pt x="633" y="309"/>
                  <a:pt x="633" y="265"/>
                </a:cubicBezTo>
                <a:cubicBezTo>
                  <a:pt x="633" y="221"/>
                  <a:pt x="588" y="191"/>
                  <a:pt x="544" y="191"/>
                </a:cubicBezTo>
                <a:close/>
                <a:moveTo>
                  <a:pt x="544" y="309"/>
                </a:moveTo>
                <a:lnTo>
                  <a:pt x="544" y="309"/>
                </a:lnTo>
                <a:cubicBezTo>
                  <a:pt x="530" y="309"/>
                  <a:pt x="515" y="294"/>
                  <a:pt x="515" y="265"/>
                </a:cubicBezTo>
                <a:cubicBezTo>
                  <a:pt x="515" y="250"/>
                  <a:pt x="530" y="235"/>
                  <a:pt x="544" y="235"/>
                </a:cubicBezTo>
                <a:cubicBezTo>
                  <a:pt x="574" y="235"/>
                  <a:pt x="588" y="250"/>
                  <a:pt x="588" y="265"/>
                </a:cubicBezTo>
                <a:cubicBezTo>
                  <a:pt x="588" y="294"/>
                  <a:pt x="574" y="309"/>
                  <a:pt x="544" y="309"/>
                </a:cubicBezTo>
                <a:close/>
                <a:moveTo>
                  <a:pt x="309" y="0"/>
                </a:moveTo>
                <a:lnTo>
                  <a:pt x="309" y="0"/>
                </a:lnTo>
                <a:cubicBezTo>
                  <a:pt x="265" y="0"/>
                  <a:pt x="235" y="29"/>
                  <a:pt x="235" y="73"/>
                </a:cubicBezTo>
                <a:cubicBezTo>
                  <a:pt x="235" y="118"/>
                  <a:pt x="265" y="147"/>
                  <a:pt x="309" y="147"/>
                </a:cubicBezTo>
                <a:cubicBezTo>
                  <a:pt x="353" y="147"/>
                  <a:pt x="397" y="118"/>
                  <a:pt x="397" y="73"/>
                </a:cubicBezTo>
                <a:cubicBezTo>
                  <a:pt x="397" y="29"/>
                  <a:pt x="353" y="0"/>
                  <a:pt x="309" y="0"/>
                </a:cubicBezTo>
                <a:close/>
                <a:moveTo>
                  <a:pt x="309" y="118"/>
                </a:moveTo>
                <a:lnTo>
                  <a:pt x="309" y="118"/>
                </a:lnTo>
                <a:cubicBezTo>
                  <a:pt x="294" y="118"/>
                  <a:pt x="279" y="88"/>
                  <a:pt x="279" y="73"/>
                </a:cubicBezTo>
                <a:cubicBezTo>
                  <a:pt x="279" y="59"/>
                  <a:pt x="294" y="29"/>
                  <a:pt x="309" y="29"/>
                </a:cubicBezTo>
                <a:cubicBezTo>
                  <a:pt x="338" y="29"/>
                  <a:pt x="353" y="59"/>
                  <a:pt x="353" y="73"/>
                </a:cubicBezTo>
                <a:cubicBezTo>
                  <a:pt x="353" y="88"/>
                  <a:pt x="338" y="118"/>
                  <a:pt x="309" y="118"/>
                </a:cubicBezTo>
                <a:close/>
                <a:moveTo>
                  <a:pt x="309" y="382"/>
                </a:moveTo>
                <a:lnTo>
                  <a:pt x="309" y="382"/>
                </a:lnTo>
                <a:cubicBezTo>
                  <a:pt x="265" y="382"/>
                  <a:pt x="235" y="427"/>
                  <a:pt x="235" y="471"/>
                </a:cubicBezTo>
                <a:cubicBezTo>
                  <a:pt x="235" y="515"/>
                  <a:pt x="265" y="544"/>
                  <a:pt x="309" y="544"/>
                </a:cubicBezTo>
                <a:cubicBezTo>
                  <a:pt x="353" y="544"/>
                  <a:pt x="397" y="515"/>
                  <a:pt x="397" y="471"/>
                </a:cubicBezTo>
                <a:cubicBezTo>
                  <a:pt x="397" y="427"/>
                  <a:pt x="353" y="382"/>
                  <a:pt x="309" y="382"/>
                </a:cubicBezTo>
                <a:close/>
                <a:moveTo>
                  <a:pt x="309" y="500"/>
                </a:moveTo>
                <a:lnTo>
                  <a:pt x="309" y="500"/>
                </a:lnTo>
                <a:cubicBezTo>
                  <a:pt x="294" y="500"/>
                  <a:pt x="279" y="486"/>
                  <a:pt x="279" y="471"/>
                </a:cubicBezTo>
                <a:cubicBezTo>
                  <a:pt x="279" y="441"/>
                  <a:pt x="294" y="427"/>
                  <a:pt x="309" y="427"/>
                </a:cubicBezTo>
                <a:cubicBezTo>
                  <a:pt x="338" y="427"/>
                  <a:pt x="353" y="441"/>
                  <a:pt x="353" y="471"/>
                </a:cubicBezTo>
                <a:cubicBezTo>
                  <a:pt x="353" y="486"/>
                  <a:pt x="338" y="500"/>
                  <a:pt x="309" y="500"/>
                </a:cubicBezTo>
                <a:close/>
                <a:moveTo>
                  <a:pt x="309" y="191"/>
                </a:moveTo>
                <a:lnTo>
                  <a:pt x="309" y="191"/>
                </a:lnTo>
                <a:cubicBezTo>
                  <a:pt x="265" y="191"/>
                  <a:pt x="235" y="221"/>
                  <a:pt x="235" y="265"/>
                </a:cubicBezTo>
                <a:cubicBezTo>
                  <a:pt x="235" y="309"/>
                  <a:pt x="265" y="353"/>
                  <a:pt x="309" y="353"/>
                </a:cubicBezTo>
                <a:cubicBezTo>
                  <a:pt x="353" y="353"/>
                  <a:pt x="397" y="309"/>
                  <a:pt x="397" y="265"/>
                </a:cubicBezTo>
                <a:cubicBezTo>
                  <a:pt x="397" y="221"/>
                  <a:pt x="353" y="191"/>
                  <a:pt x="309" y="191"/>
                </a:cubicBezTo>
                <a:close/>
                <a:moveTo>
                  <a:pt x="309" y="309"/>
                </a:moveTo>
                <a:lnTo>
                  <a:pt x="309" y="309"/>
                </a:lnTo>
                <a:cubicBezTo>
                  <a:pt x="294" y="309"/>
                  <a:pt x="279" y="294"/>
                  <a:pt x="279" y="265"/>
                </a:cubicBezTo>
                <a:cubicBezTo>
                  <a:pt x="279" y="250"/>
                  <a:pt x="294" y="235"/>
                  <a:pt x="309" y="235"/>
                </a:cubicBezTo>
                <a:cubicBezTo>
                  <a:pt x="338" y="235"/>
                  <a:pt x="353" y="250"/>
                  <a:pt x="353" y="265"/>
                </a:cubicBezTo>
                <a:cubicBezTo>
                  <a:pt x="353" y="294"/>
                  <a:pt x="338" y="309"/>
                  <a:pt x="309" y="30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7" name="Freeform 61"/>
          <p:cNvSpPr>
            <a:spLocks noChangeArrowheads="1"/>
          </p:cNvSpPr>
          <p:nvPr/>
        </p:nvSpPr>
        <p:spPr bwMode="auto">
          <a:xfrm>
            <a:off x="7581370" y="3159872"/>
            <a:ext cx="357329" cy="348076"/>
          </a:xfrm>
          <a:custGeom>
            <a:avLst/>
            <a:gdLst>
              <a:gd name="T0" fmla="*/ 162 w 561"/>
              <a:gd name="T1" fmla="*/ 309 h 545"/>
              <a:gd name="T2" fmla="*/ 0 w 561"/>
              <a:gd name="T3" fmla="*/ 382 h 545"/>
              <a:gd name="T4" fmla="*/ 89 w 561"/>
              <a:gd name="T5" fmla="*/ 544 h 545"/>
              <a:gd name="T6" fmla="*/ 236 w 561"/>
              <a:gd name="T7" fmla="*/ 471 h 545"/>
              <a:gd name="T8" fmla="*/ 162 w 561"/>
              <a:gd name="T9" fmla="*/ 309 h 545"/>
              <a:gd name="T10" fmla="*/ 206 w 561"/>
              <a:gd name="T11" fmla="*/ 471 h 545"/>
              <a:gd name="T12" fmla="*/ 89 w 561"/>
              <a:gd name="T13" fmla="*/ 500 h 545"/>
              <a:gd name="T14" fmla="*/ 44 w 561"/>
              <a:gd name="T15" fmla="*/ 382 h 545"/>
              <a:gd name="T16" fmla="*/ 162 w 561"/>
              <a:gd name="T17" fmla="*/ 353 h 545"/>
              <a:gd name="T18" fmla="*/ 206 w 561"/>
              <a:gd name="T19" fmla="*/ 471 h 545"/>
              <a:gd name="T20" fmla="*/ 162 w 561"/>
              <a:gd name="T21" fmla="*/ 0 h 545"/>
              <a:gd name="T22" fmla="*/ 0 w 561"/>
              <a:gd name="T23" fmla="*/ 73 h 545"/>
              <a:gd name="T24" fmla="*/ 89 w 561"/>
              <a:gd name="T25" fmla="*/ 235 h 545"/>
              <a:gd name="T26" fmla="*/ 236 w 561"/>
              <a:gd name="T27" fmla="*/ 147 h 545"/>
              <a:gd name="T28" fmla="*/ 162 w 561"/>
              <a:gd name="T29" fmla="*/ 0 h 545"/>
              <a:gd name="T30" fmla="*/ 206 w 561"/>
              <a:gd name="T31" fmla="*/ 147 h 545"/>
              <a:gd name="T32" fmla="*/ 89 w 561"/>
              <a:gd name="T33" fmla="*/ 191 h 545"/>
              <a:gd name="T34" fmla="*/ 44 w 561"/>
              <a:gd name="T35" fmla="*/ 73 h 545"/>
              <a:gd name="T36" fmla="*/ 162 w 561"/>
              <a:gd name="T37" fmla="*/ 29 h 545"/>
              <a:gd name="T38" fmla="*/ 206 w 561"/>
              <a:gd name="T39" fmla="*/ 147 h 545"/>
              <a:gd name="T40" fmla="*/ 471 w 561"/>
              <a:gd name="T41" fmla="*/ 309 h 545"/>
              <a:gd name="T42" fmla="*/ 324 w 561"/>
              <a:gd name="T43" fmla="*/ 382 h 545"/>
              <a:gd name="T44" fmla="*/ 398 w 561"/>
              <a:gd name="T45" fmla="*/ 544 h 545"/>
              <a:gd name="T46" fmla="*/ 560 w 561"/>
              <a:gd name="T47" fmla="*/ 471 h 545"/>
              <a:gd name="T48" fmla="*/ 471 w 561"/>
              <a:gd name="T49" fmla="*/ 309 h 545"/>
              <a:gd name="T50" fmla="*/ 515 w 561"/>
              <a:gd name="T51" fmla="*/ 471 h 545"/>
              <a:gd name="T52" fmla="*/ 398 w 561"/>
              <a:gd name="T53" fmla="*/ 500 h 545"/>
              <a:gd name="T54" fmla="*/ 353 w 561"/>
              <a:gd name="T55" fmla="*/ 382 h 545"/>
              <a:gd name="T56" fmla="*/ 471 w 561"/>
              <a:gd name="T57" fmla="*/ 353 h 545"/>
              <a:gd name="T58" fmla="*/ 515 w 561"/>
              <a:gd name="T59" fmla="*/ 471 h 545"/>
              <a:gd name="T60" fmla="*/ 471 w 561"/>
              <a:gd name="T61" fmla="*/ 0 h 545"/>
              <a:gd name="T62" fmla="*/ 324 w 561"/>
              <a:gd name="T63" fmla="*/ 73 h 545"/>
              <a:gd name="T64" fmla="*/ 398 w 561"/>
              <a:gd name="T65" fmla="*/ 235 h 545"/>
              <a:gd name="T66" fmla="*/ 560 w 561"/>
              <a:gd name="T67" fmla="*/ 147 h 545"/>
              <a:gd name="T68" fmla="*/ 471 w 561"/>
              <a:gd name="T69" fmla="*/ 0 h 545"/>
              <a:gd name="T70" fmla="*/ 515 w 561"/>
              <a:gd name="T71" fmla="*/ 147 h 545"/>
              <a:gd name="T72" fmla="*/ 398 w 561"/>
              <a:gd name="T73" fmla="*/ 191 h 545"/>
              <a:gd name="T74" fmla="*/ 353 w 561"/>
              <a:gd name="T75" fmla="*/ 73 h 545"/>
              <a:gd name="T76" fmla="*/ 471 w 561"/>
              <a:gd name="T77" fmla="*/ 29 h 545"/>
              <a:gd name="T78" fmla="*/ 515 w 561"/>
              <a:gd name="T79" fmla="*/ 14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61" h="545">
                <a:moveTo>
                  <a:pt x="162" y="309"/>
                </a:moveTo>
                <a:lnTo>
                  <a:pt x="162" y="309"/>
                </a:lnTo>
                <a:cubicBezTo>
                  <a:pt x="89" y="309"/>
                  <a:pt x="89" y="309"/>
                  <a:pt x="89" y="309"/>
                </a:cubicBezTo>
                <a:cubicBezTo>
                  <a:pt x="44" y="309"/>
                  <a:pt x="0" y="339"/>
                  <a:pt x="0" y="382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5"/>
                  <a:pt x="44" y="544"/>
                  <a:pt x="89" y="544"/>
                </a:cubicBezTo>
                <a:cubicBezTo>
                  <a:pt x="162" y="544"/>
                  <a:pt x="162" y="544"/>
                  <a:pt x="162" y="544"/>
                </a:cubicBezTo>
                <a:cubicBezTo>
                  <a:pt x="206" y="544"/>
                  <a:pt x="236" y="515"/>
                  <a:pt x="236" y="471"/>
                </a:cubicBezTo>
                <a:cubicBezTo>
                  <a:pt x="236" y="382"/>
                  <a:pt x="236" y="382"/>
                  <a:pt x="236" y="382"/>
                </a:cubicBezTo>
                <a:cubicBezTo>
                  <a:pt x="236" y="339"/>
                  <a:pt x="206" y="309"/>
                  <a:pt x="162" y="309"/>
                </a:cubicBezTo>
                <a:close/>
                <a:moveTo>
                  <a:pt x="206" y="471"/>
                </a:moveTo>
                <a:lnTo>
                  <a:pt x="206" y="471"/>
                </a:lnTo>
                <a:cubicBezTo>
                  <a:pt x="206" y="486"/>
                  <a:pt x="177" y="500"/>
                  <a:pt x="162" y="500"/>
                </a:cubicBezTo>
                <a:cubicBezTo>
                  <a:pt x="89" y="500"/>
                  <a:pt x="89" y="500"/>
                  <a:pt x="89" y="500"/>
                </a:cubicBezTo>
                <a:cubicBezTo>
                  <a:pt x="59" y="500"/>
                  <a:pt x="44" y="486"/>
                  <a:pt x="44" y="471"/>
                </a:cubicBezTo>
                <a:cubicBezTo>
                  <a:pt x="44" y="382"/>
                  <a:pt x="44" y="382"/>
                  <a:pt x="44" y="382"/>
                </a:cubicBezTo>
                <a:cubicBezTo>
                  <a:pt x="44" y="368"/>
                  <a:pt x="59" y="353"/>
                  <a:pt x="89" y="353"/>
                </a:cubicBezTo>
                <a:cubicBezTo>
                  <a:pt x="162" y="353"/>
                  <a:pt x="162" y="353"/>
                  <a:pt x="162" y="353"/>
                </a:cubicBezTo>
                <a:cubicBezTo>
                  <a:pt x="177" y="353"/>
                  <a:pt x="206" y="368"/>
                  <a:pt x="206" y="382"/>
                </a:cubicBezTo>
                <a:lnTo>
                  <a:pt x="206" y="471"/>
                </a:lnTo>
                <a:close/>
                <a:moveTo>
                  <a:pt x="162" y="0"/>
                </a:moveTo>
                <a:lnTo>
                  <a:pt x="162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29"/>
                  <a:pt x="0" y="73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91"/>
                  <a:pt x="44" y="235"/>
                  <a:pt x="89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206" y="235"/>
                  <a:pt x="236" y="191"/>
                  <a:pt x="236" y="147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6" y="29"/>
                  <a:pt x="206" y="0"/>
                  <a:pt x="162" y="0"/>
                </a:cubicBezTo>
                <a:close/>
                <a:moveTo>
                  <a:pt x="206" y="147"/>
                </a:moveTo>
                <a:lnTo>
                  <a:pt x="206" y="147"/>
                </a:lnTo>
                <a:cubicBezTo>
                  <a:pt x="206" y="177"/>
                  <a:pt x="177" y="191"/>
                  <a:pt x="162" y="191"/>
                </a:cubicBezTo>
                <a:cubicBezTo>
                  <a:pt x="89" y="191"/>
                  <a:pt x="89" y="191"/>
                  <a:pt x="89" y="191"/>
                </a:cubicBezTo>
                <a:cubicBezTo>
                  <a:pt x="59" y="191"/>
                  <a:pt x="44" y="177"/>
                  <a:pt x="44" y="147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29"/>
                  <a:pt x="89" y="29"/>
                </a:cubicBezTo>
                <a:cubicBezTo>
                  <a:pt x="162" y="29"/>
                  <a:pt x="162" y="29"/>
                  <a:pt x="162" y="29"/>
                </a:cubicBezTo>
                <a:cubicBezTo>
                  <a:pt x="177" y="29"/>
                  <a:pt x="206" y="59"/>
                  <a:pt x="206" y="73"/>
                </a:cubicBezTo>
                <a:lnTo>
                  <a:pt x="206" y="147"/>
                </a:lnTo>
                <a:close/>
                <a:moveTo>
                  <a:pt x="471" y="309"/>
                </a:moveTo>
                <a:lnTo>
                  <a:pt x="471" y="309"/>
                </a:lnTo>
                <a:cubicBezTo>
                  <a:pt x="398" y="309"/>
                  <a:pt x="398" y="309"/>
                  <a:pt x="398" y="309"/>
                </a:cubicBezTo>
                <a:cubicBezTo>
                  <a:pt x="353" y="309"/>
                  <a:pt x="324" y="339"/>
                  <a:pt x="324" y="382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515"/>
                  <a:pt x="353" y="544"/>
                  <a:pt x="398" y="544"/>
                </a:cubicBezTo>
                <a:cubicBezTo>
                  <a:pt x="471" y="544"/>
                  <a:pt x="471" y="544"/>
                  <a:pt x="471" y="544"/>
                </a:cubicBezTo>
                <a:cubicBezTo>
                  <a:pt x="515" y="544"/>
                  <a:pt x="560" y="515"/>
                  <a:pt x="560" y="471"/>
                </a:cubicBezTo>
                <a:cubicBezTo>
                  <a:pt x="560" y="382"/>
                  <a:pt x="560" y="382"/>
                  <a:pt x="560" y="382"/>
                </a:cubicBezTo>
                <a:cubicBezTo>
                  <a:pt x="560" y="339"/>
                  <a:pt x="515" y="309"/>
                  <a:pt x="471" y="309"/>
                </a:cubicBezTo>
                <a:close/>
                <a:moveTo>
                  <a:pt x="515" y="471"/>
                </a:moveTo>
                <a:lnTo>
                  <a:pt x="515" y="471"/>
                </a:lnTo>
                <a:cubicBezTo>
                  <a:pt x="515" y="486"/>
                  <a:pt x="501" y="500"/>
                  <a:pt x="471" y="500"/>
                </a:cubicBezTo>
                <a:cubicBezTo>
                  <a:pt x="398" y="500"/>
                  <a:pt x="398" y="500"/>
                  <a:pt x="398" y="500"/>
                </a:cubicBezTo>
                <a:cubicBezTo>
                  <a:pt x="383" y="500"/>
                  <a:pt x="353" y="486"/>
                  <a:pt x="353" y="471"/>
                </a:cubicBezTo>
                <a:cubicBezTo>
                  <a:pt x="353" y="382"/>
                  <a:pt x="353" y="382"/>
                  <a:pt x="353" y="382"/>
                </a:cubicBezTo>
                <a:cubicBezTo>
                  <a:pt x="353" y="368"/>
                  <a:pt x="383" y="353"/>
                  <a:pt x="398" y="353"/>
                </a:cubicBezTo>
                <a:cubicBezTo>
                  <a:pt x="471" y="353"/>
                  <a:pt x="471" y="353"/>
                  <a:pt x="471" y="353"/>
                </a:cubicBezTo>
                <a:cubicBezTo>
                  <a:pt x="501" y="353"/>
                  <a:pt x="515" y="368"/>
                  <a:pt x="515" y="382"/>
                </a:cubicBezTo>
                <a:lnTo>
                  <a:pt x="515" y="471"/>
                </a:lnTo>
                <a:close/>
                <a:moveTo>
                  <a:pt x="471" y="0"/>
                </a:moveTo>
                <a:lnTo>
                  <a:pt x="471" y="0"/>
                </a:lnTo>
                <a:cubicBezTo>
                  <a:pt x="398" y="0"/>
                  <a:pt x="398" y="0"/>
                  <a:pt x="398" y="0"/>
                </a:cubicBezTo>
                <a:cubicBezTo>
                  <a:pt x="353" y="0"/>
                  <a:pt x="324" y="29"/>
                  <a:pt x="324" y="73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324" y="191"/>
                  <a:pt x="353" y="235"/>
                  <a:pt x="398" y="235"/>
                </a:cubicBezTo>
                <a:cubicBezTo>
                  <a:pt x="471" y="235"/>
                  <a:pt x="471" y="235"/>
                  <a:pt x="471" y="235"/>
                </a:cubicBezTo>
                <a:cubicBezTo>
                  <a:pt x="515" y="235"/>
                  <a:pt x="560" y="191"/>
                  <a:pt x="560" y="147"/>
                </a:cubicBezTo>
                <a:cubicBezTo>
                  <a:pt x="560" y="73"/>
                  <a:pt x="560" y="73"/>
                  <a:pt x="560" y="73"/>
                </a:cubicBezTo>
                <a:cubicBezTo>
                  <a:pt x="560" y="29"/>
                  <a:pt x="515" y="0"/>
                  <a:pt x="471" y="0"/>
                </a:cubicBezTo>
                <a:close/>
                <a:moveTo>
                  <a:pt x="515" y="147"/>
                </a:moveTo>
                <a:lnTo>
                  <a:pt x="515" y="147"/>
                </a:lnTo>
                <a:cubicBezTo>
                  <a:pt x="515" y="177"/>
                  <a:pt x="501" y="191"/>
                  <a:pt x="471" y="191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383" y="191"/>
                  <a:pt x="353" y="177"/>
                  <a:pt x="353" y="147"/>
                </a:cubicBezTo>
                <a:cubicBezTo>
                  <a:pt x="353" y="73"/>
                  <a:pt x="353" y="73"/>
                  <a:pt x="353" y="73"/>
                </a:cubicBezTo>
                <a:cubicBezTo>
                  <a:pt x="353" y="59"/>
                  <a:pt x="383" y="29"/>
                  <a:pt x="398" y="29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501" y="29"/>
                  <a:pt x="515" y="59"/>
                  <a:pt x="515" y="73"/>
                </a:cubicBezTo>
                <a:lnTo>
                  <a:pt x="515" y="147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8" name="Freeform 66"/>
          <p:cNvSpPr>
            <a:spLocks noChangeArrowheads="1"/>
          </p:cNvSpPr>
          <p:nvPr/>
        </p:nvSpPr>
        <p:spPr bwMode="auto">
          <a:xfrm>
            <a:off x="10832366" y="2494084"/>
            <a:ext cx="347986" cy="376112"/>
          </a:xfrm>
          <a:custGeom>
            <a:avLst/>
            <a:gdLst>
              <a:gd name="T0" fmla="*/ 471 w 545"/>
              <a:gd name="T1" fmla="*/ 353 h 589"/>
              <a:gd name="T2" fmla="*/ 471 w 545"/>
              <a:gd name="T3" fmla="*/ 353 h 589"/>
              <a:gd name="T4" fmla="*/ 471 w 545"/>
              <a:gd name="T5" fmla="*/ 191 h 589"/>
              <a:gd name="T6" fmla="*/ 279 w 545"/>
              <a:gd name="T7" fmla="*/ 0 h 589"/>
              <a:gd name="T8" fmla="*/ 73 w 545"/>
              <a:gd name="T9" fmla="*/ 191 h 589"/>
              <a:gd name="T10" fmla="*/ 73 w 545"/>
              <a:gd name="T11" fmla="*/ 353 h 589"/>
              <a:gd name="T12" fmla="*/ 0 w 545"/>
              <a:gd name="T13" fmla="*/ 515 h 589"/>
              <a:gd name="T14" fmla="*/ 176 w 545"/>
              <a:gd name="T15" fmla="*/ 515 h 589"/>
              <a:gd name="T16" fmla="*/ 279 w 545"/>
              <a:gd name="T17" fmla="*/ 588 h 589"/>
              <a:gd name="T18" fmla="*/ 367 w 545"/>
              <a:gd name="T19" fmla="*/ 515 h 589"/>
              <a:gd name="T20" fmla="*/ 544 w 545"/>
              <a:gd name="T21" fmla="*/ 515 h 589"/>
              <a:gd name="T22" fmla="*/ 471 w 545"/>
              <a:gd name="T23" fmla="*/ 353 h 589"/>
              <a:gd name="T24" fmla="*/ 279 w 545"/>
              <a:gd name="T25" fmla="*/ 544 h 589"/>
              <a:gd name="T26" fmla="*/ 279 w 545"/>
              <a:gd name="T27" fmla="*/ 544 h 589"/>
              <a:gd name="T28" fmla="*/ 220 w 545"/>
              <a:gd name="T29" fmla="*/ 515 h 589"/>
              <a:gd name="T30" fmla="*/ 324 w 545"/>
              <a:gd name="T31" fmla="*/ 515 h 589"/>
              <a:gd name="T32" fmla="*/ 279 w 545"/>
              <a:gd name="T33" fmla="*/ 544 h 589"/>
              <a:gd name="T34" fmla="*/ 58 w 545"/>
              <a:gd name="T35" fmla="*/ 471 h 589"/>
              <a:gd name="T36" fmla="*/ 58 w 545"/>
              <a:gd name="T37" fmla="*/ 471 h 589"/>
              <a:gd name="T38" fmla="*/ 117 w 545"/>
              <a:gd name="T39" fmla="*/ 353 h 589"/>
              <a:gd name="T40" fmla="*/ 117 w 545"/>
              <a:gd name="T41" fmla="*/ 191 h 589"/>
              <a:gd name="T42" fmla="*/ 279 w 545"/>
              <a:gd name="T43" fmla="*/ 44 h 589"/>
              <a:gd name="T44" fmla="*/ 426 w 545"/>
              <a:gd name="T45" fmla="*/ 191 h 589"/>
              <a:gd name="T46" fmla="*/ 426 w 545"/>
              <a:gd name="T47" fmla="*/ 353 h 589"/>
              <a:gd name="T48" fmla="*/ 485 w 545"/>
              <a:gd name="T49" fmla="*/ 471 h 589"/>
              <a:gd name="T50" fmla="*/ 58 w 545"/>
              <a:gd name="T51" fmla="*/ 471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45" h="589">
                <a:moveTo>
                  <a:pt x="471" y="353"/>
                </a:moveTo>
                <a:lnTo>
                  <a:pt x="471" y="353"/>
                </a:lnTo>
                <a:cubicBezTo>
                  <a:pt x="471" y="191"/>
                  <a:pt x="471" y="191"/>
                  <a:pt x="471" y="191"/>
                </a:cubicBezTo>
                <a:cubicBezTo>
                  <a:pt x="471" y="88"/>
                  <a:pt x="383" y="0"/>
                  <a:pt x="279" y="0"/>
                </a:cubicBezTo>
                <a:cubicBezTo>
                  <a:pt x="162" y="0"/>
                  <a:pt x="73" y="88"/>
                  <a:pt x="73" y="191"/>
                </a:cubicBezTo>
                <a:cubicBezTo>
                  <a:pt x="73" y="353"/>
                  <a:pt x="73" y="353"/>
                  <a:pt x="73" y="353"/>
                </a:cubicBezTo>
                <a:cubicBezTo>
                  <a:pt x="0" y="515"/>
                  <a:pt x="0" y="515"/>
                  <a:pt x="0" y="515"/>
                </a:cubicBezTo>
                <a:cubicBezTo>
                  <a:pt x="176" y="515"/>
                  <a:pt x="176" y="515"/>
                  <a:pt x="176" y="515"/>
                </a:cubicBezTo>
                <a:cubicBezTo>
                  <a:pt x="191" y="559"/>
                  <a:pt x="220" y="588"/>
                  <a:pt x="279" y="588"/>
                </a:cubicBezTo>
                <a:cubicBezTo>
                  <a:pt x="324" y="588"/>
                  <a:pt x="367" y="559"/>
                  <a:pt x="367" y="515"/>
                </a:cubicBezTo>
                <a:cubicBezTo>
                  <a:pt x="544" y="515"/>
                  <a:pt x="544" y="515"/>
                  <a:pt x="544" y="515"/>
                </a:cubicBezTo>
                <a:lnTo>
                  <a:pt x="471" y="353"/>
                </a:lnTo>
                <a:close/>
                <a:moveTo>
                  <a:pt x="279" y="544"/>
                </a:moveTo>
                <a:lnTo>
                  <a:pt x="279" y="544"/>
                </a:lnTo>
                <a:cubicBezTo>
                  <a:pt x="250" y="544"/>
                  <a:pt x="220" y="530"/>
                  <a:pt x="220" y="515"/>
                </a:cubicBezTo>
                <a:cubicBezTo>
                  <a:pt x="324" y="515"/>
                  <a:pt x="324" y="515"/>
                  <a:pt x="324" y="515"/>
                </a:cubicBezTo>
                <a:cubicBezTo>
                  <a:pt x="324" y="530"/>
                  <a:pt x="294" y="544"/>
                  <a:pt x="279" y="544"/>
                </a:cubicBezTo>
                <a:close/>
                <a:moveTo>
                  <a:pt x="58" y="471"/>
                </a:moveTo>
                <a:lnTo>
                  <a:pt x="58" y="471"/>
                </a:lnTo>
                <a:cubicBezTo>
                  <a:pt x="117" y="353"/>
                  <a:pt x="117" y="353"/>
                  <a:pt x="117" y="353"/>
                </a:cubicBezTo>
                <a:cubicBezTo>
                  <a:pt x="117" y="191"/>
                  <a:pt x="117" y="191"/>
                  <a:pt x="117" y="191"/>
                </a:cubicBezTo>
                <a:cubicBezTo>
                  <a:pt x="117" y="103"/>
                  <a:pt x="191" y="44"/>
                  <a:pt x="279" y="44"/>
                </a:cubicBezTo>
                <a:cubicBezTo>
                  <a:pt x="367" y="44"/>
                  <a:pt x="426" y="103"/>
                  <a:pt x="426" y="191"/>
                </a:cubicBezTo>
                <a:cubicBezTo>
                  <a:pt x="426" y="353"/>
                  <a:pt x="426" y="353"/>
                  <a:pt x="426" y="353"/>
                </a:cubicBezTo>
                <a:cubicBezTo>
                  <a:pt x="485" y="471"/>
                  <a:pt x="485" y="471"/>
                  <a:pt x="485" y="471"/>
                </a:cubicBezTo>
                <a:lnTo>
                  <a:pt x="58" y="47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39" name="Freeform 67"/>
          <p:cNvSpPr>
            <a:spLocks noChangeArrowheads="1"/>
          </p:cNvSpPr>
          <p:nvPr/>
        </p:nvSpPr>
        <p:spPr bwMode="auto">
          <a:xfrm>
            <a:off x="10157411" y="2484738"/>
            <a:ext cx="404040" cy="394801"/>
          </a:xfrm>
          <a:custGeom>
            <a:avLst/>
            <a:gdLst>
              <a:gd name="T0" fmla="*/ 603 w 634"/>
              <a:gd name="T1" fmla="*/ 500 h 619"/>
              <a:gd name="T2" fmla="*/ 603 w 634"/>
              <a:gd name="T3" fmla="*/ 500 h 619"/>
              <a:gd name="T4" fmla="*/ 544 w 634"/>
              <a:gd name="T5" fmla="*/ 500 h 619"/>
              <a:gd name="T6" fmla="*/ 544 w 634"/>
              <a:gd name="T7" fmla="*/ 177 h 619"/>
              <a:gd name="T8" fmla="*/ 515 w 634"/>
              <a:gd name="T9" fmla="*/ 206 h 619"/>
              <a:gd name="T10" fmla="*/ 515 w 634"/>
              <a:gd name="T11" fmla="*/ 500 h 619"/>
              <a:gd name="T12" fmla="*/ 147 w 634"/>
              <a:gd name="T13" fmla="*/ 500 h 619"/>
              <a:gd name="T14" fmla="*/ 574 w 634"/>
              <a:gd name="T15" fmla="*/ 59 h 619"/>
              <a:gd name="T16" fmla="*/ 544 w 634"/>
              <a:gd name="T17" fmla="*/ 29 h 619"/>
              <a:gd name="T18" fmla="*/ 117 w 634"/>
              <a:gd name="T19" fmla="*/ 471 h 619"/>
              <a:gd name="T20" fmla="*/ 117 w 634"/>
              <a:gd name="T21" fmla="*/ 118 h 619"/>
              <a:gd name="T22" fmla="*/ 397 w 634"/>
              <a:gd name="T23" fmla="*/ 118 h 619"/>
              <a:gd name="T24" fmla="*/ 426 w 634"/>
              <a:gd name="T25" fmla="*/ 73 h 619"/>
              <a:gd name="T26" fmla="*/ 117 w 634"/>
              <a:gd name="T27" fmla="*/ 73 h 619"/>
              <a:gd name="T28" fmla="*/ 117 w 634"/>
              <a:gd name="T29" fmla="*/ 15 h 619"/>
              <a:gd name="T30" fmla="*/ 103 w 634"/>
              <a:gd name="T31" fmla="*/ 0 h 619"/>
              <a:gd name="T32" fmla="*/ 73 w 634"/>
              <a:gd name="T33" fmla="*/ 15 h 619"/>
              <a:gd name="T34" fmla="*/ 73 w 634"/>
              <a:gd name="T35" fmla="*/ 73 h 619"/>
              <a:gd name="T36" fmla="*/ 14 w 634"/>
              <a:gd name="T37" fmla="*/ 73 h 619"/>
              <a:gd name="T38" fmla="*/ 0 w 634"/>
              <a:gd name="T39" fmla="*/ 88 h 619"/>
              <a:gd name="T40" fmla="*/ 14 w 634"/>
              <a:gd name="T41" fmla="*/ 118 h 619"/>
              <a:gd name="T42" fmla="*/ 73 w 634"/>
              <a:gd name="T43" fmla="*/ 118 h 619"/>
              <a:gd name="T44" fmla="*/ 73 w 634"/>
              <a:gd name="T45" fmla="*/ 500 h 619"/>
              <a:gd name="T46" fmla="*/ 73 w 634"/>
              <a:gd name="T47" fmla="*/ 545 h 619"/>
              <a:gd name="T48" fmla="*/ 117 w 634"/>
              <a:gd name="T49" fmla="*/ 545 h 619"/>
              <a:gd name="T50" fmla="*/ 515 w 634"/>
              <a:gd name="T51" fmla="*/ 545 h 619"/>
              <a:gd name="T52" fmla="*/ 515 w 634"/>
              <a:gd name="T53" fmla="*/ 603 h 619"/>
              <a:gd name="T54" fmla="*/ 530 w 634"/>
              <a:gd name="T55" fmla="*/ 618 h 619"/>
              <a:gd name="T56" fmla="*/ 544 w 634"/>
              <a:gd name="T57" fmla="*/ 603 h 619"/>
              <a:gd name="T58" fmla="*/ 544 w 634"/>
              <a:gd name="T59" fmla="*/ 545 h 619"/>
              <a:gd name="T60" fmla="*/ 603 w 634"/>
              <a:gd name="T61" fmla="*/ 545 h 619"/>
              <a:gd name="T62" fmla="*/ 633 w 634"/>
              <a:gd name="T63" fmla="*/ 530 h 619"/>
              <a:gd name="T64" fmla="*/ 603 w 634"/>
              <a:gd name="T65" fmla="*/ 500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34" h="619">
                <a:moveTo>
                  <a:pt x="603" y="500"/>
                </a:moveTo>
                <a:lnTo>
                  <a:pt x="603" y="500"/>
                </a:lnTo>
                <a:cubicBezTo>
                  <a:pt x="544" y="500"/>
                  <a:pt x="544" y="500"/>
                  <a:pt x="544" y="500"/>
                </a:cubicBezTo>
                <a:cubicBezTo>
                  <a:pt x="544" y="177"/>
                  <a:pt x="544" y="177"/>
                  <a:pt x="544" y="177"/>
                </a:cubicBezTo>
                <a:cubicBezTo>
                  <a:pt x="515" y="206"/>
                  <a:pt x="515" y="206"/>
                  <a:pt x="515" y="206"/>
                </a:cubicBezTo>
                <a:cubicBezTo>
                  <a:pt x="515" y="500"/>
                  <a:pt x="515" y="500"/>
                  <a:pt x="515" y="500"/>
                </a:cubicBezTo>
                <a:cubicBezTo>
                  <a:pt x="147" y="500"/>
                  <a:pt x="147" y="500"/>
                  <a:pt x="147" y="500"/>
                </a:cubicBezTo>
                <a:cubicBezTo>
                  <a:pt x="574" y="59"/>
                  <a:pt x="574" y="59"/>
                  <a:pt x="574" y="59"/>
                </a:cubicBezTo>
                <a:cubicBezTo>
                  <a:pt x="544" y="29"/>
                  <a:pt x="544" y="29"/>
                  <a:pt x="544" y="29"/>
                </a:cubicBezTo>
                <a:cubicBezTo>
                  <a:pt x="117" y="471"/>
                  <a:pt x="117" y="471"/>
                  <a:pt x="117" y="471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26" y="73"/>
                  <a:pt x="426" y="73"/>
                  <a:pt x="426" y="73"/>
                </a:cubicBezTo>
                <a:cubicBezTo>
                  <a:pt x="117" y="73"/>
                  <a:pt x="117" y="73"/>
                  <a:pt x="117" y="73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0"/>
                  <a:pt x="103" y="0"/>
                  <a:pt x="103" y="0"/>
                </a:cubicBezTo>
                <a:cubicBezTo>
                  <a:pt x="88" y="0"/>
                  <a:pt x="73" y="0"/>
                  <a:pt x="73" y="15"/>
                </a:cubicBezTo>
                <a:cubicBezTo>
                  <a:pt x="73" y="73"/>
                  <a:pt x="73" y="73"/>
                  <a:pt x="73" y="73"/>
                </a:cubicBezTo>
                <a:cubicBezTo>
                  <a:pt x="14" y="73"/>
                  <a:pt x="14" y="73"/>
                  <a:pt x="14" y="73"/>
                </a:cubicBezTo>
                <a:lnTo>
                  <a:pt x="0" y="88"/>
                </a:lnTo>
                <a:cubicBezTo>
                  <a:pt x="0" y="103"/>
                  <a:pt x="14" y="118"/>
                  <a:pt x="14" y="118"/>
                </a:cubicBezTo>
                <a:cubicBezTo>
                  <a:pt x="73" y="118"/>
                  <a:pt x="73" y="118"/>
                  <a:pt x="73" y="118"/>
                </a:cubicBezTo>
                <a:cubicBezTo>
                  <a:pt x="73" y="500"/>
                  <a:pt x="73" y="500"/>
                  <a:pt x="73" y="500"/>
                </a:cubicBezTo>
                <a:cubicBezTo>
                  <a:pt x="73" y="545"/>
                  <a:pt x="73" y="545"/>
                  <a:pt x="73" y="545"/>
                </a:cubicBezTo>
                <a:cubicBezTo>
                  <a:pt x="117" y="545"/>
                  <a:pt x="117" y="545"/>
                  <a:pt x="117" y="545"/>
                </a:cubicBezTo>
                <a:cubicBezTo>
                  <a:pt x="515" y="545"/>
                  <a:pt x="515" y="545"/>
                  <a:pt x="515" y="545"/>
                </a:cubicBezTo>
                <a:cubicBezTo>
                  <a:pt x="515" y="603"/>
                  <a:pt x="515" y="603"/>
                  <a:pt x="515" y="603"/>
                </a:cubicBezTo>
                <a:cubicBezTo>
                  <a:pt x="515" y="618"/>
                  <a:pt x="515" y="618"/>
                  <a:pt x="530" y="618"/>
                </a:cubicBezTo>
                <a:cubicBezTo>
                  <a:pt x="544" y="618"/>
                  <a:pt x="544" y="618"/>
                  <a:pt x="544" y="603"/>
                </a:cubicBezTo>
                <a:cubicBezTo>
                  <a:pt x="544" y="545"/>
                  <a:pt x="544" y="545"/>
                  <a:pt x="544" y="545"/>
                </a:cubicBezTo>
                <a:cubicBezTo>
                  <a:pt x="603" y="545"/>
                  <a:pt x="603" y="545"/>
                  <a:pt x="603" y="545"/>
                </a:cubicBezTo>
                <a:cubicBezTo>
                  <a:pt x="618" y="545"/>
                  <a:pt x="633" y="530"/>
                  <a:pt x="633" y="530"/>
                </a:cubicBezTo>
                <a:cubicBezTo>
                  <a:pt x="633" y="515"/>
                  <a:pt x="618" y="500"/>
                  <a:pt x="603" y="500"/>
                </a:cubicBezTo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0" name="Freeform 68"/>
          <p:cNvSpPr>
            <a:spLocks noChangeArrowheads="1"/>
          </p:cNvSpPr>
          <p:nvPr/>
        </p:nvSpPr>
        <p:spPr bwMode="auto">
          <a:xfrm>
            <a:off x="9512817" y="2484738"/>
            <a:ext cx="392362" cy="394801"/>
          </a:xfrm>
          <a:custGeom>
            <a:avLst/>
            <a:gdLst>
              <a:gd name="T0" fmla="*/ 559 w 619"/>
              <a:gd name="T1" fmla="*/ 471 h 619"/>
              <a:gd name="T2" fmla="*/ 559 w 619"/>
              <a:gd name="T3" fmla="*/ 471 h 619"/>
              <a:gd name="T4" fmla="*/ 559 w 619"/>
              <a:gd name="T5" fmla="*/ 147 h 619"/>
              <a:gd name="T6" fmla="*/ 618 w 619"/>
              <a:gd name="T7" fmla="*/ 73 h 619"/>
              <a:gd name="T8" fmla="*/ 545 w 619"/>
              <a:gd name="T9" fmla="*/ 0 h 619"/>
              <a:gd name="T10" fmla="*/ 471 w 619"/>
              <a:gd name="T11" fmla="*/ 59 h 619"/>
              <a:gd name="T12" fmla="*/ 147 w 619"/>
              <a:gd name="T13" fmla="*/ 59 h 619"/>
              <a:gd name="T14" fmla="*/ 73 w 619"/>
              <a:gd name="T15" fmla="*/ 0 h 619"/>
              <a:gd name="T16" fmla="*/ 0 w 619"/>
              <a:gd name="T17" fmla="*/ 73 h 619"/>
              <a:gd name="T18" fmla="*/ 59 w 619"/>
              <a:gd name="T19" fmla="*/ 147 h 619"/>
              <a:gd name="T20" fmla="*/ 59 w 619"/>
              <a:gd name="T21" fmla="*/ 471 h 619"/>
              <a:gd name="T22" fmla="*/ 0 w 619"/>
              <a:gd name="T23" fmla="*/ 545 h 619"/>
              <a:gd name="T24" fmla="*/ 73 w 619"/>
              <a:gd name="T25" fmla="*/ 618 h 619"/>
              <a:gd name="T26" fmla="*/ 147 w 619"/>
              <a:gd name="T27" fmla="*/ 559 h 619"/>
              <a:gd name="T28" fmla="*/ 471 w 619"/>
              <a:gd name="T29" fmla="*/ 559 h 619"/>
              <a:gd name="T30" fmla="*/ 545 w 619"/>
              <a:gd name="T31" fmla="*/ 618 h 619"/>
              <a:gd name="T32" fmla="*/ 618 w 619"/>
              <a:gd name="T33" fmla="*/ 545 h 619"/>
              <a:gd name="T34" fmla="*/ 559 w 619"/>
              <a:gd name="T35" fmla="*/ 471 h 619"/>
              <a:gd name="T36" fmla="*/ 545 w 619"/>
              <a:gd name="T37" fmla="*/ 29 h 619"/>
              <a:gd name="T38" fmla="*/ 545 w 619"/>
              <a:gd name="T39" fmla="*/ 29 h 619"/>
              <a:gd name="T40" fmla="*/ 589 w 619"/>
              <a:gd name="T41" fmla="*/ 73 h 619"/>
              <a:gd name="T42" fmla="*/ 545 w 619"/>
              <a:gd name="T43" fmla="*/ 118 h 619"/>
              <a:gd name="T44" fmla="*/ 500 w 619"/>
              <a:gd name="T45" fmla="*/ 73 h 619"/>
              <a:gd name="T46" fmla="*/ 545 w 619"/>
              <a:gd name="T47" fmla="*/ 29 h 619"/>
              <a:gd name="T48" fmla="*/ 29 w 619"/>
              <a:gd name="T49" fmla="*/ 73 h 619"/>
              <a:gd name="T50" fmla="*/ 29 w 619"/>
              <a:gd name="T51" fmla="*/ 73 h 619"/>
              <a:gd name="T52" fmla="*/ 73 w 619"/>
              <a:gd name="T53" fmla="*/ 29 h 619"/>
              <a:gd name="T54" fmla="*/ 118 w 619"/>
              <a:gd name="T55" fmla="*/ 73 h 619"/>
              <a:gd name="T56" fmla="*/ 73 w 619"/>
              <a:gd name="T57" fmla="*/ 118 h 619"/>
              <a:gd name="T58" fmla="*/ 29 w 619"/>
              <a:gd name="T59" fmla="*/ 73 h 619"/>
              <a:gd name="T60" fmla="*/ 73 w 619"/>
              <a:gd name="T61" fmla="*/ 589 h 619"/>
              <a:gd name="T62" fmla="*/ 73 w 619"/>
              <a:gd name="T63" fmla="*/ 589 h 619"/>
              <a:gd name="T64" fmla="*/ 29 w 619"/>
              <a:gd name="T65" fmla="*/ 545 h 619"/>
              <a:gd name="T66" fmla="*/ 73 w 619"/>
              <a:gd name="T67" fmla="*/ 500 h 619"/>
              <a:gd name="T68" fmla="*/ 118 w 619"/>
              <a:gd name="T69" fmla="*/ 545 h 619"/>
              <a:gd name="T70" fmla="*/ 73 w 619"/>
              <a:gd name="T71" fmla="*/ 589 h 619"/>
              <a:gd name="T72" fmla="*/ 471 w 619"/>
              <a:gd name="T73" fmla="*/ 530 h 619"/>
              <a:gd name="T74" fmla="*/ 471 w 619"/>
              <a:gd name="T75" fmla="*/ 530 h 619"/>
              <a:gd name="T76" fmla="*/ 147 w 619"/>
              <a:gd name="T77" fmla="*/ 530 h 619"/>
              <a:gd name="T78" fmla="*/ 88 w 619"/>
              <a:gd name="T79" fmla="*/ 471 h 619"/>
              <a:gd name="T80" fmla="*/ 88 w 619"/>
              <a:gd name="T81" fmla="*/ 147 h 619"/>
              <a:gd name="T82" fmla="*/ 147 w 619"/>
              <a:gd name="T83" fmla="*/ 88 h 619"/>
              <a:gd name="T84" fmla="*/ 471 w 619"/>
              <a:gd name="T85" fmla="*/ 88 h 619"/>
              <a:gd name="T86" fmla="*/ 530 w 619"/>
              <a:gd name="T87" fmla="*/ 147 h 619"/>
              <a:gd name="T88" fmla="*/ 530 w 619"/>
              <a:gd name="T89" fmla="*/ 471 h 619"/>
              <a:gd name="T90" fmla="*/ 471 w 619"/>
              <a:gd name="T91" fmla="*/ 530 h 619"/>
              <a:gd name="T92" fmla="*/ 545 w 619"/>
              <a:gd name="T93" fmla="*/ 589 h 619"/>
              <a:gd name="T94" fmla="*/ 545 w 619"/>
              <a:gd name="T95" fmla="*/ 589 h 619"/>
              <a:gd name="T96" fmla="*/ 500 w 619"/>
              <a:gd name="T97" fmla="*/ 545 h 619"/>
              <a:gd name="T98" fmla="*/ 545 w 619"/>
              <a:gd name="T99" fmla="*/ 500 h 619"/>
              <a:gd name="T100" fmla="*/ 589 w 619"/>
              <a:gd name="T101" fmla="*/ 545 h 619"/>
              <a:gd name="T102" fmla="*/ 545 w 619"/>
              <a:gd name="T103" fmla="*/ 589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19" h="619">
                <a:moveTo>
                  <a:pt x="559" y="471"/>
                </a:moveTo>
                <a:lnTo>
                  <a:pt x="559" y="471"/>
                </a:lnTo>
                <a:cubicBezTo>
                  <a:pt x="559" y="147"/>
                  <a:pt x="559" y="147"/>
                  <a:pt x="559" y="147"/>
                </a:cubicBezTo>
                <a:cubicBezTo>
                  <a:pt x="603" y="147"/>
                  <a:pt x="618" y="103"/>
                  <a:pt x="618" y="73"/>
                </a:cubicBezTo>
                <a:cubicBezTo>
                  <a:pt x="618" y="29"/>
                  <a:pt x="589" y="0"/>
                  <a:pt x="545" y="0"/>
                </a:cubicBezTo>
                <a:cubicBezTo>
                  <a:pt x="515" y="0"/>
                  <a:pt x="471" y="15"/>
                  <a:pt x="471" y="59"/>
                </a:cubicBezTo>
                <a:cubicBezTo>
                  <a:pt x="147" y="59"/>
                  <a:pt x="147" y="59"/>
                  <a:pt x="147" y="59"/>
                </a:cubicBezTo>
                <a:cubicBezTo>
                  <a:pt x="147" y="15"/>
                  <a:pt x="103" y="0"/>
                  <a:pt x="73" y="0"/>
                </a:cubicBezTo>
                <a:cubicBezTo>
                  <a:pt x="29" y="0"/>
                  <a:pt x="0" y="29"/>
                  <a:pt x="0" y="73"/>
                </a:cubicBezTo>
                <a:cubicBezTo>
                  <a:pt x="0" y="103"/>
                  <a:pt x="15" y="147"/>
                  <a:pt x="59" y="147"/>
                </a:cubicBezTo>
                <a:cubicBezTo>
                  <a:pt x="59" y="471"/>
                  <a:pt x="59" y="471"/>
                  <a:pt x="59" y="471"/>
                </a:cubicBezTo>
                <a:cubicBezTo>
                  <a:pt x="15" y="471"/>
                  <a:pt x="0" y="51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103" y="618"/>
                  <a:pt x="147" y="603"/>
                  <a:pt x="147" y="559"/>
                </a:cubicBezTo>
                <a:cubicBezTo>
                  <a:pt x="471" y="559"/>
                  <a:pt x="471" y="559"/>
                  <a:pt x="471" y="559"/>
                </a:cubicBezTo>
                <a:cubicBezTo>
                  <a:pt x="471" y="603"/>
                  <a:pt x="515" y="618"/>
                  <a:pt x="545" y="618"/>
                </a:cubicBezTo>
                <a:cubicBezTo>
                  <a:pt x="589" y="618"/>
                  <a:pt x="618" y="589"/>
                  <a:pt x="618" y="545"/>
                </a:cubicBezTo>
                <a:cubicBezTo>
                  <a:pt x="618" y="515"/>
                  <a:pt x="603" y="471"/>
                  <a:pt x="559" y="471"/>
                </a:cubicBezTo>
                <a:close/>
                <a:moveTo>
                  <a:pt x="545" y="29"/>
                </a:moveTo>
                <a:lnTo>
                  <a:pt x="545" y="29"/>
                </a:lnTo>
                <a:cubicBezTo>
                  <a:pt x="559" y="29"/>
                  <a:pt x="589" y="59"/>
                  <a:pt x="589" y="73"/>
                </a:cubicBezTo>
                <a:cubicBezTo>
                  <a:pt x="589" y="88"/>
                  <a:pt x="559" y="118"/>
                  <a:pt x="545" y="118"/>
                </a:cubicBezTo>
                <a:cubicBezTo>
                  <a:pt x="530" y="118"/>
                  <a:pt x="500" y="88"/>
                  <a:pt x="500" y="73"/>
                </a:cubicBezTo>
                <a:cubicBezTo>
                  <a:pt x="500" y="59"/>
                  <a:pt x="530" y="29"/>
                  <a:pt x="545" y="29"/>
                </a:cubicBezTo>
                <a:close/>
                <a:moveTo>
                  <a:pt x="29" y="73"/>
                </a:moveTo>
                <a:lnTo>
                  <a:pt x="29" y="73"/>
                </a:lnTo>
                <a:cubicBezTo>
                  <a:pt x="29" y="59"/>
                  <a:pt x="59" y="29"/>
                  <a:pt x="73" y="29"/>
                </a:cubicBezTo>
                <a:cubicBezTo>
                  <a:pt x="88" y="29"/>
                  <a:pt x="118" y="59"/>
                  <a:pt x="118" y="73"/>
                </a:cubicBezTo>
                <a:cubicBezTo>
                  <a:pt x="118" y="88"/>
                  <a:pt x="88" y="118"/>
                  <a:pt x="73" y="118"/>
                </a:cubicBezTo>
                <a:cubicBezTo>
                  <a:pt x="59" y="118"/>
                  <a:pt x="29" y="88"/>
                  <a:pt x="29" y="73"/>
                </a:cubicBezTo>
                <a:close/>
                <a:moveTo>
                  <a:pt x="73" y="589"/>
                </a:moveTo>
                <a:lnTo>
                  <a:pt x="73" y="589"/>
                </a:lnTo>
                <a:cubicBezTo>
                  <a:pt x="59" y="589"/>
                  <a:pt x="29" y="559"/>
                  <a:pt x="29" y="545"/>
                </a:cubicBezTo>
                <a:cubicBezTo>
                  <a:pt x="29" y="530"/>
                  <a:pt x="59" y="500"/>
                  <a:pt x="73" y="500"/>
                </a:cubicBezTo>
                <a:cubicBezTo>
                  <a:pt x="88" y="500"/>
                  <a:pt x="118" y="530"/>
                  <a:pt x="118" y="545"/>
                </a:cubicBezTo>
                <a:cubicBezTo>
                  <a:pt x="118" y="559"/>
                  <a:pt x="88" y="589"/>
                  <a:pt x="73" y="589"/>
                </a:cubicBezTo>
                <a:close/>
                <a:moveTo>
                  <a:pt x="471" y="530"/>
                </a:moveTo>
                <a:lnTo>
                  <a:pt x="471" y="530"/>
                </a:lnTo>
                <a:cubicBezTo>
                  <a:pt x="147" y="530"/>
                  <a:pt x="147" y="530"/>
                  <a:pt x="147" y="530"/>
                </a:cubicBezTo>
                <a:cubicBezTo>
                  <a:pt x="147" y="500"/>
                  <a:pt x="118" y="471"/>
                  <a:pt x="88" y="471"/>
                </a:cubicBezTo>
                <a:cubicBezTo>
                  <a:pt x="88" y="147"/>
                  <a:pt x="88" y="147"/>
                  <a:pt x="88" y="147"/>
                </a:cubicBezTo>
                <a:cubicBezTo>
                  <a:pt x="118" y="147"/>
                  <a:pt x="147" y="118"/>
                  <a:pt x="147" y="88"/>
                </a:cubicBezTo>
                <a:cubicBezTo>
                  <a:pt x="471" y="88"/>
                  <a:pt x="471" y="88"/>
                  <a:pt x="471" y="88"/>
                </a:cubicBezTo>
                <a:cubicBezTo>
                  <a:pt x="471" y="118"/>
                  <a:pt x="500" y="147"/>
                  <a:pt x="530" y="147"/>
                </a:cubicBezTo>
                <a:cubicBezTo>
                  <a:pt x="530" y="471"/>
                  <a:pt x="530" y="471"/>
                  <a:pt x="530" y="471"/>
                </a:cubicBezTo>
                <a:cubicBezTo>
                  <a:pt x="500" y="471"/>
                  <a:pt x="471" y="500"/>
                  <a:pt x="471" y="530"/>
                </a:cubicBezTo>
                <a:close/>
                <a:moveTo>
                  <a:pt x="545" y="589"/>
                </a:moveTo>
                <a:lnTo>
                  <a:pt x="545" y="589"/>
                </a:lnTo>
                <a:cubicBezTo>
                  <a:pt x="530" y="589"/>
                  <a:pt x="500" y="559"/>
                  <a:pt x="500" y="545"/>
                </a:cubicBezTo>
                <a:cubicBezTo>
                  <a:pt x="500" y="530"/>
                  <a:pt x="530" y="500"/>
                  <a:pt x="545" y="500"/>
                </a:cubicBezTo>
                <a:cubicBezTo>
                  <a:pt x="559" y="500"/>
                  <a:pt x="589" y="530"/>
                  <a:pt x="589" y="545"/>
                </a:cubicBezTo>
                <a:cubicBezTo>
                  <a:pt x="589" y="559"/>
                  <a:pt x="559" y="589"/>
                  <a:pt x="545" y="58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1" name="Freeform 69"/>
          <p:cNvSpPr>
            <a:spLocks noChangeArrowheads="1"/>
          </p:cNvSpPr>
          <p:nvPr/>
        </p:nvSpPr>
        <p:spPr bwMode="auto">
          <a:xfrm>
            <a:off x="8931281" y="2578182"/>
            <a:ext cx="252231" cy="224266"/>
          </a:xfrm>
          <a:custGeom>
            <a:avLst/>
            <a:gdLst>
              <a:gd name="T0" fmla="*/ 30 w 399"/>
              <a:gd name="T1" fmla="*/ 44 h 354"/>
              <a:gd name="T2" fmla="*/ 30 w 399"/>
              <a:gd name="T3" fmla="*/ 44 h 354"/>
              <a:gd name="T4" fmla="*/ 383 w 399"/>
              <a:gd name="T5" fmla="*/ 44 h 354"/>
              <a:gd name="T6" fmla="*/ 398 w 399"/>
              <a:gd name="T7" fmla="*/ 30 h 354"/>
              <a:gd name="T8" fmla="*/ 383 w 399"/>
              <a:gd name="T9" fmla="*/ 0 h 354"/>
              <a:gd name="T10" fmla="*/ 30 w 399"/>
              <a:gd name="T11" fmla="*/ 0 h 354"/>
              <a:gd name="T12" fmla="*/ 0 w 399"/>
              <a:gd name="T13" fmla="*/ 30 h 354"/>
              <a:gd name="T14" fmla="*/ 30 w 399"/>
              <a:gd name="T15" fmla="*/ 44 h 354"/>
              <a:gd name="T16" fmla="*/ 383 w 399"/>
              <a:gd name="T17" fmla="*/ 324 h 354"/>
              <a:gd name="T18" fmla="*/ 383 w 399"/>
              <a:gd name="T19" fmla="*/ 324 h 354"/>
              <a:gd name="T20" fmla="*/ 30 w 399"/>
              <a:gd name="T21" fmla="*/ 324 h 354"/>
              <a:gd name="T22" fmla="*/ 0 w 399"/>
              <a:gd name="T23" fmla="*/ 339 h 354"/>
              <a:gd name="T24" fmla="*/ 30 w 399"/>
              <a:gd name="T25" fmla="*/ 353 h 354"/>
              <a:gd name="T26" fmla="*/ 383 w 399"/>
              <a:gd name="T27" fmla="*/ 353 h 354"/>
              <a:gd name="T28" fmla="*/ 398 w 399"/>
              <a:gd name="T29" fmla="*/ 339 h 354"/>
              <a:gd name="T30" fmla="*/ 383 w 399"/>
              <a:gd name="T31" fmla="*/ 324 h 354"/>
              <a:gd name="T32" fmla="*/ 383 w 399"/>
              <a:gd name="T33" fmla="*/ 162 h 354"/>
              <a:gd name="T34" fmla="*/ 383 w 399"/>
              <a:gd name="T35" fmla="*/ 162 h 354"/>
              <a:gd name="T36" fmla="*/ 30 w 399"/>
              <a:gd name="T37" fmla="*/ 162 h 354"/>
              <a:gd name="T38" fmla="*/ 0 w 399"/>
              <a:gd name="T39" fmla="*/ 177 h 354"/>
              <a:gd name="T40" fmla="*/ 30 w 399"/>
              <a:gd name="T41" fmla="*/ 206 h 354"/>
              <a:gd name="T42" fmla="*/ 383 w 399"/>
              <a:gd name="T43" fmla="*/ 206 h 354"/>
              <a:gd name="T44" fmla="*/ 398 w 399"/>
              <a:gd name="T45" fmla="*/ 177 h 354"/>
              <a:gd name="T46" fmla="*/ 383 w 399"/>
              <a:gd name="T47" fmla="*/ 162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99" h="354">
                <a:moveTo>
                  <a:pt x="30" y="44"/>
                </a:moveTo>
                <a:lnTo>
                  <a:pt x="30" y="44"/>
                </a:lnTo>
                <a:cubicBezTo>
                  <a:pt x="383" y="44"/>
                  <a:pt x="383" y="44"/>
                  <a:pt x="383" y="44"/>
                </a:cubicBezTo>
                <a:lnTo>
                  <a:pt x="398" y="30"/>
                </a:lnTo>
                <a:cubicBezTo>
                  <a:pt x="398" y="15"/>
                  <a:pt x="383" y="0"/>
                  <a:pt x="383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5" y="0"/>
                  <a:pt x="0" y="15"/>
                  <a:pt x="0" y="30"/>
                </a:cubicBezTo>
                <a:cubicBezTo>
                  <a:pt x="0" y="30"/>
                  <a:pt x="15" y="44"/>
                  <a:pt x="30" y="44"/>
                </a:cubicBezTo>
                <a:close/>
                <a:moveTo>
                  <a:pt x="383" y="324"/>
                </a:moveTo>
                <a:lnTo>
                  <a:pt x="383" y="324"/>
                </a:lnTo>
                <a:cubicBezTo>
                  <a:pt x="30" y="324"/>
                  <a:pt x="30" y="324"/>
                  <a:pt x="30" y="324"/>
                </a:cubicBezTo>
                <a:cubicBezTo>
                  <a:pt x="15" y="324"/>
                  <a:pt x="0" y="324"/>
                  <a:pt x="0" y="339"/>
                </a:cubicBezTo>
                <a:cubicBezTo>
                  <a:pt x="0" y="353"/>
                  <a:pt x="15" y="353"/>
                  <a:pt x="30" y="353"/>
                </a:cubicBezTo>
                <a:cubicBezTo>
                  <a:pt x="383" y="353"/>
                  <a:pt x="383" y="353"/>
                  <a:pt x="383" y="353"/>
                </a:cubicBezTo>
                <a:cubicBezTo>
                  <a:pt x="383" y="353"/>
                  <a:pt x="398" y="353"/>
                  <a:pt x="398" y="339"/>
                </a:cubicBezTo>
                <a:cubicBezTo>
                  <a:pt x="398" y="324"/>
                  <a:pt x="383" y="324"/>
                  <a:pt x="383" y="324"/>
                </a:cubicBezTo>
                <a:close/>
                <a:moveTo>
                  <a:pt x="383" y="162"/>
                </a:moveTo>
                <a:lnTo>
                  <a:pt x="383" y="162"/>
                </a:lnTo>
                <a:cubicBezTo>
                  <a:pt x="30" y="162"/>
                  <a:pt x="30" y="162"/>
                  <a:pt x="30" y="162"/>
                </a:cubicBezTo>
                <a:cubicBezTo>
                  <a:pt x="15" y="162"/>
                  <a:pt x="0" y="177"/>
                  <a:pt x="0" y="177"/>
                </a:cubicBezTo>
                <a:cubicBezTo>
                  <a:pt x="0" y="192"/>
                  <a:pt x="15" y="206"/>
                  <a:pt x="30" y="206"/>
                </a:cubicBezTo>
                <a:cubicBezTo>
                  <a:pt x="383" y="206"/>
                  <a:pt x="383" y="206"/>
                  <a:pt x="383" y="206"/>
                </a:cubicBezTo>
                <a:cubicBezTo>
                  <a:pt x="383" y="206"/>
                  <a:pt x="398" y="192"/>
                  <a:pt x="398" y="177"/>
                </a:cubicBezTo>
                <a:lnTo>
                  <a:pt x="383" y="162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2" name="Freeform 70"/>
          <p:cNvSpPr>
            <a:spLocks noChangeArrowheads="1"/>
          </p:cNvSpPr>
          <p:nvPr/>
        </p:nvSpPr>
        <p:spPr bwMode="auto">
          <a:xfrm>
            <a:off x="8211952" y="2484738"/>
            <a:ext cx="404038" cy="394801"/>
          </a:xfrm>
          <a:custGeom>
            <a:avLst/>
            <a:gdLst>
              <a:gd name="T0" fmla="*/ 633 w 634"/>
              <a:gd name="T1" fmla="*/ 235 h 619"/>
              <a:gd name="T2" fmla="*/ 412 w 634"/>
              <a:gd name="T3" fmla="*/ 206 h 619"/>
              <a:gd name="T4" fmla="*/ 309 w 634"/>
              <a:gd name="T5" fmla="*/ 0 h 619"/>
              <a:gd name="T6" fmla="*/ 220 w 634"/>
              <a:gd name="T7" fmla="*/ 206 h 619"/>
              <a:gd name="T8" fmla="*/ 0 w 634"/>
              <a:gd name="T9" fmla="*/ 235 h 619"/>
              <a:gd name="T10" fmla="*/ 162 w 634"/>
              <a:gd name="T11" fmla="*/ 398 h 619"/>
              <a:gd name="T12" fmla="*/ 117 w 634"/>
              <a:gd name="T13" fmla="*/ 618 h 619"/>
              <a:gd name="T14" fmla="*/ 309 w 634"/>
              <a:gd name="T15" fmla="*/ 515 h 619"/>
              <a:gd name="T16" fmla="*/ 515 w 634"/>
              <a:gd name="T17" fmla="*/ 618 h 619"/>
              <a:gd name="T18" fmla="*/ 471 w 634"/>
              <a:gd name="T19" fmla="*/ 398 h 619"/>
              <a:gd name="T20" fmla="*/ 633 w 634"/>
              <a:gd name="T21" fmla="*/ 235 h 619"/>
              <a:gd name="T22" fmla="*/ 309 w 634"/>
              <a:gd name="T23" fmla="*/ 471 h 619"/>
              <a:gd name="T24" fmla="*/ 162 w 634"/>
              <a:gd name="T25" fmla="*/ 545 h 619"/>
              <a:gd name="T26" fmla="*/ 191 w 634"/>
              <a:gd name="T27" fmla="*/ 382 h 619"/>
              <a:gd name="T28" fmla="*/ 73 w 634"/>
              <a:gd name="T29" fmla="*/ 265 h 619"/>
              <a:gd name="T30" fmla="*/ 235 w 634"/>
              <a:gd name="T31" fmla="*/ 235 h 619"/>
              <a:gd name="T32" fmla="*/ 309 w 634"/>
              <a:gd name="T33" fmla="*/ 73 h 619"/>
              <a:gd name="T34" fmla="*/ 383 w 634"/>
              <a:gd name="T35" fmla="*/ 235 h 619"/>
              <a:gd name="T36" fmla="*/ 559 w 634"/>
              <a:gd name="T37" fmla="*/ 265 h 619"/>
              <a:gd name="T38" fmla="*/ 426 w 634"/>
              <a:gd name="T39" fmla="*/ 382 h 619"/>
              <a:gd name="T40" fmla="*/ 456 w 634"/>
              <a:gd name="T41" fmla="*/ 559 h 619"/>
              <a:gd name="T42" fmla="*/ 309 w 634"/>
              <a:gd name="T43" fmla="*/ 471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34" h="619">
                <a:moveTo>
                  <a:pt x="633" y="235"/>
                </a:moveTo>
                <a:lnTo>
                  <a:pt x="412" y="206"/>
                </a:lnTo>
                <a:lnTo>
                  <a:pt x="309" y="0"/>
                </a:lnTo>
                <a:lnTo>
                  <a:pt x="220" y="206"/>
                </a:lnTo>
                <a:lnTo>
                  <a:pt x="0" y="235"/>
                </a:lnTo>
                <a:lnTo>
                  <a:pt x="162" y="398"/>
                </a:lnTo>
                <a:lnTo>
                  <a:pt x="117" y="618"/>
                </a:lnTo>
                <a:lnTo>
                  <a:pt x="309" y="515"/>
                </a:lnTo>
                <a:lnTo>
                  <a:pt x="515" y="618"/>
                </a:lnTo>
                <a:lnTo>
                  <a:pt x="471" y="398"/>
                </a:lnTo>
                <a:lnTo>
                  <a:pt x="633" y="235"/>
                </a:lnTo>
                <a:close/>
                <a:moveTo>
                  <a:pt x="309" y="471"/>
                </a:moveTo>
                <a:lnTo>
                  <a:pt x="162" y="545"/>
                </a:lnTo>
                <a:lnTo>
                  <a:pt x="191" y="382"/>
                </a:lnTo>
                <a:lnTo>
                  <a:pt x="73" y="265"/>
                </a:lnTo>
                <a:lnTo>
                  <a:pt x="235" y="235"/>
                </a:lnTo>
                <a:lnTo>
                  <a:pt x="309" y="73"/>
                </a:lnTo>
                <a:lnTo>
                  <a:pt x="383" y="235"/>
                </a:lnTo>
                <a:lnTo>
                  <a:pt x="559" y="265"/>
                </a:lnTo>
                <a:lnTo>
                  <a:pt x="426" y="382"/>
                </a:lnTo>
                <a:lnTo>
                  <a:pt x="456" y="559"/>
                </a:lnTo>
                <a:lnTo>
                  <a:pt x="309" y="47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3" name="Freeform 71"/>
          <p:cNvSpPr>
            <a:spLocks noChangeArrowheads="1"/>
          </p:cNvSpPr>
          <p:nvPr/>
        </p:nvSpPr>
        <p:spPr bwMode="auto">
          <a:xfrm>
            <a:off x="7562686" y="2494084"/>
            <a:ext cx="392362" cy="385456"/>
          </a:xfrm>
          <a:custGeom>
            <a:avLst/>
            <a:gdLst>
              <a:gd name="T0" fmla="*/ 471 w 619"/>
              <a:gd name="T1" fmla="*/ 0 h 604"/>
              <a:gd name="T2" fmla="*/ 471 w 619"/>
              <a:gd name="T3" fmla="*/ 0 h 604"/>
              <a:gd name="T4" fmla="*/ 309 w 619"/>
              <a:gd name="T5" fmla="*/ 73 h 604"/>
              <a:gd name="T6" fmla="*/ 147 w 619"/>
              <a:gd name="T7" fmla="*/ 0 h 604"/>
              <a:gd name="T8" fmla="*/ 0 w 619"/>
              <a:gd name="T9" fmla="*/ 162 h 604"/>
              <a:gd name="T10" fmla="*/ 29 w 619"/>
              <a:gd name="T11" fmla="*/ 279 h 604"/>
              <a:gd name="T12" fmla="*/ 280 w 619"/>
              <a:gd name="T13" fmla="*/ 574 h 604"/>
              <a:gd name="T14" fmla="*/ 339 w 619"/>
              <a:gd name="T15" fmla="*/ 574 h 604"/>
              <a:gd name="T16" fmla="*/ 589 w 619"/>
              <a:gd name="T17" fmla="*/ 279 h 604"/>
              <a:gd name="T18" fmla="*/ 618 w 619"/>
              <a:gd name="T19" fmla="*/ 162 h 604"/>
              <a:gd name="T20" fmla="*/ 471 w 619"/>
              <a:gd name="T21" fmla="*/ 0 h 604"/>
              <a:gd name="T22" fmla="*/ 544 w 619"/>
              <a:gd name="T23" fmla="*/ 265 h 604"/>
              <a:gd name="T24" fmla="*/ 544 w 619"/>
              <a:gd name="T25" fmla="*/ 265 h 604"/>
              <a:gd name="T26" fmla="*/ 309 w 619"/>
              <a:gd name="T27" fmla="*/ 544 h 604"/>
              <a:gd name="T28" fmla="*/ 73 w 619"/>
              <a:gd name="T29" fmla="*/ 265 h 604"/>
              <a:gd name="T30" fmla="*/ 29 w 619"/>
              <a:gd name="T31" fmla="*/ 162 h 604"/>
              <a:gd name="T32" fmla="*/ 147 w 619"/>
              <a:gd name="T33" fmla="*/ 29 h 604"/>
              <a:gd name="T34" fmla="*/ 309 w 619"/>
              <a:gd name="T35" fmla="*/ 132 h 604"/>
              <a:gd name="T36" fmla="*/ 471 w 619"/>
              <a:gd name="T37" fmla="*/ 29 h 604"/>
              <a:gd name="T38" fmla="*/ 589 w 619"/>
              <a:gd name="T39" fmla="*/ 162 h 604"/>
              <a:gd name="T40" fmla="*/ 544 w 619"/>
              <a:gd name="T41" fmla="*/ 265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19" h="604">
                <a:moveTo>
                  <a:pt x="471" y="0"/>
                </a:moveTo>
                <a:lnTo>
                  <a:pt x="471" y="0"/>
                </a:lnTo>
                <a:cubicBezTo>
                  <a:pt x="397" y="0"/>
                  <a:pt x="353" y="44"/>
                  <a:pt x="309" y="73"/>
                </a:cubicBezTo>
                <a:cubicBezTo>
                  <a:pt x="265" y="29"/>
                  <a:pt x="221" y="0"/>
                  <a:pt x="147" y="0"/>
                </a:cubicBezTo>
                <a:cubicBezTo>
                  <a:pt x="59" y="0"/>
                  <a:pt x="0" y="73"/>
                  <a:pt x="0" y="162"/>
                </a:cubicBezTo>
                <a:cubicBezTo>
                  <a:pt x="0" y="206"/>
                  <a:pt x="15" y="250"/>
                  <a:pt x="29" y="279"/>
                </a:cubicBezTo>
                <a:cubicBezTo>
                  <a:pt x="280" y="574"/>
                  <a:pt x="280" y="574"/>
                  <a:pt x="280" y="574"/>
                </a:cubicBezTo>
                <a:cubicBezTo>
                  <a:pt x="309" y="603"/>
                  <a:pt x="309" y="603"/>
                  <a:pt x="339" y="574"/>
                </a:cubicBezTo>
                <a:cubicBezTo>
                  <a:pt x="589" y="279"/>
                  <a:pt x="589" y="279"/>
                  <a:pt x="589" y="279"/>
                </a:cubicBezTo>
                <a:cubicBezTo>
                  <a:pt x="603" y="250"/>
                  <a:pt x="618" y="206"/>
                  <a:pt x="618" y="162"/>
                </a:cubicBezTo>
                <a:cubicBezTo>
                  <a:pt x="618" y="73"/>
                  <a:pt x="559" y="0"/>
                  <a:pt x="471" y="0"/>
                </a:cubicBezTo>
                <a:close/>
                <a:moveTo>
                  <a:pt x="544" y="265"/>
                </a:moveTo>
                <a:lnTo>
                  <a:pt x="544" y="265"/>
                </a:lnTo>
                <a:cubicBezTo>
                  <a:pt x="309" y="544"/>
                  <a:pt x="309" y="544"/>
                  <a:pt x="309" y="544"/>
                </a:cubicBezTo>
                <a:cubicBezTo>
                  <a:pt x="73" y="265"/>
                  <a:pt x="73" y="265"/>
                  <a:pt x="73" y="265"/>
                </a:cubicBezTo>
                <a:cubicBezTo>
                  <a:pt x="44" y="235"/>
                  <a:pt x="29" y="206"/>
                  <a:pt x="29" y="162"/>
                </a:cubicBezTo>
                <a:cubicBezTo>
                  <a:pt x="29" y="103"/>
                  <a:pt x="88" y="44"/>
                  <a:pt x="147" y="29"/>
                </a:cubicBezTo>
                <a:cubicBezTo>
                  <a:pt x="206" y="29"/>
                  <a:pt x="280" y="88"/>
                  <a:pt x="309" y="132"/>
                </a:cubicBezTo>
                <a:cubicBezTo>
                  <a:pt x="339" y="103"/>
                  <a:pt x="412" y="29"/>
                  <a:pt x="471" y="29"/>
                </a:cubicBezTo>
                <a:cubicBezTo>
                  <a:pt x="530" y="29"/>
                  <a:pt x="589" y="103"/>
                  <a:pt x="589" y="162"/>
                </a:cubicBezTo>
                <a:cubicBezTo>
                  <a:pt x="589" y="206"/>
                  <a:pt x="574" y="235"/>
                  <a:pt x="544" y="265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4" name="Freeform 76"/>
          <p:cNvSpPr>
            <a:spLocks noChangeArrowheads="1"/>
          </p:cNvSpPr>
          <p:nvPr/>
        </p:nvSpPr>
        <p:spPr bwMode="auto">
          <a:xfrm>
            <a:off x="10804341" y="1828297"/>
            <a:ext cx="404038" cy="404144"/>
          </a:xfrm>
          <a:custGeom>
            <a:avLst/>
            <a:gdLst>
              <a:gd name="T0" fmla="*/ 59 w 634"/>
              <a:gd name="T1" fmla="*/ 398 h 634"/>
              <a:gd name="T2" fmla="*/ 59 w 634"/>
              <a:gd name="T3" fmla="*/ 398 h 634"/>
              <a:gd name="T4" fmla="*/ 45 w 634"/>
              <a:gd name="T5" fmla="*/ 324 h 634"/>
              <a:gd name="T6" fmla="*/ 324 w 634"/>
              <a:gd name="T7" fmla="*/ 44 h 634"/>
              <a:gd name="T8" fmla="*/ 589 w 634"/>
              <a:gd name="T9" fmla="*/ 324 h 634"/>
              <a:gd name="T10" fmla="*/ 589 w 634"/>
              <a:gd name="T11" fmla="*/ 398 h 634"/>
              <a:gd name="T12" fmla="*/ 619 w 634"/>
              <a:gd name="T13" fmla="*/ 398 h 634"/>
              <a:gd name="T14" fmla="*/ 633 w 634"/>
              <a:gd name="T15" fmla="*/ 324 h 634"/>
              <a:gd name="T16" fmla="*/ 324 w 634"/>
              <a:gd name="T17" fmla="*/ 0 h 634"/>
              <a:gd name="T18" fmla="*/ 0 w 634"/>
              <a:gd name="T19" fmla="*/ 324 h 634"/>
              <a:gd name="T20" fmla="*/ 15 w 634"/>
              <a:gd name="T21" fmla="*/ 398 h 634"/>
              <a:gd name="T22" fmla="*/ 59 w 634"/>
              <a:gd name="T23" fmla="*/ 398 h 634"/>
              <a:gd name="T24" fmla="*/ 412 w 634"/>
              <a:gd name="T25" fmla="*/ 589 h 634"/>
              <a:gd name="T26" fmla="*/ 412 w 634"/>
              <a:gd name="T27" fmla="*/ 589 h 634"/>
              <a:gd name="T28" fmla="*/ 221 w 634"/>
              <a:gd name="T29" fmla="*/ 589 h 634"/>
              <a:gd name="T30" fmla="*/ 207 w 634"/>
              <a:gd name="T31" fmla="*/ 619 h 634"/>
              <a:gd name="T32" fmla="*/ 221 w 634"/>
              <a:gd name="T33" fmla="*/ 633 h 634"/>
              <a:gd name="T34" fmla="*/ 324 w 634"/>
              <a:gd name="T35" fmla="*/ 633 h 634"/>
              <a:gd name="T36" fmla="*/ 324 w 634"/>
              <a:gd name="T37" fmla="*/ 633 h 634"/>
              <a:gd name="T38" fmla="*/ 324 w 634"/>
              <a:gd name="T39" fmla="*/ 633 h 634"/>
              <a:gd name="T40" fmla="*/ 412 w 634"/>
              <a:gd name="T41" fmla="*/ 633 h 634"/>
              <a:gd name="T42" fmla="*/ 442 w 634"/>
              <a:gd name="T43" fmla="*/ 619 h 634"/>
              <a:gd name="T44" fmla="*/ 412 w 634"/>
              <a:gd name="T45" fmla="*/ 589 h 634"/>
              <a:gd name="T46" fmla="*/ 619 w 634"/>
              <a:gd name="T47" fmla="*/ 442 h 634"/>
              <a:gd name="T48" fmla="*/ 619 w 634"/>
              <a:gd name="T49" fmla="*/ 442 h 634"/>
              <a:gd name="T50" fmla="*/ 30 w 634"/>
              <a:gd name="T51" fmla="*/ 442 h 634"/>
              <a:gd name="T52" fmla="*/ 0 w 634"/>
              <a:gd name="T53" fmla="*/ 457 h 634"/>
              <a:gd name="T54" fmla="*/ 30 w 634"/>
              <a:gd name="T55" fmla="*/ 471 h 634"/>
              <a:gd name="T56" fmla="*/ 619 w 634"/>
              <a:gd name="T57" fmla="*/ 471 h 634"/>
              <a:gd name="T58" fmla="*/ 633 w 634"/>
              <a:gd name="T59" fmla="*/ 457 h 634"/>
              <a:gd name="T60" fmla="*/ 619 w 634"/>
              <a:gd name="T61" fmla="*/ 442 h 634"/>
              <a:gd name="T62" fmla="*/ 560 w 634"/>
              <a:gd name="T63" fmla="*/ 516 h 634"/>
              <a:gd name="T64" fmla="*/ 560 w 634"/>
              <a:gd name="T65" fmla="*/ 516 h 634"/>
              <a:gd name="T66" fmla="*/ 89 w 634"/>
              <a:gd name="T67" fmla="*/ 516 h 634"/>
              <a:gd name="T68" fmla="*/ 59 w 634"/>
              <a:gd name="T69" fmla="*/ 530 h 634"/>
              <a:gd name="T70" fmla="*/ 89 w 634"/>
              <a:gd name="T71" fmla="*/ 560 h 634"/>
              <a:gd name="T72" fmla="*/ 560 w 634"/>
              <a:gd name="T73" fmla="*/ 560 h 634"/>
              <a:gd name="T74" fmla="*/ 575 w 634"/>
              <a:gd name="T75" fmla="*/ 530 h 634"/>
              <a:gd name="T76" fmla="*/ 560 w 634"/>
              <a:gd name="T77" fmla="*/ 516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4" h="634">
                <a:moveTo>
                  <a:pt x="59" y="398"/>
                </a:moveTo>
                <a:lnTo>
                  <a:pt x="59" y="398"/>
                </a:lnTo>
                <a:cubicBezTo>
                  <a:pt x="45" y="369"/>
                  <a:pt x="45" y="353"/>
                  <a:pt x="45" y="324"/>
                </a:cubicBezTo>
                <a:cubicBezTo>
                  <a:pt x="45" y="162"/>
                  <a:pt x="162" y="44"/>
                  <a:pt x="324" y="44"/>
                </a:cubicBezTo>
                <a:cubicBezTo>
                  <a:pt x="471" y="44"/>
                  <a:pt x="589" y="162"/>
                  <a:pt x="589" y="324"/>
                </a:cubicBezTo>
                <a:cubicBezTo>
                  <a:pt x="589" y="353"/>
                  <a:pt x="589" y="369"/>
                  <a:pt x="589" y="398"/>
                </a:cubicBezTo>
                <a:cubicBezTo>
                  <a:pt x="619" y="398"/>
                  <a:pt x="619" y="398"/>
                  <a:pt x="619" y="398"/>
                </a:cubicBezTo>
                <a:cubicBezTo>
                  <a:pt x="633" y="369"/>
                  <a:pt x="633" y="353"/>
                  <a:pt x="633" y="324"/>
                </a:cubicBezTo>
                <a:cubicBezTo>
                  <a:pt x="633" y="148"/>
                  <a:pt x="486" y="0"/>
                  <a:pt x="324" y="0"/>
                </a:cubicBezTo>
                <a:cubicBezTo>
                  <a:pt x="148" y="0"/>
                  <a:pt x="0" y="148"/>
                  <a:pt x="0" y="324"/>
                </a:cubicBezTo>
                <a:cubicBezTo>
                  <a:pt x="0" y="353"/>
                  <a:pt x="15" y="369"/>
                  <a:pt x="15" y="398"/>
                </a:cubicBezTo>
                <a:lnTo>
                  <a:pt x="59" y="398"/>
                </a:lnTo>
                <a:close/>
                <a:moveTo>
                  <a:pt x="412" y="589"/>
                </a:moveTo>
                <a:lnTo>
                  <a:pt x="412" y="589"/>
                </a:lnTo>
                <a:cubicBezTo>
                  <a:pt x="221" y="589"/>
                  <a:pt x="221" y="589"/>
                  <a:pt x="221" y="589"/>
                </a:cubicBezTo>
                <a:cubicBezTo>
                  <a:pt x="207" y="589"/>
                  <a:pt x="207" y="604"/>
                  <a:pt x="207" y="619"/>
                </a:cubicBezTo>
                <a:cubicBezTo>
                  <a:pt x="207" y="619"/>
                  <a:pt x="207" y="633"/>
                  <a:pt x="221" y="633"/>
                </a:cubicBezTo>
                <a:cubicBezTo>
                  <a:pt x="324" y="633"/>
                  <a:pt x="324" y="633"/>
                  <a:pt x="324" y="633"/>
                </a:cubicBezTo>
                <a:lnTo>
                  <a:pt x="324" y="633"/>
                </a:lnTo>
                <a:lnTo>
                  <a:pt x="324" y="633"/>
                </a:lnTo>
                <a:cubicBezTo>
                  <a:pt x="412" y="633"/>
                  <a:pt x="412" y="633"/>
                  <a:pt x="412" y="633"/>
                </a:cubicBezTo>
                <a:cubicBezTo>
                  <a:pt x="428" y="633"/>
                  <a:pt x="442" y="619"/>
                  <a:pt x="442" y="619"/>
                </a:cubicBezTo>
                <a:cubicBezTo>
                  <a:pt x="442" y="604"/>
                  <a:pt x="428" y="589"/>
                  <a:pt x="412" y="589"/>
                </a:cubicBezTo>
                <a:close/>
                <a:moveTo>
                  <a:pt x="619" y="442"/>
                </a:moveTo>
                <a:lnTo>
                  <a:pt x="619" y="442"/>
                </a:lnTo>
                <a:cubicBezTo>
                  <a:pt x="30" y="442"/>
                  <a:pt x="30" y="442"/>
                  <a:pt x="30" y="442"/>
                </a:cubicBezTo>
                <a:cubicBezTo>
                  <a:pt x="15" y="442"/>
                  <a:pt x="0" y="442"/>
                  <a:pt x="0" y="457"/>
                </a:cubicBezTo>
                <a:cubicBezTo>
                  <a:pt x="0" y="471"/>
                  <a:pt x="15" y="471"/>
                  <a:pt x="30" y="471"/>
                </a:cubicBezTo>
                <a:cubicBezTo>
                  <a:pt x="619" y="471"/>
                  <a:pt x="619" y="471"/>
                  <a:pt x="619" y="471"/>
                </a:cubicBezTo>
                <a:cubicBezTo>
                  <a:pt x="619" y="471"/>
                  <a:pt x="633" y="471"/>
                  <a:pt x="633" y="457"/>
                </a:cubicBezTo>
                <a:cubicBezTo>
                  <a:pt x="633" y="442"/>
                  <a:pt x="619" y="442"/>
                  <a:pt x="619" y="442"/>
                </a:cubicBezTo>
                <a:close/>
                <a:moveTo>
                  <a:pt x="560" y="516"/>
                </a:moveTo>
                <a:lnTo>
                  <a:pt x="560" y="516"/>
                </a:lnTo>
                <a:cubicBezTo>
                  <a:pt x="89" y="516"/>
                  <a:pt x="89" y="516"/>
                  <a:pt x="89" y="516"/>
                </a:cubicBezTo>
                <a:cubicBezTo>
                  <a:pt x="74" y="516"/>
                  <a:pt x="59" y="530"/>
                  <a:pt x="59" y="530"/>
                </a:cubicBezTo>
                <a:cubicBezTo>
                  <a:pt x="59" y="545"/>
                  <a:pt x="74" y="560"/>
                  <a:pt x="89" y="560"/>
                </a:cubicBezTo>
                <a:cubicBezTo>
                  <a:pt x="560" y="560"/>
                  <a:pt x="560" y="560"/>
                  <a:pt x="560" y="560"/>
                </a:cubicBezTo>
                <a:cubicBezTo>
                  <a:pt x="560" y="560"/>
                  <a:pt x="575" y="545"/>
                  <a:pt x="575" y="530"/>
                </a:cubicBezTo>
                <a:lnTo>
                  <a:pt x="560" y="516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5" name="Freeform 77"/>
          <p:cNvSpPr>
            <a:spLocks noChangeArrowheads="1"/>
          </p:cNvSpPr>
          <p:nvPr/>
        </p:nvSpPr>
        <p:spPr bwMode="auto">
          <a:xfrm>
            <a:off x="10234482" y="1828297"/>
            <a:ext cx="252231" cy="404144"/>
          </a:xfrm>
          <a:custGeom>
            <a:avLst/>
            <a:gdLst>
              <a:gd name="T0" fmla="*/ 192 w 399"/>
              <a:gd name="T1" fmla="*/ 0 h 634"/>
              <a:gd name="T2" fmla="*/ 192 w 399"/>
              <a:gd name="T3" fmla="*/ 0 h 634"/>
              <a:gd name="T4" fmla="*/ 0 w 399"/>
              <a:gd name="T5" fmla="*/ 442 h 634"/>
              <a:gd name="T6" fmla="*/ 192 w 399"/>
              <a:gd name="T7" fmla="*/ 633 h 634"/>
              <a:gd name="T8" fmla="*/ 398 w 399"/>
              <a:gd name="T9" fmla="*/ 442 h 634"/>
              <a:gd name="T10" fmla="*/ 192 w 399"/>
              <a:gd name="T11" fmla="*/ 0 h 634"/>
              <a:gd name="T12" fmla="*/ 192 w 399"/>
              <a:gd name="T13" fmla="*/ 589 h 634"/>
              <a:gd name="T14" fmla="*/ 192 w 399"/>
              <a:gd name="T15" fmla="*/ 589 h 634"/>
              <a:gd name="T16" fmla="*/ 45 w 399"/>
              <a:gd name="T17" fmla="*/ 442 h 634"/>
              <a:gd name="T18" fmla="*/ 192 w 399"/>
              <a:gd name="T19" fmla="*/ 89 h 634"/>
              <a:gd name="T20" fmla="*/ 354 w 399"/>
              <a:gd name="T21" fmla="*/ 442 h 634"/>
              <a:gd name="T22" fmla="*/ 192 w 399"/>
              <a:gd name="T23" fmla="*/ 58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9" h="634">
                <a:moveTo>
                  <a:pt x="192" y="0"/>
                </a:moveTo>
                <a:lnTo>
                  <a:pt x="192" y="0"/>
                </a:lnTo>
                <a:cubicBezTo>
                  <a:pt x="133" y="74"/>
                  <a:pt x="0" y="324"/>
                  <a:pt x="0" y="442"/>
                </a:cubicBezTo>
                <a:cubicBezTo>
                  <a:pt x="0" y="545"/>
                  <a:pt x="89" y="633"/>
                  <a:pt x="192" y="633"/>
                </a:cubicBezTo>
                <a:cubicBezTo>
                  <a:pt x="309" y="633"/>
                  <a:pt x="398" y="545"/>
                  <a:pt x="398" y="442"/>
                </a:cubicBezTo>
                <a:cubicBezTo>
                  <a:pt x="398" y="324"/>
                  <a:pt x="251" y="74"/>
                  <a:pt x="192" y="0"/>
                </a:cubicBezTo>
                <a:close/>
                <a:moveTo>
                  <a:pt x="192" y="589"/>
                </a:moveTo>
                <a:lnTo>
                  <a:pt x="192" y="589"/>
                </a:lnTo>
                <a:cubicBezTo>
                  <a:pt x="104" y="589"/>
                  <a:pt x="45" y="530"/>
                  <a:pt x="45" y="442"/>
                </a:cubicBezTo>
                <a:cubicBezTo>
                  <a:pt x="45" y="353"/>
                  <a:pt x="148" y="148"/>
                  <a:pt x="192" y="89"/>
                </a:cubicBezTo>
                <a:cubicBezTo>
                  <a:pt x="251" y="133"/>
                  <a:pt x="354" y="353"/>
                  <a:pt x="354" y="442"/>
                </a:cubicBezTo>
                <a:cubicBezTo>
                  <a:pt x="354" y="530"/>
                  <a:pt x="280" y="589"/>
                  <a:pt x="192" y="58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6" name="Freeform 78"/>
          <p:cNvSpPr>
            <a:spLocks noChangeArrowheads="1"/>
          </p:cNvSpPr>
          <p:nvPr/>
        </p:nvSpPr>
        <p:spPr bwMode="auto">
          <a:xfrm>
            <a:off x="9522158" y="1856329"/>
            <a:ext cx="376014" cy="348076"/>
          </a:xfrm>
          <a:custGeom>
            <a:avLst/>
            <a:gdLst>
              <a:gd name="T0" fmla="*/ 103 w 589"/>
              <a:gd name="T1" fmla="*/ 309 h 546"/>
              <a:gd name="T2" fmla="*/ 103 w 589"/>
              <a:gd name="T3" fmla="*/ 309 h 546"/>
              <a:gd name="T4" fmla="*/ 294 w 589"/>
              <a:gd name="T5" fmla="*/ 162 h 546"/>
              <a:gd name="T6" fmla="*/ 485 w 589"/>
              <a:gd name="T7" fmla="*/ 309 h 546"/>
              <a:gd name="T8" fmla="*/ 530 w 589"/>
              <a:gd name="T9" fmla="*/ 309 h 546"/>
              <a:gd name="T10" fmla="*/ 294 w 589"/>
              <a:gd name="T11" fmla="*/ 118 h 546"/>
              <a:gd name="T12" fmla="*/ 58 w 589"/>
              <a:gd name="T13" fmla="*/ 309 h 546"/>
              <a:gd name="T14" fmla="*/ 103 w 589"/>
              <a:gd name="T15" fmla="*/ 309 h 546"/>
              <a:gd name="T16" fmla="*/ 530 w 589"/>
              <a:gd name="T17" fmla="*/ 162 h 546"/>
              <a:gd name="T18" fmla="*/ 530 w 589"/>
              <a:gd name="T19" fmla="*/ 162 h 546"/>
              <a:gd name="T20" fmla="*/ 559 w 589"/>
              <a:gd name="T21" fmla="*/ 133 h 546"/>
              <a:gd name="T22" fmla="*/ 559 w 589"/>
              <a:gd name="T23" fmla="*/ 104 h 546"/>
              <a:gd name="T24" fmla="*/ 530 w 589"/>
              <a:gd name="T25" fmla="*/ 104 h 546"/>
              <a:gd name="T26" fmla="*/ 500 w 589"/>
              <a:gd name="T27" fmla="*/ 133 h 546"/>
              <a:gd name="T28" fmla="*/ 500 w 589"/>
              <a:gd name="T29" fmla="*/ 162 h 546"/>
              <a:gd name="T30" fmla="*/ 530 w 589"/>
              <a:gd name="T31" fmla="*/ 162 h 546"/>
              <a:gd name="T32" fmla="*/ 294 w 589"/>
              <a:gd name="T33" fmla="*/ 74 h 546"/>
              <a:gd name="T34" fmla="*/ 294 w 589"/>
              <a:gd name="T35" fmla="*/ 74 h 546"/>
              <a:gd name="T36" fmla="*/ 309 w 589"/>
              <a:gd name="T37" fmla="*/ 59 h 546"/>
              <a:gd name="T38" fmla="*/ 309 w 589"/>
              <a:gd name="T39" fmla="*/ 15 h 546"/>
              <a:gd name="T40" fmla="*/ 294 w 589"/>
              <a:gd name="T41" fmla="*/ 0 h 546"/>
              <a:gd name="T42" fmla="*/ 279 w 589"/>
              <a:gd name="T43" fmla="*/ 15 h 546"/>
              <a:gd name="T44" fmla="*/ 279 w 589"/>
              <a:gd name="T45" fmla="*/ 59 h 546"/>
              <a:gd name="T46" fmla="*/ 294 w 589"/>
              <a:gd name="T47" fmla="*/ 74 h 546"/>
              <a:gd name="T48" fmla="*/ 485 w 589"/>
              <a:gd name="T49" fmla="*/ 516 h 546"/>
              <a:gd name="T50" fmla="*/ 485 w 589"/>
              <a:gd name="T51" fmla="*/ 516 h 546"/>
              <a:gd name="T52" fmla="*/ 103 w 589"/>
              <a:gd name="T53" fmla="*/ 516 h 546"/>
              <a:gd name="T54" fmla="*/ 73 w 589"/>
              <a:gd name="T55" fmla="*/ 530 h 546"/>
              <a:gd name="T56" fmla="*/ 103 w 589"/>
              <a:gd name="T57" fmla="*/ 545 h 546"/>
              <a:gd name="T58" fmla="*/ 485 w 589"/>
              <a:gd name="T59" fmla="*/ 545 h 546"/>
              <a:gd name="T60" fmla="*/ 515 w 589"/>
              <a:gd name="T61" fmla="*/ 530 h 546"/>
              <a:gd name="T62" fmla="*/ 485 w 589"/>
              <a:gd name="T63" fmla="*/ 516 h 546"/>
              <a:gd name="T64" fmla="*/ 574 w 589"/>
              <a:gd name="T65" fmla="*/ 354 h 546"/>
              <a:gd name="T66" fmla="*/ 574 w 589"/>
              <a:gd name="T67" fmla="*/ 354 h 546"/>
              <a:gd name="T68" fmla="*/ 14 w 589"/>
              <a:gd name="T69" fmla="*/ 354 h 546"/>
              <a:gd name="T70" fmla="*/ 0 w 589"/>
              <a:gd name="T71" fmla="*/ 368 h 546"/>
              <a:gd name="T72" fmla="*/ 14 w 589"/>
              <a:gd name="T73" fmla="*/ 398 h 546"/>
              <a:gd name="T74" fmla="*/ 574 w 589"/>
              <a:gd name="T75" fmla="*/ 398 h 546"/>
              <a:gd name="T76" fmla="*/ 588 w 589"/>
              <a:gd name="T77" fmla="*/ 368 h 546"/>
              <a:gd name="T78" fmla="*/ 574 w 589"/>
              <a:gd name="T79" fmla="*/ 354 h 546"/>
              <a:gd name="T80" fmla="*/ 58 w 589"/>
              <a:gd name="T81" fmla="*/ 162 h 546"/>
              <a:gd name="T82" fmla="*/ 58 w 589"/>
              <a:gd name="T83" fmla="*/ 162 h 546"/>
              <a:gd name="T84" fmla="*/ 88 w 589"/>
              <a:gd name="T85" fmla="*/ 162 h 546"/>
              <a:gd name="T86" fmla="*/ 88 w 589"/>
              <a:gd name="T87" fmla="*/ 133 h 546"/>
              <a:gd name="T88" fmla="*/ 58 w 589"/>
              <a:gd name="T89" fmla="*/ 104 h 546"/>
              <a:gd name="T90" fmla="*/ 29 w 589"/>
              <a:gd name="T91" fmla="*/ 104 h 546"/>
              <a:gd name="T92" fmla="*/ 29 w 589"/>
              <a:gd name="T93" fmla="*/ 133 h 546"/>
              <a:gd name="T94" fmla="*/ 58 w 589"/>
              <a:gd name="T95" fmla="*/ 162 h 546"/>
              <a:gd name="T96" fmla="*/ 544 w 589"/>
              <a:gd name="T97" fmla="*/ 427 h 546"/>
              <a:gd name="T98" fmla="*/ 544 w 589"/>
              <a:gd name="T99" fmla="*/ 427 h 546"/>
              <a:gd name="T100" fmla="*/ 44 w 589"/>
              <a:gd name="T101" fmla="*/ 427 h 546"/>
              <a:gd name="T102" fmla="*/ 14 w 589"/>
              <a:gd name="T103" fmla="*/ 457 h 546"/>
              <a:gd name="T104" fmla="*/ 44 w 589"/>
              <a:gd name="T105" fmla="*/ 472 h 546"/>
              <a:gd name="T106" fmla="*/ 544 w 589"/>
              <a:gd name="T107" fmla="*/ 472 h 546"/>
              <a:gd name="T108" fmla="*/ 574 w 589"/>
              <a:gd name="T109" fmla="*/ 457 h 546"/>
              <a:gd name="T110" fmla="*/ 544 w 589"/>
              <a:gd name="T111" fmla="*/ 427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89" h="546">
                <a:moveTo>
                  <a:pt x="103" y="309"/>
                </a:moveTo>
                <a:lnTo>
                  <a:pt x="103" y="309"/>
                </a:lnTo>
                <a:cubicBezTo>
                  <a:pt x="117" y="221"/>
                  <a:pt x="206" y="162"/>
                  <a:pt x="294" y="162"/>
                </a:cubicBezTo>
                <a:cubicBezTo>
                  <a:pt x="383" y="162"/>
                  <a:pt x="471" y="221"/>
                  <a:pt x="485" y="309"/>
                </a:cubicBezTo>
                <a:cubicBezTo>
                  <a:pt x="530" y="309"/>
                  <a:pt x="530" y="309"/>
                  <a:pt x="530" y="309"/>
                </a:cubicBezTo>
                <a:cubicBezTo>
                  <a:pt x="515" y="207"/>
                  <a:pt x="412" y="118"/>
                  <a:pt x="294" y="118"/>
                </a:cubicBezTo>
                <a:cubicBezTo>
                  <a:pt x="176" y="118"/>
                  <a:pt x="73" y="207"/>
                  <a:pt x="58" y="309"/>
                </a:cubicBezTo>
                <a:lnTo>
                  <a:pt x="103" y="309"/>
                </a:lnTo>
                <a:close/>
                <a:moveTo>
                  <a:pt x="530" y="162"/>
                </a:moveTo>
                <a:lnTo>
                  <a:pt x="530" y="162"/>
                </a:lnTo>
                <a:cubicBezTo>
                  <a:pt x="559" y="133"/>
                  <a:pt x="559" y="133"/>
                  <a:pt x="559" y="133"/>
                </a:cubicBezTo>
                <a:cubicBezTo>
                  <a:pt x="559" y="133"/>
                  <a:pt x="559" y="118"/>
                  <a:pt x="559" y="104"/>
                </a:cubicBezTo>
                <a:cubicBezTo>
                  <a:pt x="544" y="104"/>
                  <a:pt x="544" y="104"/>
                  <a:pt x="530" y="104"/>
                </a:cubicBezTo>
                <a:cubicBezTo>
                  <a:pt x="500" y="133"/>
                  <a:pt x="500" y="133"/>
                  <a:pt x="500" y="133"/>
                </a:cubicBezTo>
                <a:cubicBezTo>
                  <a:pt x="500" y="148"/>
                  <a:pt x="500" y="162"/>
                  <a:pt x="500" y="162"/>
                </a:cubicBezTo>
                <a:cubicBezTo>
                  <a:pt x="515" y="177"/>
                  <a:pt x="515" y="177"/>
                  <a:pt x="530" y="162"/>
                </a:cubicBezTo>
                <a:close/>
                <a:moveTo>
                  <a:pt x="294" y="74"/>
                </a:moveTo>
                <a:lnTo>
                  <a:pt x="294" y="74"/>
                </a:lnTo>
                <a:cubicBezTo>
                  <a:pt x="309" y="74"/>
                  <a:pt x="309" y="74"/>
                  <a:pt x="309" y="59"/>
                </a:cubicBezTo>
                <a:cubicBezTo>
                  <a:pt x="309" y="15"/>
                  <a:pt x="309" y="15"/>
                  <a:pt x="309" y="15"/>
                </a:cubicBezTo>
                <a:cubicBezTo>
                  <a:pt x="309" y="15"/>
                  <a:pt x="309" y="0"/>
                  <a:pt x="294" y="0"/>
                </a:cubicBezTo>
                <a:cubicBezTo>
                  <a:pt x="279" y="0"/>
                  <a:pt x="279" y="15"/>
                  <a:pt x="279" y="15"/>
                </a:cubicBezTo>
                <a:cubicBezTo>
                  <a:pt x="279" y="59"/>
                  <a:pt x="279" y="59"/>
                  <a:pt x="279" y="59"/>
                </a:cubicBezTo>
                <a:cubicBezTo>
                  <a:pt x="279" y="74"/>
                  <a:pt x="279" y="74"/>
                  <a:pt x="294" y="74"/>
                </a:cubicBezTo>
                <a:close/>
                <a:moveTo>
                  <a:pt x="485" y="516"/>
                </a:moveTo>
                <a:lnTo>
                  <a:pt x="485" y="516"/>
                </a:lnTo>
                <a:cubicBezTo>
                  <a:pt x="103" y="516"/>
                  <a:pt x="103" y="516"/>
                  <a:pt x="103" y="516"/>
                </a:cubicBezTo>
                <a:cubicBezTo>
                  <a:pt x="88" y="516"/>
                  <a:pt x="73" y="516"/>
                  <a:pt x="73" y="530"/>
                </a:cubicBezTo>
                <a:cubicBezTo>
                  <a:pt x="73" y="545"/>
                  <a:pt x="88" y="545"/>
                  <a:pt x="103" y="545"/>
                </a:cubicBezTo>
                <a:cubicBezTo>
                  <a:pt x="485" y="545"/>
                  <a:pt x="485" y="545"/>
                  <a:pt x="485" y="545"/>
                </a:cubicBezTo>
                <a:cubicBezTo>
                  <a:pt x="500" y="545"/>
                  <a:pt x="515" y="545"/>
                  <a:pt x="515" y="530"/>
                </a:cubicBezTo>
                <a:cubicBezTo>
                  <a:pt x="515" y="516"/>
                  <a:pt x="500" y="516"/>
                  <a:pt x="485" y="516"/>
                </a:cubicBezTo>
                <a:close/>
                <a:moveTo>
                  <a:pt x="574" y="354"/>
                </a:moveTo>
                <a:lnTo>
                  <a:pt x="574" y="354"/>
                </a:lnTo>
                <a:cubicBezTo>
                  <a:pt x="14" y="354"/>
                  <a:pt x="14" y="354"/>
                  <a:pt x="14" y="354"/>
                </a:cubicBezTo>
                <a:lnTo>
                  <a:pt x="0" y="368"/>
                </a:lnTo>
                <a:cubicBezTo>
                  <a:pt x="0" y="383"/>
                  <a:pt x="14" y="398"/>
                  <a:pt x="14" y="398"/>
                </a:cubicBezTo>
                <a:cubicBezTo>
                  <a:pt x="574" y="398"/>
                  <a:pt x="574" y="398"/>
                  <a:pt x="574" y="398"/>
                </a:cubicBezTo>
                <a:cubicBezTo>
                  <a:pt x="574" y="398"/>
                  <a:pt x="588" y="383"/>
                  <a:pt x="588" y="368"/>
                </a:cubicBezTo>
                <a:lnTo>
                  <a:pt x="574" y="354"/>
                </a:lnTo>
                <a:close/>
                <a:moveTo>
                  <a:pt x="58" y="162"/>
                </a:moveTo>
                <a:lnTo>
                  <a:pt x="58" y="162"/>
                </a:lnTo>
                <a:cubicBezTo>
                  <a:pt x="73" y="177"/>
                  <a:pt x="73" y="177"/>
                  <a:pt x="88" y="162"/>
                </a:cubicBezTo>
                <a:cubicBezTo>
                  <a:pt x="88" y="162"/>
                  <a:pt x="88" y="148"/>
                  <a:pt x="88" y="133"/>
                </a:cubicBezTo>
                <a:cubicBezTo>
                  <a:pt x="58" y="104"/>
                  <a:pt x="58" y="104"/>
                  <a:pt x="58" y="104"/>
                </a:cubicBezTo>
                <a:cubicBezTo>
                  <a:pt x="44" y="104"/>
                  <a:pt x="44" y="104"/>
                  <a:pt x="29" y="104"/>
                </a:cubicBezTo>
                <a:cubicBezTo>
                  <a:pt x="29" y="118"/>
                  <a:pt x="29" y="133"/>
                  <a:pt x="29" y="133"/>
                </a:cubicBezTo>
                <a:lnTo>
                  <a:pt x="58" y="162"/>
                </a:lnTo>
                <a:close/>
                <a:moveTo>
                  <a:pt x="544" y="427"/>
                </a:moveTo>
                <a:lnTo>
                  <a:pt x="544" y="427"/>
                </a:lnTo>
                <a:cubicBezTo>
                  <a:pt x="44" y="427"/>
                  <a:pt x="44" y="427"/>
                  <a:pt x="44" y="427"/>
                </a:cubicBezTo>
                <a:cubicBezTo>
                  <a:pt x="29" y="427"/>
                  <a:pt x="14" y="442"/>
                  <a:pt x="14" y="457"/>
                </a:cubicBezTo>
                <a:cubicBezTo>
                  <a:pt x="14" y="457"/>
                  <a:pt x="29" y="472"/>
                  <a:pt x="44" y="472"/>
                </a:cubicBezTo>
                <a:cubicBezTo>
                  <a:pt x="544" y="472"/>
                  <a:pt x="544" y="472"/>
                  <a:pt x="544" y="472"/>
                </a:cubicBezTo>
                <a:cubicBezTo>
                  <a:pt x="559" y="472"/>
                  <a:pt x="574" y="457"/>
                  <a:pt x="574" y="457"/>
                </a:cubicBezTo>
                <a:cubicBezTo>
                  <a:pt x="574" y="442"/>
                  <a:pt x="559" y="427"/>
                  <a:pt x="544" y="427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7" name="Freeform 79"/>
          <p:cNvSpPr>
            <a:spLocks noChangeArrowheads="1"/>
          </p:cNvSpPr>
          <p:nvPr/>
        </p:nvSpPr>
        <p:spPr bwMode="auto">
          <a:xfrm>
            <a:off x="8884572" y="1884363"/>
            <a:ext cx="376013" cy="245289"/>
          </a:xfrm>
          <a:custGeom>
            <a:avLst/>
            <a:gdLst>
              <a:gd name="T0" fmla="*/ 295 w 590"/>
              <a:gd name="T1" fmla="*/ 73 h 383"/>
              <a:gd name="T2" fmla="*/ 295 w 590"/>
              <a:gd name="T3" fmla="*/ 73 h 383"/>
              <a:gd name="T4" fmla="*/ 310 w 590"/>
              <a:gd name="T5" fmla="*/ 59 h 383"/>
              <a:gd name="T6" fmla="*/ 310 w 590"/>
              <a:gd name="T7" fmla="*/ 14 h 383"/>
              <a:gd name="T8" fmla="*/ 295 w 590"/>
              <a:gd name="T9" fmla="*/ 0 h 383"/>
              <a:gd name="T10" fmla="*/ 280 w 590"/>
              <a:gd name="T11" fmla="*/ 14 h 383"/>
              <a:gd name="T12" fmla="*/ 280 w 590"/>
              <a:gd name="T13" fmla="*/ 59 h 383"/>
              <a:gd name="T14" fmla="*/ 295 w 590"/>
              <a:gd name="T15" fmla="*/ 73 h 383"/>
              <a:gd name="T16" fmla="*/ 530 w 590"/>
              <a:gd name="T17" fmla="*/ 162 h 383"/>
              <a:gd name="T18" fmla="*/ 530 w 590"/>
              <a:gd name="T19" fmla="*/ 162 h 383"/>
              <a:gd name="T20" fmla="*/ 560 w 590"/>
              <a:gd name="T21" fmla="*/ 132 h 383"/>
              <a:gd name="T22" fmla="*/ 560 w 590"/>
              <a:gd name="T23" fmla="*/ 103 h 383"/>
              <a:gd name="T24" fmla="*/ 530 w 590"/>
              <a:gd name="T25" fmla="*/ 103 h 383"/>
              <a:gd name="T26" fmla="*/ 501 w 590"/>
              <a:gd name="T27" fmla="*/ 132 h 383"/>
              <a:gd name="T28" fmla="*/ 501 w 590"/>
              <a:gd name="T29" fmla="*/ 162 h 383"/>
              <a:gd name="T30" fmla="*/ 530 w 590"/>
              <a:gd name="T31" fmla="*/ 162 h 383"/>
              <a:gd name="T32" fmla="*/ 59 w 590"/>
              <a:gd name="T33" fmla="*/ 162 h 383"/>
              <a:gd name="T34" fmla="*/ 59 w 590"/>
              <a:gd name="T35" fmla="*/ 162 h 383"/>
              <a:gd name="T36" fmla="*/ 89 w 590"/>
              <a:gd name="T37" fmla="*/ 162 h 383"/>
              <a:gd name="T38" fmla="*/ 89 w 590"/>
              <a:gd name="T39" fmla="*/ 132 h 383"/>
              <a:gd name="T40" fmla="*/ 59 w 590"/>
              <a:gd name="T41" fmla="*/ 103 h 383"/>
              <a:gd name="T42" fmla="*/ 30 w 590"/>
              <a:gd name="T43" fmla="*/ 103 h 383"/>
              <a:gd name="T44" fmla="*/ 30 w 590"/>
              <a:gd name="T45" fmla="*/ 132 h 383"/>
              <a:gd name="T46" fmla="*/ 59 w 590"/>
              <a:gd name="T47" fmla="*/ 162 h 383"/>
              <a:gd name="T48" fmla="*/ 575 w 590"/>
              <a:gd name="T49" fmla="*/ 353 h 383"/>
              <a:gd name="T50" fmla="*/ 575 w 590"/>
              <a:gd name="T51" fmla="*/ 353 h 383"/>
              <a:gd name="T52" fmla="*/ 15 w 590"/>
              <a:gd name="T53" fmla="*/ 353 h 383"/>
              <a:gd name="T54" fmla="*/ 0 w 590"/>
              <a:gd name="T55" fmla="*/ 368 h 383"/>
              <a:gd name="T56" fmla="*/ 15 w 590"/>
              <a:gd name="T57" fmla="*/ 382 h 383"/>
              <a:gd name="T58" fmla="*/ 575 w 590"/>
              <a:gd name="T59" fmla="*/ 382 h 383"/>
              <a:gd name="T60" fmla="*/ 589 w 590"/>
              <a:gd name="T61" fmla="*/ 368 h 383"/>
              <a:gd name="T62" fmla="*/ 575 w 590"/>
              <a:gd name="T63" fmla="*/ 353 h 383"/>
              <a:gd name="T64" fmla="*/ 104 w 590"/>
              <a:gd name="T65" fmla="*/ 309 h 383"/>
              <a:gd name="T66" fmla="*/ 104 w 590"/>
              <a:gd name="T67" fmla="*/ 309 h 383"/>
              <a:gd name="T68" fmla="*/ 295 w 590"/>
              <a:gd name="T69" fmla="*/ 147 h 383"/>
              <a:gd name="T70" fmla="*/ 486 w 590"/>
              <a:gd name="T71" fmla="*/ 309 h 383"/>
              <a:gd name="T72" fmla="*/ 530 w 590"/>
              <a:gd name="T73" fmla="*/ 309 h 383"/>
              <a:gd name="T74" fmla="*/ 295 w 590"/>
              <a:gd name="T75" fmla="*/ 117 h 383"/>
              <a:gd name="T76" fmla="*/ 59 w 590"/>
              <a:gd name="T77" fmla="*/ 309 h 383"/>
              <a:gd name="T78" fmla="*/ 104 w 590"/>
              <a:gd name="T79" fmla="*/ 309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90" h="383">
                <a:moveTo>
                  <a:pt x="295" y="73"/>
                </a:moveTo>
                <a:lnTo>
                  <a:pt x="295" y="73"/>
                </a:lnTo>
                <a:cubicBezTo>
                  <a:pt x="310" y="73"/>
                  <a:pt x="310" y="59"/>
                  <a:pt x="310" y="59"/>
                </a:cubicBezTo>
                <a:cubicBezTo>
                  <a:pt x="310" y="14"/>
                  <a:pt x="310" y="14"/>
                  <a:pt x="310" y="14"/>
                </a:cubicBezTo>
                <a:cubicBezTo>
                  <a:pt x="310" y="0"/>
                  <a:pt x="310" y="0"/>
                  <a:pt x="295" y="0"/>
                </a:cubicBezTo>
                <a:cubicBezTo>
                  <a:pt x="280" y="0"/>
                  <a:pt x="280" y="0"/>
                  <a:pt x="280" y="14"/>
                </a:cubicBezTo>
                <a:cubicBezTo>
                  <a:pt x="280" y="59"/>
                  <a:pt x="280" y="59"/>
                  <a:pt x="280" y="59"/>
                </a:cubicBezTo>
                <a:cubicBezTo>
                  <a:pt x="280" y="59"/>
                  <a:pt x="280" y="73"/>
                  <a:pt x="295" y="73"/>
                </a:cubicBezTo>
                <a:close/>
                <a:moveTo>
                  <a:pt x="530" y="162"/>
                </a:moveTo>
                <a:lnTo>
                  <a:pt x="530" y="162"/>
                </a:lnTo>
                <a:cubicBezTo>
                  <a:pt x="560" y="132"/>
                  <a:pt x="560" y="132"/>
                  <a:pt x="560" y="132"/>
                </a:cubicBezTo>
                <a:cubicBezTo>
                  <a:pt x="560" y="117"/>
                  <a:pt x="560" y="117"/>
                  <a:pt x="560" y="103"/>
                </a:cubicBezTo>
                <a:cubicBezTo>
                  <a:pt x="545" y="103"/>
                  <a:pt x="545" y="103"/>
                  <a:pt x="530" y="103"/>
                </a:cubicBezTo>
                <a:cubicBezTo>
                  <a:pt x="501" y="132"/>
                  <a:pt x="501" y="132"/>
                  <a:pt x="501" y="132"/>
                </a:cubicBezTo>
                <a:cubicBezTo>
                  <a:pt x="501" y="147"/>
                  <a:pt x="501" y="147"/>
                  <a:pt x="501" y="162"/>
                </a:cubicBezTo>
                <a:cubicBezTo>
                  <a:pt x="516" y="162"/>
                  <a:pt x="516" y="162"/>
                  <a:pt x="530" y="162"/>
                </a:cubicBezTo>
                <a:close/>
                <a:moveTo>
                  <a:pt x="59" y="162"/>
                </a:moveTo>
                <a:lnTo>
                  <a:pt x="59" y="162"/>
                </a:lnTo>
                <a:cubicBezTo>
                  <a:pt x="74" y="162"/>
                  <a:pt x="74" y="162"/>
                  <a:pt x="89" y="162"/>
                </a:cubicBezTo>
                <a:cubicBezTo>
                  <a:pt x="89" y="147"/>
                  <a:pt x="89" y="147"/>
                  <a:pt x="89" y="132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45" y="103"/>
                  <a:pt x="45" y="103"/>
                  <a:pt x="30" y="103"/>
                </a:cubicBezTo>
                <a:cubicBezTo>
                  <a:pt x="30" y="117"/>
                  <a:pt x="30" y="117"/>
                  <a:pt x="30" y="132"/>
                </a:cubicBezTo>
                <a:lnTo>
                  <a:pt x="59" y="162"/>
                </a:lnTo>
                <a:close/>
                <a:moveTo>
                  <a:pt x="575" y="353"/>
                </a:moveTo>
                <a:lnTo>
                  <a:pt x="575" y="353"/>
                </a:lnTo>
                <a:cubicBezTo>
                  <a:pt x="15" y="353"/>
                  <a:pt x="15" y="353"/>
                  <a:pt x="15" y="353"/>
                </a:cubicBezTo>
                <a:cubicBezTo>
                  <a:pt x="15" y="353"/>
                  <a:pt x="0" y="353"/>
                  <a:pt x="0" y="368"/>
                </a:cubicBezTo>
                <a:cubicBezTo>
                  <a:pt x="0" y="382"/>
                  <a:pt x="15" y="382"/>
                  <a:pt x="15" y="382"/>
                </a:cubicBezTo>
                <a:cubicBezTo>
                  <a:pt x="575" y="382"/>
                  <a:pt x="575" y="382"/>
                  <a:pt x="575" y="382"/>
                </a:cubicBezTo>
                <a:cubicBezTo>
                  <a:pt x="575" y="382"/>
                  <a:pt x="589" y="382"/>
                  <a:pt x="589" y="368"/>
                </a:cubicBezTo>
                <a:cubicBezTo>
                  <a:pt x="589" y="353"/>
                  <a:pt x="575" y="353"/>
                  <a:pt x="575" y="353"/>
                </a:cubicBezTo>
                <a:close/>
                <a:moveTo>
                  <a:pt x="104" y="309"/>
                </a:moveTo>
                <a:lnTo>
                  <a:pt x="104" y="309"/>
                </a:lnTo>
                <a:cubicBezTo>
                  <a:pt x="118" y="221"/>
                  <a:pt x="207" y="147"/>
                  <a:pt x="295" y="147"/>
                </a:cubicBezTo>
                <a:cubicBezTo>
                  <a:pt x="383" y="147"/>
                  <a:pt x="472" y="221"/>
                  <a:pt x="486" y="309"/>
                </a:cubicBezTo>
                <a:cubicBezTo>
                  <a:pt x="530" y="309"/>
                  <a:pt x="530" y="309"/>
                  <a:pt x="530" y="309"/>
                </a:cubicBezTo>
                <a:cubicBezTo>
                  <a:pt x="516" y="191"/>
                  <a:pt x="413" y="117"/>
                  <a:pt x="295" y="117"/>
                </a:cubicBezTo>
                <a:cubicBezTo>
                  <a:pt x="177" y="117"/>
                  <a:pt x="74" y="191"/>
                  <a:pt x="59" y="309"/>
                </a:cubicBezTo>
                <a:lnTo>
                  <a:pt x="104" y="30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8" name="Freeform 80"/>
          <p:cNvSpPr>
            <a:spLocks noChangeArrowheads="1"/>
          </p:cNvSpPr>
          <p:nvPr/>
        </p:nvSpPr>
        <p:spPr bwMode="auto">
          <a:xfrm>
            <a:off x="8218958" y="1828297"/>
            <a:ext cx="404040" cy="404144"/>
          </a:xfrm>
          <a:custGeom>
            <a:avLst/>
            <a:gdLst>
              <a:gd name="T0" fmla="*/ 265 w 634"/>
              <a:gd name="T1" fmla="*/ 530 h 634"/>
              <a:gd name="T2" fmla="*/ 265 w 634"/>
              <a:gd name="T3" fmla="*/ 530 h 634"/>
              <a:gd name="T4" fmla="*/ 236 w 634"/>
              <a:gd name="T5" fmla="*/ 560 h 634"/>
              <a:gd name="T6" fmla="*/ 236 w 634"/>
              <a:gd name="T7" fmla="*/ 619 h 634"/>
              <a:gd name="T8" fmla="*/ 265 w 634"/>
              <a:gd name="T9" fmla="*/ 633 h 634"/>
              <a:gd name="T10" fmla="*/ 280 w 634"/>
              <a:gd name="T11" fmla="*/ 619 h 634"/>
              <a:gd name="T12" fmla="*/ 280 w 634"/>
              <a:gd name="T13" fmla="*/ 560 h 634"/>
              <a:gd name="T14" fmla="*/ 265 w 634"/>
              <a:gd name="T15" fmla="*/ 530 h 634"/>
              <a:gd name="T16" fmla="*/ 148 w 634"/>
              <a:gd name="T17" fmla="*/ 530 h 634"/>
              <a:gd name="T18" fmla="*/ 148 w 634"/>
              <a:gd name="T19" fmla="*/ 530 h 634"/>
              <a:gd name="T20" fmla="*/ 118 w 634"/>
              <a:gd name="T21" fmla="*/ 560 h 634"/>
              <a:gd name="T22" fmla="*/ 118 w 634"/>
              <a:gd name="T23" fmla="*/ 619 h 634"/>
              <a:gd name="T24" fmla="*/ 148 w 634"/>
              <a:gd name="T25" fmla="*/ 633 h 634"/>
              <a:gd name="T26" fmla="*/ 162 w 634"/>
              <a:gd name="T27" fmla="*/ 619 h 634"/>
              <a:gd name="T28" fmla="*/ 162 w 634"/>
              <a:gd name="T29" fmla="*/ 560 h 634"/>
              <a:gd name="T30" fmla="*/ 148 w 634"/>
              <a:gd name="T31" fmla="*/ 530 h 634"/>
              <a:gd name="T32" fmla="*/ 383 w 634"/>
              <a:gd name="T33" fmla="*/ 530 h 634"/>
              <a:gd name="T34" fmla="*/ 383 w 634"/>
              <a:gd name="T35" fmla="*/ 530 h 634"/>
              <a:gd name="T36" fmla="*/ 353 w 634"/>
              <a:gd name="T37" fmla="*/ 560 h 634"/>
              <a:gd name="T38" fmla="*/ 353 w 634"/>
              <a:gd name="T39" fmla="*/ 619 h 634"/>
              <a:gd name="T40" fmla="*/ 383 w 634"/>
              <a:gd name="T41" fmla="*/ 633 h 634"/>
              <a:gd name="T42" fmla="*/ 398 w 634"/>
              <a:gd name="T43" fmla="*/ 619 h 634"/>
              <a:gd name="T44" fmla="*/ 398 w 634"/>
              <a:gd name="T45" fmla="*/ 560 h 634"/>
              <a:gd name="T46" fmla="*/ 383 w 634"/>
              <a:gd name="T47" fmla="*/ 530 h 634"/>
              <a:gd name="T48" fmla="*/ 501 w 634"/>
              <a:gd name="T49" fmla="*/ 530 h 634"/>
              <a:gd name="T50" fmla="*/ 501 w 634"/>
              <a:gd name="T51" fmla="*/ 530 h 634"/>
              <a:gd name="T52" fmla="*/ 471 w 634"/>
              <a:gd name="T53" fmla="*/ 560 h 634"/>
              <a:gd name="T54" fmla="*/ 471 w 634"/>
              <a:gd name="T55" fmla="*/ 619 h 634"/>
              <a:gd name="T56" fmla="*/ 501 w 634"/>
              <a:gd name="T57" fmla="*/ 633 h 634"/>
              <a:gd name="T58" fmla="*/ 516 w 634"/>
              <a:gd name="T59" fmla="*/ 619 h 634"/>
              <a:gd name="T60" fmla="*/ 516 w 634"/>
              <a:gd name="T61" fmla="*/ 560 h 634"/>
              <a:gd name="T62" fmla="*/ 501 w 634"/>
              <a:gd name="T63" fmla="*/ 530 h 634"/>
              <a:gd name="T64" fmla="*/ 457 w 634"/>
              <a:gd name="T65" fmla="*/ 103 h 634"/>
              <a:gd name="T66" fmla="*/ 457 w 634"/>
              <a:gd name="T67" fmla="*/ 103 h 634"/>
              <a:gd name="T68" fmla="*/ 295 w 634"/>
              <a:gd name="T69" fmla="*/ 0 h 634"/>
              <a:gd name="T70" fmla="*/ 118 w 634"/>
              <a:gd name="T71" fmla="*/ 162 h 634"/>
              <a:gd name="T72" fmla="*/ 0 w 634"/>
              <a:gd name="T73" fmla="*/ 324 h 634"/>
              <a:gd name="T74" fmla="*/ 162 w 634"/>
              <a:gd name="T75" fmla="*/ 471 h 634"/>
              <a:gd name="T76" fmla="*/ 442 w 634"/>
              <a:gd name="T77" fmla="*/ 471 h 634"/>
              <a:gd name="T78" fmla="*/ 633 w 634"/>
              <a:gd name="T79" fmla="*/ 295 h 634"/>
              <a:gd name="T80" fmla="*/ 457 w 634"/>
              <a:gd name="T81" fmla="*/ 103 h 634"/>
              <a:gd name="T82" fmla="*/ 442 w 634"/>
              <a:gd name="T83" fmla="*/ 442 h 634"/>
              <a:gd name="T84" fmla="*/ 442 w 634"/>
              <a:gd name="T85" fmla="*/ 442 h 634"/>
              <a:gd name="T86" fmla="*/ 162 w 634"/>
              <a:gd name="T87" fmla="*/ 442 h 634"/>
              <a:gd name="T88" fmla="*/ 44 w 634"/>
              <a:gd name="T89" fmla="*/ 324 h 634"/>
              <a:gd name="T90" fmla="*/ 162 w 634"/>
              <a:gd name="T91" fmla="*/ 206 h 634"/>
              <a:gd name="T92" fmla="*/ 295 w 634"/>
              <a:gd name="T93" fmla="*/ 44 h 634"/>
              <a:gd name="T94" fmla="*/ 427 w 634"/>
              <a:gd name="T95" fmla="*/ 148 h 634"/>
              <a:gd name="T96" fmla="*/ 589 w 634"/>
              <a:gd name="T97" fmla="*/ 280 h 634"/>
              <a:gd name="T98" fmla="*/ 442 w 634"/>
              <a:gd name="T99" fmla="*/ 442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34" h="634">
                <a:moveTo>
                  <a:pt x="265" y="530"/>
                </a:moveTo>
                <a:lnTo>
                  <a:pt x="265" y="530"/>
                </a:lnTo>
                <a:cubicBezTo>
                  <a:pt x="251" y="530"/>
                  <a:pt x="236" y="545"/>
                  <a:pt x="236" y="560"/>
                </a:cubicBezTo>
                <a:cubicBezTo>
                  <a:pt x="236" y="619"/>
                  <a:pt x="236" y="619"/>
                  <a:pt x="236" y="619"/>
                </a:cubicBezTo>
                <a:cubicBezTo>
                  <a:pt x="236" y="619"/>
                  <a:pt x="251" y="633"/>
                  <a:pt x="265" y="633"/>
                </a:cubicBezTo>
                <a:lnTo>
                  <a:pt x="280" y="619"/>
                </a:lnTo>
                <a:cubicBezTo>
                  <a:pt x="280" y="560"/>
                  <a:pt x="280" y="560"/>
                  <a:pt x="280" y="560"/>
                </a:cubicBezTo>
                <a:cubicBezTo>
                  <a:pt x="280" y="545"/>
                  <a:pt x="265" y="530"/>
                  <a:pt x="265" y="530"/>
                </a:cubicBezTo>
                <a:close/>
                <a:moveTo>
                  <a:pt x="148" y="530"/>
                </a:moveTo>
                <a:lnTo>
                  <a:pt x="148" y="530"/>
                </a:lnTo>
                <a:cubicBezTo>
                  <a:pt x="133" y="530"/>
                  <a:pt x="118" y="545"/>
                  <a:pt x="118" y="560"/>
                </a:cubicBezTo>
                <a:cubicBezTo>
                  <a:pt x="118" y="619"/>
                  <a:pt x="118" y="619"/>
                  <a:pt x="118" y="619"/>
                </a:cubicBezTo>
                <a:cubicBezTo>
                  <a:pt x="118" y="619"/>
                  <a:pt x="133" y="633"/>
                  <a:pt x="148" y="633"/>
                </a:cubicBezTo>
                <a:lnTo>
                  <a:pt x="162" y="619"/>
                </a:lnTo>
                <a:cubicBezTo>
                  <a:pt x="162" y="560"/>
                  <a:pt x="162" y="560"/>
                  <a:pt x="162" y="560"/>
                </a:cubicBezTo>
                <a:cubicBezTo>
                  <a:pt x="162" y="545"/>
                  <a:pt x="148" y="530"/>
                  <a:pt x="148" y="530"/>
                </a:cubicBezTo>
                <a:close/>
                <a:moveTo>
                  <a:pt x="383" y="530"/>
                </a:moveTo>
                <a:lnTo>
                  <a:pt x="383" y="530"/>
                </a:lnTo>
                <a:cubicBezTo>
                  <a:pt x="369" y="530"/>
                  <a:pt x="353" y="545"/>
                  <a:pt x="353" y="560"/>
                </a:cubicBezTo>
                <a:cubicBezTo>
                  <a:pt x="353" y="619"/>
                  <a:pt x="353" y="619"/>
                  <a:pt x="353" y="619"/>
                </a:cubicBezTo>
                <a:cubicBezTo>
                  <a:pt x="353" y="619"/>
                  <a:pt x="369" y="633"/>
                  <a:pt x="383" y="633"/>
                </a:cubicBezTo>
                <a:lnTo>
                  <a:pt x="398" y="619"/>
                </a:lnTo>
                <a:cubicBezTo>
                  <a:pt x="398" y="560"/>
                  <a:pt x="398" y="560"/>
                  <a:pt x="398" y="560"/>
                </a:cubicBezTo>
                <a:cubicBezTo>
                  <a:pt x="398" y="545"/>
                  <a:pt x="383" y="530"/>
                  <a:pt x="383" y="530"/>
                </a:cubicBezTo>
                <a:close/>
                <a:moveTo>
                  <a:pt x="501" y="530"/>
                </a:moveTo>
                <a:lnTo>
                  <a:pt x="501" y="530"/>
                </a:lnTo>
                <a:cubicBezTo>
                  <a:pt x="486" y="530"/>
                  <a:pt x="471" y="545"/>
                  <a:pt x="471" y="560"/>
                </a:cubicBezTo>
                <a:cubicBezTo>
                  <a:pt x="471" y="619"/>
                  <a:pt x="471" y="619"/>
                  <a:pt x="471" y="619"/>
                </a:cubicBezTo>
                <a:cubicBezTo>
                  <a:pt x="471" y="619"/>
                  <a:pt x="486" y="633"/>
                  <a:pt x="501" y="633"/>
                </a:cubicBezTo>
                <a:lnTo>
                  <a:pt x="516" y="619"/>
                </a:lnTo>
                <a:cubicBezTo>
                  <a:pt x="516" y="560"/>
                  <a:pt x="516" y="560"/>
                  <a:pt x="516" y="560"/>
                </a:cubicBezTo>
                <a:cubicBezTo>
                  <a:pt x="516" y="545"/>
                  <a:pt x="501" y="530"/>
                  <a:pt x="501" y="530"/>
                </a:cubicBezTo>
                <a:close/>
                <a:moveTo>
                  <a:pt x="457" y="103"/>
                </a:moveTo>
                <a:lnTo>
                  <a:pt x="457" y="103"/>
                </a:lnTo>
                <a:cubicBezTo>
                  <a:pt x="427" y="44"/>
                  <a:pt x="369" y="0"/>
                  <a:pt x="295" y="0"/>
                </a:cubicBezTo>
                <a:cubicBezTo>
                  <a:pt x="206" y="0"/>
                  <a:pt x="133" y="74"/>
                  <a:pt x="118" y="162"/>
                </a:cubicBezTo>
                <a:cubicBezTo>
                  <a:pt x="59" y="192"/>
                  <a:pt x="0" y="251"/>
                  <a:pt x="0" y="324"/>
                </a:cubicBezTo>
                <a:cubicBezTo>
                  <a:pt x="0" y="398"/>
                  <a:pt x="74" y="471"/>
                  <a:pt x="162" y="471"/>
                </a:cubicBezTo>
                <a:cubicBezTo>
                  <a:pt x="162" y="471"/>
                  <a:pt x="427" y="471"/>
                  <a:pt x="442" y="471"/>
                </a:cubicBezTo>
                <a:cubicBezTo>
                  <a:pt x="545" y="471"/>
                  <a:pt x="633" y="398"/>
                  <a:pt x="633" y="295"/>
                </a:cubicBezTo>
                <a:cubicBezTo>
                  <a:pt x="633" y="192"/>
                  <a:pt x="560" y="103"/>
                  <a:pt x="457" y="103"/>
                </a:cubicBezTo>
                <a:close/>
                <a:moveTo>
                  <a:pt x="442" y="442"/>
                </a:moveTo>
                <a:lnTo>
                  <a:pt x="442" y="442"/>
                </a:lnTo>
                <a:cubicBezTo>
                  <a:pt x="427" y="442"/>
                  <a:pt x="162" y="442"/>
                  <a:pt x="162" y="442"/>
                </a:cubicBezTo>
                <a:cubicBezTo>
                  <a:pt x="162" y="442"/>
                  <a:pt x="44" y="427"/>
                  <a:pt x="44" y="324"/>
                </a:cubicBezTo>
                <a:cubicBezTo>
                  <a:pt x="44" y="265"/>
                  <a:pt x="103" y="206"/>
                  <a:pt x="162" y="206"/>
                </a:cubicBezTo>
                <a:cubicBezTo>
                  <a:pt x="162" y="118"/>
                  <a:pt x="221" y="44"/>
                  <a:pt x="295" y="44"/>
                </a:cubicBezTo>
                <a:cubicBezTo>
                  <a:pt x="369" y="44"/>
                  <a:pt x="412" y="89"/>
                  <a:pt x="427" y="148"/>
                </a:cubicBezTo>
                <a:cubicBezTo>
                  <a:pt x="530" y="133"/>
                  <a:pt x="589" y="221"/>
                  <a:pt x="589" y="280"/>
                </a:cubicBezTo>
                <a:cubicBezTo>
                  <a:pt x="604" y="369"/>
                  <a:pt x="501" y="442"/>
                  <a:pt x="442" y="442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49" name="Freeform 81"/>
          <p:cNvSpPr>
            <a:spLocks noChangeArrowheads="1"/>
          </p:cNvSpPr>
          <p:nvPr/>
        </p:nvSpPr>
        <p:spPr bwMode="auto">
          <a:xfrm>
            <a:off x="7562686" y="1828297"/>
            <a:ext cx="392362" cy="301355"/>
          </a:xfrm>
          <a:custGeom>
            <a:avLst/>
            <a:gdLst>
              <a:gd name="T0" fmla="*/ 368 w 619"/>
              <a:gd name="T1" fmla="*/ 221 h 472"/>
              <a:gd name="T2" fmla="*/ 368 w 619"/>
              <a:gd name="T3" fmla="*/ 221 h 472"/>
              <a:gd name="T4" fmla="*/ 294 w 619"/>
              <a:gd name="T5" fmla="*/ 221 h 472"/>
              <a:gd name="T6" fmla="*/ 324 w 619"/>
              <a:gd name="T7" fmla="*/ 133 h 472"/>
              <a:gd name="T8" fmla="*/ 309 w 619"/>
              <a:gd name="T9" fmla="*/ 118 h 472"/>
              <a:gd name="T10" fmla="*/ 280 w 619"/>
              <a:gd name="T11" fmla="*/ 118 h 472"/>
              <a:gd name="T12" fmla="*/ 235 w 619"/>
              <a:gd name="T13" fmla="*/ 236 h 472"/>
              <a:gd name="T14" fmla="*/ 235 w 619"/>
              <a:gd name="T15" fmla="*/ 251 h 472"/>
              <a:gd name="T16" fmla="*/ 250 w 619"/>
              <a:gd name="T17" fmla="*/ 265 h 472"/>
              <a:gd name="T18" fmla="*/ 339 w 619"/>
              <a:gd name="T19" fmla="*/ 265 h 472"/>
              <a:gd name="T20" fmla="*/ 294 w 619"/>
              <a:gd name="T21" fmla="*/ 353 h 472"/>
              <a:gd name="T22" fmla="*/ 294 w 619"/>
              <a:gd name="T23" fmla="*/ 383 h 472"/>
              <a:gd name="T24" fmla="*/ 324 w 619"/>
              <a:gd name="T25" fmla="*/ 369 h 472"/>
              <a:gd name="T26" fmla="*/ 382 w 619"/>
              <a:gd name="T27" fmla="*/ 236 h 472"/>
              <a:gd name="T28" fmla="*/ 368 w 619"/>
              <a:gd name="T29" fmla="*/ 221 h 472"/>
              <a:gd name="T30" fmla="*/ 441 w 619"/>
              <a:gd name="T31" fmla="*/ 103 h 472"/>
              <a:gd name="T32" fmla="*/ 441 w 619"/>
              <a:gd name="T33" fmla="*/ 103 h 472"/>
              <a:gd name="T34" fmla="*/ 294 w 619"/>
              <a:gd name="T35" fmla="*/ 0 h 472"/>
              <a:gd name="T36" fmla="*/ 118 w 619"/>
              <a:gd name="T37" fmla="*/ 162 h 472"/>
              <a:gd name="T38" fmla="*/ 0 w 619"/>
              <a:gd name="T39" fmla="*/ 324 h 472"/>
              <a:gd name="T40" fmla="*/ 147 w 619"/>
              <a:gd name="T41" fmla="*/ 471 h 472"/>
              <a:gd name="T42" fmla="*/ 427 w 619"/>
              <a:gd name="T43" fmla="*/ 471 h 472"/>
              <a:gd name="T44" fmla="*/ 618 w 619"/>
              <a:gd name="T45" fmla="*/ 295 h 472"/>
              <a:gd name="T46" fmla="*/ 441 w 619"/>
              <a:gd name="T47" fmla="*/ 103 h 472"/>
              <a:gd name="T48" fmla="*/ 427 w 619"/>
              <a:gd name="T49" fmla="*/ 442 h 472"/>
              <a:gd name="T50" fmla="*/ 427 w 619"/>
              <a:gd name="T51" fmla="*/ 442 h 472"/>
              <a:gd name="T52" fmla="*/ 147 w 619"/>
              <a:gd name="T53" fmla="*/ 442 h 472"/>
              <a:gd name="T54" fmla="*/ 29 w 619"/>
              <a:gd name="T55" fmla="*/ 324 h 472"/>
              <a:gd name="T56" fmla="*/ 147 w 619"/>
              <a:gd name="T57" fmla="*/ 206 h 472"/>
              <a:gd name="T58" fmla="*/ 294 w 619"/>
              <a:gd name="T59" fmla="*/ 44 h 472"/>
              <a:gd name="T60" fmla="*/ 412 w 619"/>
              <a:gd name="T61" fmla="*/ 148 h 472"/>
              <a:gd name="T62" fmla="*/ 589 w 619"/>
              <a:gd name="T63" fmla="*/ 280 h 472"/>
              <a:gd name="T64" fmla="*/ 427 w 619"/>
              <a:gd name="T65" fmla="*/ 442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9" h="472">
                <a:moveTo>
                  <a:pt x="368" y="221"/>
                </a:moveTo>
                <a:lnTo>
                  <a:pt x="368" y="221"/>
                </a:lnTo>
                <a:cubicBezTo>
                  <a:pt x="294" y="221"/>
                  <a:pt x="294" y="221"/>
                  <a:pt x="294" y="221"/>
                </a:cubicBezTo>
                <a:cubicBezTo>
                  <a:pt x="324" y="133"/>
                  <a:pt x="324" y="133"/>
                  <a:pt x="324" y="133"/>
                </a:cubicBezTo>
                <a:cubicBezTo>
                  <a:pt x="324" y="133"/>
                  <a:pt x="324" y="118"/>
                  <a:pt x="309" y="118"/>
                </a:cubicBezTo>
                <a:cubicBezTo>
                  <a:pt x="294" y="103"/>
                  <a:pt x="294" y="118"/>
                  <a:pt x="280" y="118"/>
                </a:cubicBezTo>
                <a:cubicBezTo>
                  <a:pt x="235" y="236"/>
                  <a:pt x="235" y="236"/>
                  <a:pt x="235" y="236"/>
                </a:cubicBezTo>
                <a:lnTo>
                  <a:pt x="235" y="251"/>
                </a:lnTo>
                <a:lnTo>
                  <a:pt x="250" y="265"/>
                </a:lnTo>
                <a:cubicBezTo>
                  <a:pt x="339" y="265"/>
                  <a:pt x="339" y="265"/>
                  <a:pt x="339" y="265"/>
                </a:cubicBezTo>
                <a:cubicBezTo>
                  <a:pt x="294" y="353"/>
                  <a:pt x="294" y="353"/>
                  <a:pt x="294" y="353"/>
                </a:cubicBezTo>
                <a:cubicBezTo>
                  <a:pt x="280" y="353"/>
                  <a:pt x="294" y="369"/>
                  <a:pt x="294" y="383"/>
                </a:cubicBezTo>
                <a:cubicBezTo>
                  <a:pt x="309" y="383"/>
                  <a:pt x="324" y="383"/>
                  <a:pt x="324" y="369"/>
                </a:cubicBezTo>
                <a:cubicBezTo>
                  <a:pt x="324" y="369"/>
                  <a:pt x="382" y="251"/>
                  <a:pt x="382" y="236"/>
                </a:cubicBezTo>
                <a:cubicBezTo>
                  <a:pt x="382" y="236"/>
                  <a:pt x="382" y="221"/>
                  <a:pt x="368" y="221"/>
                </a:cubicBezTo>
                <a:close/>
                <a:moveTo>
                  <a:pt x="441" y="103"/>
                </a:moveTo>
                <a:lnTo>
                  <a:pt x="441" y="103"/>
                </a:lnTo>
                <a:cubicBezTo>
                  <a:pt x="412" y="44"/>
                  <a:pt x="353" y="0"/>
                  <a:pt x="294" y="0"/>
                </a:cubicBezTo>
                <a:cubicBezTo>
                  <a:pt x="191" y="0"/>
                  <a:pt x="118" y="74"/>
                  <a:pt x="118" y="162"/>
                </a:cubicBezTo>
                <a:cubicBezTo>
                  <a:pt x="44" y="192"/>
                  <a:pt x="0" y="251"/>
                  <a:pt x="0" y="324"/>
                </a:cubicBezTo>
                <a:cubicBezTo>
                  <a:pt x="0" y="398"/>
                  <a:pt x="59" y="471"/>
                  <a:pt x="147" y="471"/>
                </a:cubicBezTo>
                <a:lnTo>
                  <a:pt x="427" y="471"/>
                </a:lnTo>
                <a:cubicBezTo>
                  <a:pt x="530" y="471"/>
                  <a:pt x="618" y="398"/>
                  <a:pt x="618" y="295"/>
                </a:cubicBezTo>
                <a:cubicBezTo>
                  <a:pt x="618" y="192"/>
                  <a:pt x="544" y="103"/>
                  <a:pt x="441" y="103"/>
                </a:cubicBezTo>
                <a:close/>
                <a:moveTo>
                  <a:pt x="427" y="442"/>
                </a:moveTo>
                <a:lnTo>
                  <a:pt x="427" y="442"/>
                </a:lnTo>
                <a:lnTo>
                  <a:pt x="147" y="442"/>
                </a:lnTo>
                <a:cubicBezTo>
                  <a:pt x="147" y="442"/>
                  <a:pt x="29" y="427"/>
                  <a:pt x="29" y="324"/>
                </a:cubicBezTo>
                <a:cubicBezTo>
                  <a:pt x="29" y="265"/>
                  <a:pt x="88" y="206"/>
                  <a:pt x="147" y="206"/>
                </a:cubicBezTo>
                <a:cubicBezTo>
                  <a:pt x="147" y="118"/>
                  <a:pt x="206" y="44"/>
                  <a:pt x="294" y="44"/>
                </a:cubicBezTo>
                <a:cubicBezTo>
                  <a:pt x="353" y="44"/>
                  <a:pt x="397" y="89"/>
                  <a:pt x="412" y="148"/>
                </a:cubicBezTo>
                <a:cubicBezTo>
                  <a:pt x="515" y="133"/>
                  <a:pt x="574" y="221"/>
                  <a:pt x="589" y="280"/>
                </a:cubicBezTo>
                <a:cubicBezTo>
                  <a:pt x="589" y="369"/>
                  <a:pt x="500" y="442"/>
                  <a:pt x="427" y="442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0" name="Freeform 92"/>
          <p:cNvSpPr>
            <a:spLocks noChangeArrowheads="1"/>
          </p:cNvSpPr>
          <p:nvPr/>
        </p:nvSpPr>
        <p:spPr bwMode="auto">
          <a:xfrm>
            <a:off x="6883058" y="5724902"/>
            <a:ext cx="301279" cy="394799"/>
          </a:xfrm>
          <a:custGeom>
            <a:avLst/>
            <a:gdLst>
              <a:gd name="T0" fmla="*/ 397 w 472"/>
              <a:gd name="T1" fmla="*/ 73 h 619"/>
              <a:gd name="T2" fmla="*/ 397 w 472"/>
              <a:gd name="T3" fmla="*/ 73 h 619"/>
              <a:gd name="T4" fmla="*/ 353 w 472"/>
              <a:gd name="T5" fmla="*/ 73 h 619"/>
              <a:gd name="T6" fmla="*/ 235 w 472"/>
              <a:gd name="T7" fmla="*/ 0 h 619"/>
              <a:gd name="T8" fmla="*/ 117 w 472"/>
              <a:gd name="T9" fmla="*/ 73 h 619"/>
              <a:gd name="T10" fmla="*/ 73 w 472"/>
              <a:gd name="T11" fmla="*/ 73 h 619"/>
              <a:gd name="T12" fmla="*/ 0 w 472"/>
              <a:gd name="T13" fmla="*/ 147 h 619"/>
              <a:gd name="T14" fmla="*/ 0 w 472"/>
              <a:gd name="T15" fmla="*/ 544 h 619"/>
              <a:gd name="T16" fmla="*/ 73 w 472"/>
              <a:gd name="T17" fmla="*/ 618 h 619"/>
              <a:gd name="T18" fmla="*/ 397 w 472"/>
              <a:gd name="T19" fmla="*/ 618 h 619"/>
              <a:gd name="T20" fmla="*/ 471 w 472"/>
              <a:gd name="T21" fmla="*/ 544 h 619"/>
              <a:gd name="T22" fmla="*/ 471 w 472"/>
              <a:gd name="T23" fmla="*/ 147 h 619"/>
              <a:gd name="T24" fmla="*/ 397 w 472"/>
              <a:gd name="T25" fmla="*/ 73 h 619"/>
              <a:gd name="T26" fmla="*/ 235 w 472"/>
              <a:gd name="T27" fmla="*/ 29 h 619"/>
              <a:gd name="T28" fmla="*/ 235 w 472"/>
              <a:gd name="T29" fmla="*/ 29 h 619"/>
              <a:gd name="T30" fmla="*/ 309 w 472"/>
              <a:gd name="T31" fmla="*/ 73 h 619"/>
              <a:gd name="T32" fmla="*/ 162 w 472"/>
              <a:gd name="T33" fmla="*/ 73 h 619"/>
              <a:gd name="T34" fmla="*/ 235 w 472"/>
              <a:gd name="T35" fmla="*/ 29 h 619"/>
              <a:gd name="T36" fmla="*/ 426 w 472"/>
              <a:gd name="T37" fmla="*/ 544 h 619"/>
              <a:gd name="T38" fmla="*/ 426 w 472"/>
              <a:gd name="T39" fmla="*/ 544 h 619"/>
              <a:gd name="T40" fmla="*/ 397 w 472"/>
              <a:gd name="T41" fmla="*/ 589 h 619"/>
              <a:gd name="T42" fmla="*/ 73 w 472"/>
              <a:gd name="T43" fmla="*/ 589 h 619"/>
              <a:gd name="T44" fmla="*/ 44 w 472"/>
              <a:gd name="T45" fmla="*/ 544 h 619"/>
              <a:gd name="T46" fmla="*/ 44 w 472"/>
              <a:gd name="T47" fmla="*/ 500 h 619"/>
              <a:gd name="T48" fmla="*/ 426 w 472"/>
              <a:gd name="T49" fmla="*/ 500 h 619"/>
              <a:gd name="T50" fmla="*/ 426 w 472"/>
              <a:gd name="T51" fmla="*/ 544 h 619"/>
              <a:gd name="T52" fmla="*/ 426 w 472"/>
              <a:gd name="T53" fmla="*/ 471 h 619"/>
              <a:gd name="T54" fmla="*/ 426 w 472"/>
              <a:gd name="T55" fmla="*/ 471 h 619"/>
              <a:gd name="T56" fmla="*/ 44 w 472"/>
              <a:gd name="T57" fmla="*/ 471 h 619"/>
              <a:gd name="T58" fmla="*/ 44 w 472"/>
              <a:gd name="T59" fmla="*/ 147 h 619"/>
              <a:gd name="T60" fmla="*/ 73 w 472"/>
              <a:gd name="T61" fmla="*/ 118 h 619"/>
              <a:gd name="T62" fmla="*/ 117 w 472"/>
              <a:gd name="T63" fmla="*/ 118 h 619"/>
              <a:gd name="T64" fmla="*/ 117 w 472"/>
              <a:gd name="T65" fmla="*/ 235 h 619"/>
              <a:gd name="T66" fmla="*/ 162 w 472"/>
              <a:gd name="T67" fmla="*/ 235 h 619"/>
              <a:gd name="T68" fmla="*/ 162 w 472"/>
              <a:gd name="T69" fmla="*/ 118 h 619"/>
              <a:gd name="T70" fmla="*/ 309 w 472"/>
              <a:gd name="T71" fmla="*/ 118 h 619"/>
              <a:gd name="T72" fmla="*/ 309 w 472"/>
              <a:gd name="T73" fmla="*/ 235 h 619"/>
              <a:gd name="T74" fmla="*/ 353 w 472"/>
              <a:gd name="T75" fmla="*/ 235 h 619"/>
              <a:gd name="T76" fmla="*/ 353 w 472"/>
              <a:gd name="T77" fmla="*/ 118 h 619"/>
              <a:gd name="T78" fmla="*/ 397 w 472"/>
              <a:gd name="T79" fmla="*/ 118 h 619"/>
              <a:gd name="T80" fmla="*/ 426 w 472"/>
              <a:gd name="T81" fmla="*/ 147 h 619"/>
              <a:gd name="T82" fmla="*/ 426 w 472"/>
              <a:gd name="T83" fmla="*/ 471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2" h="619">
                <a:moveTo>
                  <a:pt x="397" y="73"/>
                </a:moveTo>
                <a:lnTo>
                  <a:pt x="397" y="73"/>
                </a:lnTo>
                <a:cubicBezTo>
                  <a:pt x="353" y="73"/>
                  <a:pt x="353" y="73"/>
                  <a:pt x="353" y="73"/>
                </a:cubicBezTo>
                <a:cubicBezTo>
                  <a:pt x="353" y="29"/>
                  <a:pt x="294" y="0"/>
                  <a:pt x="235" y="0"/>
                </a:cubicBezTo>
                <a:cubicBezTo>
                  <a:pt x="176" y="0"/>
                  <a:pt x="117" y="29"/>
                  <a:pt x="117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29" y="73"/>
                  <a:pt x="0" y="103"/>
                  <a:pt x="0" y="147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29" y="618"/>
                  <a:pt x="73" y="618"/>
                </a:cubicBezTo>
                <a:cubicBezTo>
                  <a:pt x="397" y="618"/>
                  <a:pt x="397" y="618"/>
                  <a:pt x="397" y="618"/>
                </a:cubicBezTo>
                <a:cubicBezTo>
                  <a:pt x="441" y="618"/>
                  <a:pt x="471" y="589"/>
                  <a:pt x="471" y="544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71" y="103"/>
                  <a:pt x="441" y="73"/>
                  <a:pt x="397" y="73"/>
                </a:cubicBezTo>
                <a:close/>
                <a:moveTo>
                  <a:pt x="235" y="29"/>
                </a:moveTo>
                <a:lnTo>
                  <a:pt x="235" y="29"/>
                </a:lnTo>
                <a:cubicBezTo>
                  <a:pt x="279" y="29"/>
                  <a:pt x="309" y="44"/>
                  <a:pt x="309" y="73"/>
                </a:cubicBezTo>
                <a:cubicBezTo>
                  <a:pt x="162" y="73"/>
                  <a:pt x="162" y="73"/>
                  <a:pt x="162" y="73"/>
                </a:cubicBezTo>
                <a:cubicBezTo>
                  <a:pt x="162" y="44"/>
                  <a:pt x="191" y="29"/>
                  <a:pt x="235" y="29"/>
                </a:cubicBezTo>
                <a:close/>
                <a:moveTo>
                  <a:pt x="426" y="544"/>
                </a:moveTo>
                <a:lnTo>
                  <a:pt x="426" y="544"/>
                </a:lnTo>
                <a:cubicBezTo>
                  <a:pt x="426" y="559"/>
                  <a:pt x="412" y="589"/>
                  <a:pt x="39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4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426" y="500"/>
                  <a:pt x="426" y="500"/>
                  <a:pt x="426" y="500"/>
                </a:cubicBezTo>
                <a:lnTo>
                  <a:pt x="426" y="544"/>
                </a:lnTo>
                <a:close/>
                <a:moveTo>
                  <a:pt x="426" y="471"/>
                </a:moveTo>
                <a:lnTo>
                  <a:pt x="426" y="471"/>
                </a:lnTo>
                <a:cubicBezTo>
                  <a:pt x="44" y="471"/>
                  <a:pt x="44" y="471"/>
                  <a:pt x="44" y="471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2"/>
                  <a:pt x="58" y="118"/>
                  <a:pt x="73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118"/>
                  <a:pt x="162" y="118"/>
                  <a:pt x="162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53" y="235"/>
                  <a:pt x="353" y="235"/>
                </a:cubicBezTo>
                <a:cubicBezTo>
                  <a:pt x="353" y="118"/>
                  <a:pt x="353" y="118"/>
                  <a:pt x="353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12" y="118"/>
                  <a:pt x="426" y="132"/>
                  <a:pt x="426" y="147"/>
                </a:cubicBezTo>
                <a:lnTo>
                  <a:pt x="426" y="47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1" name="Freeform 93"/>
          <p:cNvSpPr>
            <a:spLocks noChangeArrowheads="1"/>
          </p:cNvSpPr>
          <p:nvPr/>
        </p:nvSpPr>
        <p:spPr bwMode="auto">
          <a:xfrm>
            <a:off x="6182413" y="5724902"/>
            <a:ext cx="404040" cy="394799"/>
          </a:xfrm>
          <a:custGeom>
            <a:avLst/>
            <a:gdLst>
              <a:gd name="T0" fmla="*/ 118 w 634"/>
              <a:gd name="T1" fmla="*/ 544 h 619"/>
              <a:gd name="T2" fmla="*/ 118 w 634"/>
              <a:gd name="T3" fmla="*/ 544 h 619"/>
              <a:gd name="T4" fmla="*/ 207 w 634"/>
              <a:gd name="T5" fmla="*/ 618 h 619"/>
              <a:gd name="T6" fmla="*/ 280 w 634"/>
              <a:gd name="T7" fmla="*/ 544 h 619"/>
              <a:gd name="T8" fmla="*/ 207 w 634"/>
              <a:gd name="T9" fmla="*/ 471 h 619"/>
              <a:gd name="T10" fmla="*/ 118 w 634"/>
              <a:gd name="T11" fmla="*/ 544 h 619"/>
              <a:gd name="T12" fmla="*/ 207 w 634"/>
              <a:gd name="T13" fmla="*/ 500 h 619"/>
              <a:gd name="T14" fmla="*/ 207 w 634"/>
              <a:gd name="T15" fmla="*/ 500 h 619"/>
              <a:gd name="T16" fmla="*/ 236 w 634"/>
              <a:gd name="T17" fmla="*/ 544 h 619"/>
              <a:gd name="T18" fmla="*/ 207 w 634"/>
              <a:gd name="T19" fmla="*/ 589 h 619"/>
              <a:gd name="T20" fmla="*/ 162 w 634"/>
              <a:gd name="T21" fmla="*/ 544 h 619"/>
              <a:gd name="T22" fmla="*/ 207 w 634"/>
              <a:gd name="T23" fmla="*/ 500 h 619"/>
              <a:gd name="T24" fmla="*/ 162 w 634"/>
              <a:gd name="T25" fmla="*/ 427 h 619"/>
              <a:gd name="T26" fmla="*/ 162 w 634"/>
              <a:gd name="T27" fmla="*/ 427 h 619"/>
              <a:gd name="T28" fmla="*/ 118 w 634"/>
              <a:gd name="T29" fmla="*/ 382 h 619"/>
              <a:gd name="T30" fmla="*/ 575 w 634"/>
              <a:gd name="T31" fmla="*/ 353 h 619"/>
              <a:gd name="T32" fmla="*/ 633 w 634"/>
              <a:gd name="T33" fmla="*/ 88 h 619"/>
              <a:gd name="T34" fmla="*/ 619 w 634"/>
              <a:gd name="T35" fmla="*/ 73 h 619"/>
              <a:gd name="T36" fmla="*/ 118 w 634"/>
              <a:gd name="T37" fmla="*/ 73 h 619"/>
              <a:gd name="T38" fmla="*/ 118 w 634"/>
              <a:gd name="T39" fmla="*/ 29 h 619"/>
              <a:gd name="T40" fmla="*/ 148 w 634"/>
              <a:gd name="T41" fmla="*/ 29 h 619"/>
              <a:gd name="T42" fmla="*/ 162 w 634"/>
              <a:gd name="T43" fmla="*/ 14 h 619"/>
              <a:gd name="T44" fmla="*/ 148 w 634"/>
              <a:gd name="T45" fmla="*/ 0 h 619"/>
              <a:gd name="T46" fmla="*/ 30 w 634"/>
              <a:gd name="T47" fmla="*/ 0 h 619"/>
              <a:gd name="T48" fmla="*/ 0 w 634"/>
              <a:gd name="T49" fmla="*/ 14 h 619"/>
              <a:gd name="T50" fmla="*/ 30 w 634"/>
              <a:gd name="T51" fmla="*/ 29 h 619"/>
              <a:gd name="T52" fmla="*/ 89 w 634"/>
              <a:gd name="T53" fmla="*/ 29 h 619"/>
              <a:gd name="T54" fmla="*/ 89 w 634"/>
              <a:gd name="T55" fmla="*/ 382 h 619"/>
              <a:gd name="T56" fmla="*/ 162 w 634"/>
              <a:gd name="T57" fmla="*/ 471 h 619"/>
              <a:gd name="T58" fmla="*/ 207 w 634"/>
              <a:gd name="T59" fmla="*/ 471 h 619"/>
              <a:gd name="T60" fmla="*/ 442 w 634"/>
              <a:gd name="T61" fmla="*/ 471 h 619"/>
              <a:gd name="T62" fmla="*/ 619 w 634"/>
              <a:gd name="T63" fmla="*/ 471 h 619"/>
              <a:gd name="T64" fmla="*/ 619 w 634"/>
              <a:gd name="T65" fmla="*/ 427 h 619"/>
              <a:gd name="T66" fmla="*/ 162 w 634"/>
              <a:gd name="T67" fmla="*/ 427 h 619"/>
              <a:gd name="T68" fmla="*/ 118 w 634"/>
              <a:gd name="T69" fmla="*/ 118 h 619"/>
              <a:gd name="T70" fmla="*/ 118 w 634"/>
              <a:gd name="T71" fmla="*/ 118 h 619"/>
              <a:gd name="T72" fmla="*/ 589 w 634"/>
              <a:gd name="T73" fmla="*/ 118 h 619"/>
              <a:gd name="T74" fmla="*/ 545 w 634"/>
              <a:gd name="T75" fmla="*/ 309 h 619"/>
              <a:gd name="T76" fmla="*/ 118 w 634"/>
              <a:gd name="T77" fmla="*/ 353 h 619"/>
              <a:gd name="T78" fmla="*/ 118 w 634"/>
              <a:gd name="T79" fmla="*/ 118 h 619"/>
              <a:gd name="T80" fmla="*/ 354 w 634"/>
              <a:gd name="T81" fmla="*/ 544 h 619"/>
              <a:gd name="T82" fmla="*/ 354 w 634"/>
              <a:gd name="T83" fmla="*/ 544 h 619"/>
              <a:gd name="T84" fmla="*/ 442 w 634"/>
              <a:gd name="T85" fmla="*/ 618 h 619"/>
              <a:gd name="T86" fmla="*/ 516 w 634"/>
              <a:gd name="T87" fmla="*/ 544 h 619"/>
              <a:gd name="T88" fmla="*/ 442 w 634"/>
              <a:gd name="T89" fmla="*/ 471 h 619"/>
              <a:gd name="T90" fmla="*/ 354 w 634"/>
              <a:gd name="T91" fmla="*/ 544 h 619"/>
              <a:gd name="T92" fmla="*/ 442 w 634"/>
              <a:gd name="T93" fmla="*/ 500 h 619"/>
              <a:gd name="T94" fmla="*/ 442 w 634"/>
              <a:gd name="T95" fmla="*/ 500 h 619"/>
              <a:gd name="T96" fmla="*/ 471 w 634"/>
              <a:gd name="T97" fmla="*/ 544 h 619"/>
              <a:gd name="T98" fmla="*/ 442 w 634"/>
              <a:gd name="T99" fmla="*/ 589 h 619"/>
              <a:gd name="T100" fmla="*/ 398 w 634"/>
              <a:gd name="T101" fmla="*/ 544 h 619"/>
              <a:gd name="T102" fmla="*/ 442 w 634"/>
              <a:gd name="T103" fmla="*/ 500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34" h="619">
                <a:moveTo>
                  <a:pt x="118" y="544"/>
                </a:moveTo>
                <a:lnTo>
                  <a:pt x="118" y="544"/>
                </a:lnTo>
                <a:cubicBezTo>
                  <a:pt x="118" y="589"/>
                  <a:pt x="162" y="618"/>
                  <a:pt x="207" y="618"/>
                </a:cubicBezTo>
                <a:cubicBezTo>
                  <a:pt x="251" y="618"/>
                  <a:pt x="280" y="589"/>
                  <a:pt x="280" y="544"/>
                </a:cubicBezTo>
                <a:cubicBezTo>
                  <a:pt x="280" y="500"/>
                  <a:pt x="251" y="471"/>
                  <a:pt x="207" y="471"/>
                </a:cubicBezTo>
                <a:cubicBezTo>
                  <a:pt x="162" y="471"/>
                  <a:pt x="118" y="500"/>
                  <a:pt x="118" y="544"/>
                </a:cubicBezTo>
                <a:close/>
                <a:moveTo>
                  <a:pt x="207" y="500"/>
                </a:moveTo>
                <a:lnTo>
                  <a:pt x="207" y="500"/>
                </a:lnTo>
                <a:cubicBezTo>
                  <a:pt x="221" y="500"/>
                  <a:pt x="236" y="530"/>
                  <a:pt x="236" y="544"/>
                </a:cubicBezTo>
                <a:cubicBezTo>
                  <a:pt x="236" y="559"/>
                  <a:pt x="221" y="589"/>
                  <a:pt x="207" y="589"/>
                </a:cubicBezTo>
                <a:cubicBezTo>
                  <a:pt x="177" y="589"/>
                  <a:pt x="162" y="559"/>
                  <a:pt x="162" y="544"/>
                </a:cubicBezTo>
                <a:cubicBezTo>
                  <a:pt x="162" y="530"/>
                  <a:pt x="177" y="500"/>
                  <a:pt x="207" y="500"/>
                </a:cubicBezTo>
                <a:close/>
                <a:moveTo>
                  <a:pt x="162" y="427"/>
                </a:moveTo>
                <a:lnTo>
                  <a:pt x="162" y="427"/>
                </a:lnTo>
                <a:cubicBezTo>
                  <a:pt x="148" y="427"/>
                  <a:pt x="118" y="412"/>
                  <a:pt x="118" y="382"/>
                </a:cubicBezTo>
                <a:cubicBezTo>
                  <a:pt x="575" y="353"/>
                  <a:pt x="575" y="353"/>
                  <a:pt x="575" y="353"/>
                </a:cubicBezTo>
                <a:cubicBezTo>
                  <a:pt x="575" y="353"/>
                  <a:pt x="633" y="103"/>
                  <a:pt x="633" y="88"/>
                </a:cubicBezTo>
                <a:lnTo>
                  <a:pt x="619" y="73"/>
                </a:lnTo>
                <a:cubicBezTo>
                  <a:pt x="118" y="73"/>
                  <a:pt x="118" y="73"/>
                  <a:pt x="118" y="73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9"/>
                  <a:pt x="162" y="29"/>
                  <a:pt x="162" y="14"/>
                </a:cubicBezTo>
                <a:cubicBezTo>
                  <a:pt x="162" y="0"/>
                  <a:pt x="148" y="0"/>
                  <a:pt x="148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5" y="0"/>
                  <a:pt x="0" y="0"/>
                  <a:pt x="0" y="14"/>
                </a:cubicBezTo>
                <a:cubicBezTo>
                  <a:pt x="0" y="29"/>
                  <a:pt x="15" y="29"/>
                  <a:pt x="30" y="29"/>
                </a:cubicBezTo>
                <a:cubicBezTo>
                  <a:pt x="89" y="29"/>
                  <a:pt x="89" y="29"/>
                  <a:pt x="89" y="29"/>
                </a:cubicBezTo>
                <a:cubicBezTo>
                  <a:pt x="89" y="382"/>
                  <a:pt x="89" y="382"/>
                  <a:pt x="89" y="382"/>
                </a:cubicBezTo>
                <a:cubicBezTo>
                  <a:pt x="89" y="427"/>
                  <a:pt x="118" y="471"/>
                  <a:pt x="162" y="471"/>
                </a:cubicBezTo>
                <a:cubicBezTo>
                  <a:pt x="207" y="471"/>
                  <a:pt x="207" y="471"/>
                  <a:pt x="207" y="471"/>
                </a:cubicBezTo>
                <a:cubicBezTo>
                  <a:pt x="442" y="471"/>
                  <a:pt x="442" y="471"/>
                  <a:pt x="442" y="471"/>
                </a:cubicBezTo>
                <a:cubicBezTo>
                  <a:pt x="619" y="471"/>
                  <a:pt x="619" y="471"/>
                  <a:pt x="619" y="471"/>
                </a:cubicBezTo>
                <a:cubicBezTo>
                  <a:pt x="619" y="471"/>
                  <a:pt x="619" y="441"/>
                  <a:pt x="619" y="427"/>
                </a:cubicBezTo>
                <a:lnTo>
                  <a:pt x="162" y="427"/>
                </a:lnTo>
                <a:close/>
                <a:moveTo>
                  <a:pt x="118" y="118"/>
                </a:moveTo>
                <a:lnTo>
                  <a:pt x="118" y="118"/>
                </a:lnTo>
                <a:cubicBezTo>
                  <a:pt x="589" y="118"/>
                  <a:pt x="589" y="118"/>
                  <a:pt x="589" y="118"/>
                </a:cubicBezTo>
                <a:cubicBezTo>
                  <a:pt x="545" y="309"/>
                  <a:pt x="545" y="309"/>
                  <a:pt x="545" y="309"/>
                </a:cubicBezTo>
                <a:cubicBezTo>
                  <a:pt x="118" y="353"/>
                  <a:pt x="118" y="353"/>
                  <a:pt x="118" y="353"/>
                </a:cubicBezTo>
                <a:lnTo>
                  <a:pt x="118" y="118"/>
                </a:lnTo>
                <a:close/>
                <a:moveTo>
                  <a:pt x="354" y="544"/>
                </a:moveTo>
                <a:lnTo>
                  <a:pt x="354" y="544"/>
                </a:lnTo>
                <a:cubicBezTo>
                  <a:pt x="354" y="589"/>
                  <a:pt x="398" y="618"/>
                  <a:pt x="442" y="618"/>
                </a:cubicBezTo>
                <a:cubicBezTo>
                  <a:pt x="486" y="618"/>
                  <a:pt x="516" y="589"/>
                  <a:pt x="516" y="544"/>
                </a:cubicBezTo>
                <a:cubicBezTo>
                  <a:pt x="516" y="500"/>
                  <a:pt x="486" y="471"/>
                  <a:pt x="442" y="471"/>
                </a:cubicBezTo>
                <a:cubicBezTo>
                  <a:pt x="398" y="471"/>
                  <a:pt x="354" y="500"/>
                  <a:pt x="354" y="544"/>
                </a:cubicBezTo>
                <a:close/>
                <a:moveTo>
                  <a:pt x="442" y="500"/>
                </a:moveTo>
                <a:lnTo>
                  <a:pt x="442" y="500"/>
                </a:lnTo>
                <a:cubicBezTo>
                  <a:pt x="457" y="500"/>
                  <a:pt x="471" y="530"/>
                  <a:pt x="471" y="544"/>
                </a:cubicBezTo>
                <a:cubicBezTo>
                  <a:pt x="471" y="559"/>
                  <a:pt x="457" y="589"/>
                  <a:pt x="442" y="589"/>
                </a:cubicBezTo>
                <a:cubicBezTo>
                  <a:pt x="412" y="589"/>
                  <a:pt x="398" y="559"/>
                  <a:pt x="398" y="544"/>
                </a:cubicBezTo>
                <a:cubicBezTo>
                  <a:pt x="398" y="530"/>
                  <a:pt x="412" y="500"/>
                  <a:pt x="442" y="50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2" name="Freeform 94"/>
          <p:cNvSpPr>
            <a:spLocks noChangeArrowheads="1"/>
          </p:cNvSpPr>
          <p:nvPr/>
        </p:nvSpPr>
        <p:spPr bwMode="auto">
          <a:xfrm>
            <a:off x="5535484" y="5736582"/>
            <a:ext cx="404038" cy="376112"/>
          </a:xfrm>
          <a:custGeom>
            <a:avLst/>
            <a:gdLst>
              <a:gd name="T0" fmla="*/ 191 w 634"/>
              <a:gd name="T1" fmla="*/ 162 h 590"/>
              <a:gd name="T2" fmla="*/ 191 w 634"/>
              <a:gd name="T3" fmla="*/ 162 h 590"/>
              <a:gd name="T4" fmla="*/ 147 w 634"/>
              <a:gd name="T5" fmla="*/ 0 h 590"/>
              <a:gd name="T6" fmla="*/ 14 w 634"/>
              <a:gd name="T7" fmla="*/ 0 h 590"/>
              <a:gd name="T8" fmla="*/ 0 w 634"/>
              <a:gd name="T9" fmla="*/ 15 h 590"/>
              <a:gd name="T10" fmla="*/ 14 w 634"/>
              <a:gd name="T11" fmla="*/ 45 h 590"/>
              <a:gd name="T12" fmla="*/ 117 w 634"/>
              <a:gd name="T13" fmla="*/ 45 h 590"/>
              <a:gd name="T14" fmla="*/ 162 w 634"/>
              <a:gd name="T15" fmla="*/ 162 h 590"/>
              <a:gd name="T16" fmla="*/ 162 w 634"/>
              <a:gd name="T17" fmla="*/ 162 h 590"/>
              <a:gd name="T18" fmla="*/ 191 w 634"/>
              <a:gd name="T19" fmla="*/ 398 h 590"/>
              <a:gd name="T20" fmla="*/ 279 w 634"/>
              <a:gd name="T21" fmla="*/ 471 h 590"/>
              <a:gd name="T22" fmla="*/ 485 w 634"/>
              <a:gd name="T23" fmla="*/ 471 h 590"/>
              <a:gd name="T24" fmla="*/ 574 w 634"/>
              <a:gd name="T25" fmla="*/ 398 h 590"/>
              <a:gd name="T26" fmla="*/ 633 w 634"/>
              <a:gd name="T27" fmla="*/ 162 h 590"/>
              <a:gd name="T28" fmla="*/ 191 w 634"/>
              <a:gd name="T29" fmla="*/ 162 h 590"/>
              <a:gd name="T30" fmla="*/ 530 w 634"/>
              <a:gd name="T31" fmla="*/ 398 h 590"/>
              <a:gd name="T32" fmla="*/ 530 w 634"/>
              <a:gd name="T33" fmla="*/ 398 h 590"/>
              <a:gd name="T34" fmla="*/ 485 w 634"/>
              <a:gd name="T35" fmla="*/ 427 h 590"/>
              <a:gd name="T36" fmla="*/ 279 w 634"/>
              <a:gd name="T37" fmla="*/ 427 h 590"/>
              <a:gd name="T38" fmla="*/ 235 w 634"/>
              <a:gd name="T39" fmla="*/ 398 h 590"/>
              <a:gd name="T40" fmla="*/ 206 w 634"/>
              <a:gd name="T41" fmla="*/ 192 h 590"/>
              <a:gd name="T42" fmla="*/ 574 w 634"/>
              <a:gd name="T43" fmla="*/ 192 h 590"/>
              <a:gd name="T44" fmla="*/ 530 w 634"/>
              <a:gd name="T45" fmla="*/ 398 h 590"/>
              <a:gd name="T46" fmla="*/ 279 w 634"/>
              <a:gd name="T47" fmla="*/ 516 h 590"/>
              <a:gd name="T48" fmla="*/ 279 w 634"/>
              <a:gd name="T49" fmla="*/ 516 h 590"/>
              <a:gd name="T50" fmla="*/ 235 w 634"/>
              <a:gd name="T51" fmla="*/ 545 h 590"/>
              <a:gd name="T52" fmla="*/ 279 w 634"/>
              <a:gd name="T53" fmla="*/ 589 h 590"/>
              <a:gd name="T54" fmla="*/ 309 w 634"/>
              <a:gd name="T55" fmla="*/ 545 h 590"/>
              <a:gd name="T56" fmla="*/ 279 w 634"/>
              <a:gd name="T57" fmla="*/ 516 h 590"/>
              <a:gd name="T58" fmla="*/ 471 w 634"/>
              <a:gd name="T59" fmla="*/ 516 h 590"/>
              <a:gd name="T60" fmla="*/ 471 w 634"/>
              <a:gd name="T61" fmla="*/ 516 h 590"/>
              <a:gd name="T62" fmla="*/ 426 w 634"/>
              <a:gd name="T63" fmla="*/ 545 h 590"/>
              <a:gd name="T64" fmla="*/ 471 w 634"/>
              <a:gd name="T65" fmla="*/ 589 h 590"/>
              <a:gd name="T66" fmla="*/ 515 w 634"/>
              <a:gd name="T67" fmla="*/ 545 h 590"/>
              <a:gd name="T68" fmla="*/ 471 w 634"/>
              <a:gd name="T69" fmla="*/ 516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34" h="590">
                <a:moveTo>
                  <a:pt x="191" y="162"/>
                </a:moveTo>
                <a:lnTo>
                  <a:pt x="191" y="162"/>
                </a:lnTo>
                <a:cubicBezTo>
                  <a:pt x="147" y="0"/>
                  <a:pt x="147" y="0"/>
                  <a:pt x="147" y="0"/>
                </a:cubicBezTo>
                <a:cubicBezTo>
                  <a:pt x="14" y="0"/>
                  <a:pt x="14" y="0"/>
                  <a:pt x="14" y="0"/>
                </a:cubicBezTo>
                <a:lnTo>
                  <a:pt x="0" y="15"/>
                </a:lnTo>
                <a:cubicBezTo>
                  <a:pt x="0" y="30"/>
                  <a:pt x="14" y="45"/>
                  <a:pt x="14" y="45"/>
                </a:cubicBezTo>
                <a:cubicBezTo>
                  <a:pt x="117" y="45"/>
                  <a:pt x="117" y="45"/>
                  <a:pt x="117" y="45"/>
                </a:cubicBezTo>
                <a:cubicBezTo>
                  <a:pt x="162" y="162"/>
                  <a:pt x="162" y="162"/>
                  <a:pt x="162" y="162"/>
                </a:cubicBezTo>
                <a:lnTo>
                  <a:pt x="162" y="162"/>
                </a:lnTo>
                <a:cubicBezTo>
                  <a:pt x="191" y="398"/>
                  <a:pt x="191" y="398"/>
                  <a:pt x="191" y="398"/>
                </a:cubicBezTo>
                <a:cubicBezTo>
                  <a:pt x="191" y="442"/>
                  <a:pt x="235" y="471"/>
                  <a:pt x="279" y="471"/>
                </a:cubicBezTo>
                <a:cubicBezTo>
                  <a:pt x="485" y="471"/>
                  <a:pt x="485" y="471"/>
                  <a:pt x="485" y="471"/>
                </a:cubicBezTo>
                <a:cubicBezTo>
                  <a:pt x="530" y="471"/>
                  <a:pt x="574" y="442"/>
                  <a:pt x="574" y="398"/>
                </a:cubicBezTo>
                <a:cubicBezTo>
                  <a:pt x="633" y="162"/>
                  <a:pt x="633" y="162"/>
                  <a:pt x="633" y="162"/>
                </a:cubicBezTo>
                <a:lnTo>
                  <a:pt x="191" y="162"/>
                </a:lnTo>
                <a:close/>
                <a:moveTo>
                  <a:pt x="530" y="398"/>
                </a:moveTo>
                <a:lnTo>
                  <a:pt x="530" y="398"/>
                </a:lnTo>
                <a:cubicBezTo>
                  <a:pt x="530" y="413"/>
                  <a:pt x="515" y="427"/>
                  <a:pt x="485" y="427"/>
                </a:cubicBezTo>
                <a:cubicBezTo>
                  <a:pt x="279" y="427"/>
                  <a:pt x="279" y="427"/>
                  <a:pt x="279" y="427"/>
                </a:cubicBezTo>
                <a:cubicBezTo>
                  <a:pt x="250" y="427"/>
                  <a:pt x="235" y="413"/>
                  <a:pt x="235" y="398"/>
                </a:cubicBezTo>
                <a:cubicBezTo>
                  <a:pt x="206" y="192"/>
                  <a:pt x="206" y="192"/>
                  <a:pt x="206" y="192"/>
                </a:cubicBezTo>
                <a:cubicBezTo>
                  <a:pt x="574" y="192"/>
                  <a:pt x="574" y="192"/>
                  <a:pt x="574" y="192"/>
                </a:cubicBezTo>
                <a:lnTo>
                  <a:pt x="530" y="398"/>
                </a:lnTo>
                <a:close/>
                <a:moveTo>
                  <a:pt x="279" y="516"/>
                </a:moveTo>
                <a:lnTo>
                  <a:pt x="279" y="516"/>
                </a:lnTo>
                <a:cubicBezTo>
                  <a:pt x="250" y="516"/>
                  <a:pt x="235" y="530"/>
                  <a:pt x="235" y="545"/>
                </a:cubicBezTo>
                <a:cubicBezTo>
                  <a:pt x="235" y="575"/>
                  <a:pt x="250" y="589"/>
                  <a:pt x="279" y="589"/>
                </a:cubicBezTo>
                <a:cubicBezTo>
                  <a:pt x="294" y="589"/>
                  <a:pt x="309" y="575"/>
                  <a:pt x="309" y="545"/>
                </a:cubicBezTo>
                <a:cubicBezTo>
                  <a:pt x="309" y="530"/>
                  <a:pt x="294" y="516"/>
                  <a:pt x="279" y="516"/>
                </a:cubicBezTo>
                <a:close/>
                <a:moveTo>
                  <a:pt x="471" y="516"/>
                </a:moveTo>
                <a:lnTo>
                  <a:pt x="471" y="516"/>
                </a:lnTo>
                <a:cubicBezTo>
                  <a:pt x="456" y="516"/>
                  <a:pt x="426" y="530"/>
                  <a:pt x="426" y="545"/>
                </a:cubicBezTo>
                <a:cubicBezTo>
                  <a:pt x="426" y="575"/>
                  <a:pt x="456" y="589"/>
                  <a:pt x="471" y="589"/>
                </a:cubicBezTo>
                <a:cubicBezTo>
                  <a:pt x="485" y="589"/>
                  <a:pt x="515" y="575"/>
                  <a:pt x="515" y="545"/>
                </a:cubicBezTo>
                <a:cubicBezTo>
                  <a:pt x="515" y="530"/>
                  <a:pt x="485" y="516"/>
                  <a:pt x="471" y="516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3" name="Freeform 95"/>
          <p:cNvSpPr>
            <a:spLocks noChangeArrowheads="1"/>
          </p:cNvSpPr>
          <p:nvPr/>
        </p:nvSpPr>
        <p:spPr bwMode="auto">
          <a:xfrm>
            <a:off x="4888554" y="5764615"/>
            <a:ext cx="392362" cy="320046"/>
          </a:xfrm>
          <a:custGeom>
            <a:avLst/>
            <a:gdLst>
              <a:gd name="T0" fmla="*/ 603 w 619"/>
              <a:gd name="T1" fmla="*/ 117 h 501"/>
              <a:gd name="T2" fmla="*/ 515 w 619"/>
              <a:gd name="T3" fmla="*/ 29 h 501"/>
              <a:gd name="T4" fmla="*/ 589 w 619"/>
              <a:gd name="T5" fmla="*/ 14 h 501"/>
              <a:gd name="T6" fmla="*/ 486 w 619"/>
              <a:gd name="T7" fmla="*/ 0 h 501"/>
              <a:gd name="T8" fmla="*/ 191 w 619"/>
              <a:gd name="T9" fmla="*/ 117 h 501"/>
              <a:gd name="T10" fmla="*/ 59 w 619"/>
              <a:gd name="T11" fmla="*/ 0 h 501"/>
              <a:gd name="T12" fmla="*/ 59 w 619"/>
              <a:gd name="T13" fmla="*/ 29 h 501"/>
              <a:gd name="T14" fmla="*/ 147 w 619"/>
              <a:gd name="T15" fmla="*/ 117 h 501"/>
              <a:gd name="T16" fmla="*/ 0 w 619"/>
              <a:gd name="T17" fmla="*/ 132 h 501"/>
              <a:gd name="T18" fmla="*/ 29 w 619"/>
              <a:gd name="T19" fmla="*/ 147 h 501"/>
              <a:gd name="T20" fmla="*/ 132 w 619"/>
              <a:gd name="T21" fmla="*/ 500 h 501"/>
              <a:gd name="T22" fmla="*/ 545 w 619"/>
              <a:gd name="T23" fmla="*/ 426 h 501"/>
              <a:gd name="T24" fmla="*/ 603 w 619"/>
              <a:gd name="T25" fmla="*/ 147 h 501"/>
              <a:gd name="T26" fmla="*/ 603 w 619"/>
              <a:gd name="T27" fmla="*/ 117 h 501"/>
              <a:gd name="T28" fmla="*/ 191 w 619"/>
              <a:gd name="T29" fmla="*/ 471 h 501"/>
              <a:gd name="T30" fmla="*/ 88 w 619"/>
              <a:gd name="T31" fmla="*/ 426 h 501"/>
              <a:gd name="T32" fmla="*/ 191 w 619"/>
              <a:gd name="T33" fmla="*/ 382 h 501"/>
              <a:gd name="T34" fmla="*/ 191 w 619"/>
              <a:gd name="T35" fmla="*/ 353 h 501"/>
              <a:gd name="T36" fmla="*/ 88 w 619"/>
              <a:gd name="T37" fmla="*/ 353 h 501"/>
              <a:gd name="T38" fmla="*/ 191 w 619"/>
              <a:gd name="T39" fmla="*/ 264 h 501"/>
              <a:gd name="T40" fmla="*/ 191 w 619"/>
              <a:gd name="T41" fmla="*/ 235 h 501"/>
              <a:gd name="T42" fmla="*/ 73 w 619"/>
              <a:gd name="T43" fmla="*/ 235 h 501"/>
              <a:gd name="T44" fmla="*/ 191 w 619"/>
              <a:gd name="T45" fmla="*/ 147 h 501"/>
              <a:gd name="T46" fmla="*/ 383 w 619"/>
              <a:gd name="T47" fmla="*/ 471 h 501"/>
              <a:gd name="T48" fmla="*/ 236 w 619"/>
              <a:gd name="T49" fmla="*/ 471 h 501"/>
              <a:gd name="T50" fmla="*/ 383 w 619"/>
              <a:gd name="T51" fmla="*/ 382 h 501"/>
              <a:gd name="T52" fmla="*/ 383 w 619"/>
              <a:gd name="T53" fmla="*/ 353 h 501"/>
              <a:gd name="T54" fmla="*/ 236 w 619"/>
              <a:gd name="T55" fmla="*/ 353 h 501"/>
              <a:gd name="T56" fmla="*/ 383 w 619"/>
              <a:gd name="T57" fmla="*/ 264 h 501"/>
              <a:gd name="T58" fmla="*/ 383 w 619"/>
              <a:gd name="T59" fmla="*/ 235 h 501"/>
              <a:gd name="T60" fmla="*/ 236 w 619"/>
              <a:gd name="T61" fmla="*/ 235 h 501"/>
              <a:gd name="T62" fmla="*/ 383 w 619"/>
              <a:gd name="T63" fmla="*/ 147 h 501"/>
              <a:gd name="T64" fmla="*/ 500 w 619"/>
              <a:gd name="T65" fmla="*/ 426 h 501"/>
              <a:gd name="T66" fmla="*/ 471 w 619"/>
              <a:gd name="T67" fmla="*/ 471 h 501"/>
              <a:gd name="T68" fmla="*/ 427 w 619"/>
              <a:gd name="T69" fmla="*/ 382 h 501"/>
              <a:gd name="T70" fmla="*/ 500 w 619"/>
              <a:gd name="T71" fmla="*/ 426 h 501"/>
              <a:gd name="T72" fmla="*/ 515 w 619"/>
              <a:gd name="T73" fmla="*/ 353 h 501"/>
              <a:gd name="T74" fmla="*/ 427 w 619"/>
              <a:gd name="T75" fmla="*/ 264 h 501"/>
              <a:gd name="T76" fmla="*/ 515 w 619"/>
              <a:gd name="T77" fmla="*/ 353 h 501"/>
              <a:gd name="T78" fmla="*/ 530 w 619"/>
              <a:gd name="T79" fmla="*/ 235 h 501"/>
              <a:gd name="T80" fmla="*/ 427 w 619"/>
              <a:gd name="T81" fmla="*/ 147 h 501"/>
              <a:gd name="T82" fmla="*/ 530 w 619"/>
              <a:gd name="T83" fmla="*/ 235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19" h="501">
                <a:moveTo>
                  <a:pt x="603" y="117"/>
                </a:moveTo>
                <a:lnTo>
                  <a:pt x="603" y="117"/>
                </a:lnTo>
                <a:cubicBezTo>
                  <a:pt x="471" y="117"/>
                  <a:pt x="471" y="117"/>
                  <a:pt x="471" y="117"/>
                </a:cubicBezTo>
                <a:cubicBezTo>
                  <a:pt x="515" y="29"/>
                  <a:pt x="515" y="29"/>
                  <a:pt x="515" y="29"/>
                </a:cubicBezTo>
                <a:cubicBezTo>
                  <a:pt x="559" y="29"/>
                  <a:pt x="559" y="29"/>
                  <a:pt x="559" y="29"/>
                </a:cubicBezTo>
                <a:cubicBezTo>
                  <a:pt x="574" y="29"/>
                  <a:pt x="589" y="29"/>
                  <a:pt x="589" y="14"/>
                </a:cubicBezTo>
                <a:cubicBezTo>
                  <a:pt x="589" y="0"/>
                  <a:pt x="574" y="0"/>
                  <a:pt x="559" y="0"/>
                </a:cubicBezTo>
                <a:cubicBezTo>
                  <a:pt x="486" y="0"/>
                  <a:pt x="486" y="0"/>
                  <a:pt x="486" y="0"/>
                </a:cubicBezTo>
                <a:cubicBezTo>
                  <a:pt x="427" y="117"/>
                  <a:pt x="427" y="117"/>
                  <a:pt x="427" y="117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32" y="0"/>
                  <a:pt x="132" y="0"/>
                  <a:pt x="132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4" y="0"/>
                  <a:pt x="29" y="0"/>
                  <a:pt x="29" y="14"/>
                </a:cubicBezTo>
                <a:cubicBezTo>
                  <a:pt x="29" y="29"/>
                  <a:pt x="44" y="29"/>
                  <a:pt x="59" y="29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147" y="117"/>
                  <a:pt x="147" y="117"/>
                  <a:pt x="147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0" y="117"/>
                  <a:pt x="0" y="117"/>
                  <a:pt x="0" y="132"/>
                </a:cubicBezTo>
                <a:cubicBezTo>
                  <a:pt x="0" y="147"/>
                  <a:pt x="0" y="147"/>
                  <a:pt x="15" y="147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59" y="426"/>
                  <a:pt x="59" y="426"/>
                  <a:pt x="59" y="426"/>
                </a:cubicBezTo>
                <a:cubicBezTo>
                  <a:pt x="59" y="471"/>
                  <a:pt x="88" y="500"/>
                  <a:pt x="132" y="500"/>
                </a:cubicBezTo>
                <a:cubicBezTo>
                  <a:pt x="471" y="500"/>
                  <a:pt x="471" y="500"/>
                  <a:pt x="471" y="500"/>
                </a:cubicBezTo>
                <a:cubicBezTo>
                  <a:pt x="515" y="500"/>
                  <a:pt x="545" y="471"/>
                  <a:pt x="545" y="426"/>
                </a:cubicBezTo>
                <a:cubicBezTo>
                  <a:pt x="589" y="147"/>
                  <a:pt x="589" y="147"/>
                  <a:pt x="589" y="147"/>
                </a:cubicBezTo>
                <a:cubicBezTo>
                  <a:pt x="603" y="147"/>
                  <a:pt x="603" y="147"/>
                  <a:pt x="603" y="147"/>
                </a:cubicBezTo>
                <a:cubicBezTo>
                  <a:pt x="618" y="147"/>
                  <a:pt x="618" y="147"/>
                  <a:pt x="618" y="132"/>
                </a:cubicBezTo>
                <a:cubicBezTo>
                  <a:pt x="618" y="117"/>
                  <a:pt x="618" y="117"/>
                  <a:pt x="603" y="117"/>
                </a:cubicBezTo>
                <a:close/>
                <a:moveTo>
                  <a:pt x="191" y="471"/>
                </a:moveTo>
                <a:lnTo>
                  <a:pt x="191" y="471"/>
                </a:lnTo>
                <a:cubicBezTo>
                  <a:pt x="132" y="471"/>
                  <a:pt x="132" y="471"/>
                  <a:pt x="132" y="471"/>
                </a:cubicBezTo>
                <a:cubicBezTo>
                  <a:pt x="118" y="471"/>
                  <a:pt x="88" y="441"/>
                  <a:pt x="88" y="426"/>
                </a:cubicBezTo>
                <a:cubicBezTo>
                  <a:pt x="88" y="382"/>
                  <a:pt x="88" y="382"/>
                  <a:pt x="88" y="382"/>
                </a:cubicBezTo>
                <a:cubicBezTo>
                  <a:pt x="191" y="382"/>
                  <a:pt x="191" y="382"/>
                  <a:pt x="191" y="382"/>
                </a:cubicBezTo>
                <a:lnTo>
                  <a:pt x="191" y="471"/>
                </a:lnTo>
                <a:close/>
                <a:moveTo>
                  <a:pt x="191" y="353"/>
                </a:moveTo>
                <a:lnTo>
                  <a:pt x="191" y="353"/>
                </a:lnTo>
                <a:cubicBezTo>
                  <a:pt x="88" y="353"/>
                  <a:pt x="88" y="353"/>
                  <a:pt x="88" y="353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191" y="264"/>
                  <a:pt x="191" y="264"/>
                  <a:pt x="191" y="264"/>
                </a:cubicBezTo>
                <a:lnTo>
                  <a:pt x="191" y="353"/>
                </a:lnTo>
                <a:close/>
                <a:moveTo>
                  <a:pt x="191" y="235"/>
                </a:moveTo>
                <a:lnTo>
                  <a:pt x="191" y="235"/>
                </a:lnTo>
                <a:cubicBezTo>
                  <a:pt x="73" y="235"/>
                  <a:pt x="73" y="235"/>
                  <a:pt x="73" y="235"/>
                </a:cubicBezTo>
                <a:cubicBezTo>
                  <a:pt x="73" y="147"/>
                  <a:pt x="73" y="147"/>
                  <a:pt x="73" y="147"/>
                </a:cubicBezTo>
                <a:cubicBezTo>
                  <a:pt x="191" y="147"/>
                  <a:pt x="191" y="147"/>
                  <a:pt x="191" y="147"/>
                </a:cubicBezTo>
                <a:lnTo>
                  <a:pt x="191" y="235"/>
                </a:lnTo>
                <a:close/>
                <a:moveTo>
                  <a:pt x="383" y="471"/>
                </a:moveTo>
                <a:lnTo>
                  <a:pt x="383" y="471"/>
                </a:lnTo>
                <a:cubicBezTo>
                  <a:pt x="236" y="471"/>
                  <a:pt x="236" y="471"/>
                  <a:pt x="236" y="471"/>
                </a:cubicBezTo>
                <a:cubicBezTo>
                  <a:pt x="236" y="382"/>
                  <a:pt x="236" y="382"/>
                  <a:pt x="236" y="382"/>
                </a:cubicBezTo>
                <a:cubicBezTo>
                  <a:pt x="383" y="382"/>
                  <a:pt x="383" y="382"/>
                  <a:pt x="383" y="382"/>
                </a:cubicBezTo>
                <a:lnTo>
                  <a:pt x="383" y="471"/>
                </a:lnTo>
                <a:close/>
                <a:moveTo>
                  <a:pt x="383" y="353"/>
                </a:moveTo>
                <a:lnTo>
                  <a:pt x="383" y="353"/>
                </a:lnTo>
                <a:cubicBezTo>
                  <a:pt x="236" y="353"/>
                  <a:pt x="236" y="353"/>
                  <a:pt x="236" y="353"/>
                </a:cubicBezTo>
                <a:cubicBezTo>
                  <a:pt x="236" y="264"/>
                  <a:pt x="236" y="264"/>
                  <a:pt x="236" y="264"/>
                </a:cubicBezTo>
                <a:cubicBezTo>
                  <a:pt x="383" y="264"/>
                  <a:pt x="383" y="264"/>
                  <a:pt x="383" y="264"/>
                </a:cubicBezTo>
                <a:lnTo>
                  <a:pt x="383" y="353"/>
                </a:lnTo>
                <a:close/>
                <a:moveTo>
                  <a:pt x="383" y="235"/>
                </a:moveTo>
                <a:lnTo>
                  <a:pt x="383" y="235"/>
                </a:lnTo>
                <a:cubicBezTo>
                  <a:pt x="236" y="235"/>
                  <a:pt x="236" y="235"/>
                  <a:pt x="236" y="235"/>
                </a:cubicBezTo>
                <a:cubicBezTo>
                  <a:pt x="236" y="147"/>
                  <a:pt x="236" y="147"/>
                  <a:pt x="236" y="147"/>
                </a:cubicBezTo>
                <a:cubicBezTo>
                  <a:pt x="383" y="147"/>
                  <a:pt x="383" y="147"/>
                  <a:pt x="383" y="147"/>
                </a:cubicBezTo>
                <a:lnTo>
                  <a:pt x="383" y="235"/>
                </a:lnTo>
                <a:close/>
                <a:moveTo>
                  <a:pt x="500" y="426"/>
                </a:moveTo>
                <a:lnTo>
                  <a:pt x="500" y="426"/>
                </a:lnTo>
                <a:cubicBezTo>
                  <a:pt x="500" y="441"/>
                  <a:pt x="486" y="471"/>
                  <a:pt x="471" y="471"/>
                </a:cubicBezTo>
                <a:cubicBezTo>
                  <a:pt x="427" y="471"/>
                  <a:pt x="427" y="471"/>
                  <a:pt x="427" y="471"/>
                </a:cubicBezTo>
                <a:cubicBezTo>
                  <a:pt x="427" y="382"/>
                  <a:pt x="427" y="382"/>
                  <a:pt x="427" y="382"/>
                </a:cubicBezTo>
                <a:cubicBezTo>
                  <a:pt x="515" y="382"/>
                  <a:pt x="515" y="382"/>
                  <a:pt x="515" y="382"/>
                </a:cubicBezTo>
                <a:lnTo>
                  <a:pt x="500" y="426"/>
                </a:lnTo>
                <a:close/>
                <a:moveTo>
                  <a:pt x="515" y="353"/>
                </a:moveTo>
                <a:lnTo>
                  <a:pt x="515" y="353"/>
                </a:lnTo>
                <a:cubicBezTo>
                  <a:pt x="427" y="353"/>
                  <a:pt x="427" y="353"/>
                  <a:pt x="427" y="353"/>
                </a:cubicBezTo>
                <a:cubicBezTo>
                  <a:pt x="427" y="264"/>
                  <a:pt x="427" y="264"/>
                  <a:pt x="427" y="264"/>
                </a:cubicBezTo>
                <a:cubicBezTo>
                  <a:pt x="530" y="264"/>
                  <a:pt x="530" y="264"/>
                  <a:pt x="530" y="264"/>
                </a:cubicBezTo>
                <a:lnTo>
                  <a:pt x="515" y="353"/>
                </a:lnTo>
                <a:close/>
                <a:moveTo>
                  <a:pt x="530" y="235"/>
                </a:moveTo>
                <a:lnTo>
                  <a:pt x="530" y="235"/>
                </a:lnTo>
                <a:cubicBezTo>
                  <a:pt x="427" y="235"/>
                  <a:pt x="427" y="235"/>
                  <a:pt x="427" y="235"/>
                </a:cubicBezTo>
                <a:cubicBezTo>
                  <a:pt x="427" y="147"/>
                  <a:pt x="427" y="147"/>
                  <a:pt x="427" y="147"/>
                </a:cubicBezTo>
                <a:cubicBezTo>
                  <a:pt x="545" y="147"/>
                  <a:pt x="545" y="147"/>
                  <a:pt x="545" y="147"/>
                </a:cubicBezTo>
                <a:lnTo>
                  <a:pt x="530" y="235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4" name="Freeform 96"/>
          <p:cNvSpPr>
            <a:spLocks noChangeArrowheads="1"/>
          </p:cNvSpPr>
          <p:nvPr/>
        </p:nvSpPr>
        <p:spPr bwMode="auto">
          <a:xfrm>
            <a:off x="4232282" y="5724902"/>
            <a:ext cx="404038" cy="394799"/>
          </a:xfrm>
          <a:custGeom>
            <a:avLst/>
            <a:gdLst>
              <a:gd name="T0" fmla="*/ 516 w 634"/>
              <a:gd name="T1" fmla="*/ 0 h 619"/>
              <a:gd name="T2" fmla="*/ 516 w 634"/>
              <a:gd name="T3" fmla="*/ 0 h 619"/>
              <a:gd name="T4" fmla="*/ 118 w 634"/>
              <a:gd name="T5" fmla="*/ 0 h 619"/>
              <a:gd name="T6" fmla="*/ 0 w 634"/>
              <a:gd name="T7" fmla="*/ 191 h 619"/>
              <a:gd name="T8" fmla="*/ 0 w 634"/>
              <a:gd name="T9" fmla="*/ 265 h 619"/>
              <a:gd name="T10" fmla="*/ 30 w 634"/>
              <a:gd name="T11" fmla="*/ 323 h 619"/>
              <a:gd name="T12" fmla="*/ 30 w 634"/>
              <a:gd name="T13" fmla="*/ 544 h 619"/>
              <a:gd name="T14" fmla="*/ 103 w 634"/>
              <a:gd name="T15" fmla="*/ 618 h 619"/>
              <a:gd name="T16" fmla="*/ 530 w 634"/>
              <a:gd name="T17" fmla="*/ 618 h 619"/>
              <a:gd name="T18" fmla="*/ 619 w 634"/>
              <a:gd name="T19" fmla="*/ 544 h 619"/>
              <a:gd name="T20" fmla="*/ 619 w 634"/>
              <a:gd name="T21" fmla="*/ 323 h 619"/>
              <a:gd name="T22" fmla="*/ 633 w 634"/>
              <a:gd name="T23" fmla="*/ 265 h 619"/>
              <a:gd name="T24" fmla="*/ 633 w 634"/>
              <a:gd name="T25" fmla="*/ 191 h 619"/>
              <a:gd name="T26" fmla="*/ 516 w 634"/>
              <a:gd name="T27" fmla="*/ 0 h 619"/>
              <a:gd name="T28" fmla="*/ 575 w 634"/>
              <a:gd name="T29" fmla="*/ 544 h 619"/>
              <a:gd name="T30" fmla="*/ 575 w 634"/>
              <a:gd name="T31" fmla="*/ 544 h 619"/>
              <a:gd name="T32" fmla="*/ 530 w 634"/>
              <a:gd name="T33" fmla="*/ 589 h 619"/>
              <a:gd name="T34" fmla="*/ 103 w 634"/>
              <a:gd name="T35" fmla="*/ 589 h 619"/>
              <a:gd name="T36" fmla="*/ 59 w 634"/>
              <a:gd name="T37" fmla="*/ 544 h 619"/>
              <a:gd name="T38" fmla="*/ 59 w 634"/>
              <a:gd name="T39" fmla="*/ 500 h 619"/>
              <a:gd name="T40" fmla="*/ 575 w 634"/>
              <a:gd name="T41" fmla="*/ 500 h 619"/>
              <a:gd name="T42" fmla="*/ 575 w 634"/>
              <a:gd name="T43" fmla="*/ 544 h 619"/>
              <a:gd name="T44" fmla="*/ 575 w 634"/>
              <a:gd name="T45" fmla="*/ 471 h 619"/>
              <a:gd name="T46" fmla="*/ 575 w 634"/>
              <a:gd name="T47" fmla="*/ 471 h 619"/>
              <a:gd name="T48" fmla="*/ 59 w 634"/>
              <a:gd name="T49" fmla="*/ 471 h 619"/>
              <a:gd name="T50" fmla="*/ 59 w 634"/>
              <a:gd name="T51" fmla="*/ 353 h 619"/>
              <a:gd name="T52" fmla="*/ 103 w 634"/>
              <a:gd name="T53" fmla="*/ 353 h 619"/>
              <a:gd name="T54" fmla="*/ 177 w 634"/>
              <a:gd name="T55" fmla="*/ 294 h 619"/>
              <a:gd name="T56" fmla="*/ 251 w 634"/>
              <a:gd name="T57" fmla="*/ 353 h 619"/>
              <a:gd name="T58" fmla="*/ 324 w 634"/>
              <a:gd name="T59" fmla="*/ 309 h 619"/>
              <a:gd name="T60" fmla="*/ 398 w 634"/>
              <a:gd name="T61" fmla="*/ 353 h 619"/>
              <a:gd name="T62" fmla="*/ 471 w 634"/>
              <a:gd name="T63" fmla="*/ 294 h 619"/>
              <a:gd name="T64" fmla="*/ 530 w 634"/>
              <a:gd name="T65" fmla="*/ 353 h 619"/>
              <a:gd name="T66" fmla="*/ 575 w 634"/>
              <a:gd name="T67" fmla="*/ 353 h 619"/>
              <a:gd name="T68" fmla="*/ 575 w 634"/>
              <a:gd name="T69" fmla="*/ 471 h 619"/>
              <a:gd name="T70" fmla="*/ 589 w 634"/>
              <a:gd name="T71" fmla="*/ 265 h 619"/>
              <a:gd name="T72" fmla="*/ 589 w 634"/>
              <a:gd name="T73" fmla="*/ 265 h 619"/>
              <a:gd name="T74" fmla="*/ 530 w 634"/>
              <a:gd name="T75" fmla="*/ 309 h 619"/>
              <a:gd name="T76" fmla="*/ 471 w 634"/>
              <a:gd name="T77" fmla="*/ 265 h 619"/>
              <a:gd name="T78" fmla="*/ 457 w 634"/>
              <a:gd name="T79" fmla="*/ 265 h 619"/>
              <a:gd name="T80" fmla="*/ 398 w 634"/>
              <a:gd name="T81" fmla="*/ 309 h 619"/>
              <a:gd name="T82" fmla="*/ 324 w 634"/>
              <a:gd name="T83" fmla="*/ 265 h 619"/>
              <a:gd name="T84" fmla="*/ 310 w 634"/>
              <a:gd name="T85" fmla="*/ 265 h 619"/>
              <a:gd name="T86" fmla="*/ 251 w 634"/>
              <a:gd name="T87" fmla="*/ 309 h 619"/>
              <a:gd name="T88" fmla="*/ 177 w 634"/>
              <a:gd name="T89" fmla="*/ 265 h 619"/>
              <a:gd name="T90" fmla="*/ 162 w 634"/>
              <a:gd name="T91" fmla="*/ 265 h 619"/>
              <a:gd name="T92" fmla="*/ 103 w 634"/>
              <a:gd name="T93" fmla="*/ 309 h 619"/>
              <a:gd name="T94" fmla="*/ 45 w 634"/>
              <a:gd name="T95" fmla="*/ 265 h 619"/>
              <a:gd name="T96" fmla="*/ 45 w 634"/>
              <a:gd name="T97" fmla="*/ 235 h 619"/>
              <a:gd name="T98" fmla="*/ 589 w 634"/>
              <a:gd name="T99" fmla="*/ 235 h 619"/>
              <a:gd name="T100" fmla="*/ 589 w 634"/>
              <a:gd name="T101" fmla="*/ 265 h 619"/>
              <a:gd name="T102" fmla="*/ 45 w 634"/>
              <a:gd name="T103" fmla="*/ 191 h 619"/>
              <a:gd name="T104" fmla="*/ 45 w 634"/>
              <a:gd name="T105" fmla="*/ 191 h 619"/>
              <a:gd name="T106" fmla="*/ 133 w 634"/>
              <a:gd name="T107" fmla="*/ 29 h 619"/>
              <a:gd name="T108" fmla="*/ 501 w 634"/>
              <a:gd name="T109" fmla="*/ 29 h 619"/>
              <a:gd name="T110" fmla="*/ 589 w 634"/>
              <a:gd name="T111" fmla="*/ 191 h 619"/>
              <a:gd name="T112" fmla="*/ 45 w 634"/>
              <a:gd name="T113" fmla="*/ 191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34" h="619">
                <a:moveTo>
                  <a:pt x="516" y="0"/>
                </a:moveTo>
                <a:lnTo>
                  <a:pt x="516" y="0"/>
                </a:lnTo>
                <a:cubicBezTo>
                  <a:pt x="118" y="0"/>
                  <a:pt x="118" y="0"/>
                  <a:pt x="118" y="0"/>
                </a:cubicBezTo>
                <a:cubicBezTo>
                  <a:pt x="0" y="191"/>
                  <a:pt x="0" y="191"/>
                  <a:pt x="0" y="191"/>
                </a:cubicBezTo>
                <a:lnTo>
                  <a:pt x="0" y="265"/>
                </a:lnTo>
                <a:cubicBezTo>
                  <a:pt x="0" y="294"/>
                  <a:pt x="15" y="309"/>
                  <a:pt x="30" y="323"/>
                </a:cubicBezTo>
                <a:cubicBezTo>
                  <a:pt x="30" y="544"/>
                  <a:pt x="30" y="544"/>
                  <a:pt x="30" y="544"/>
                </a:cubicBezTo>
                <a:cubicBezTo>
                  <a:pt x="30" y="589"/>
                  <a:pt x="59" y="618"/>
                  <a:pt x="103" y="618"/>
                </a:cubicBezTo>
                <a:cubicBezTo>
                  <a:pt x="530" y="618"/>
                  <a:pt x="530" y="618"/>
                  <a:pt x="530" y="618"/>
                </a:cubicBezTo>
                <a:cubicBezTo>
                  <a:pt x="575" y="618"/>
                  <a:pt x="619" y="589"/>
                  <a:pt x="619" y="544"/>
                </a:cubicBezTo>
                <a:cubicBezTo>
                  <a:pt x="619" y="323"/>
                  <a:pt x="619" y="323"/>
                  <a:pt x="619" y="323"/>
                </a:cubicBezTo>
                <a:cubicBezTo>
                  <a:pt x="633" y="309"/>
                  <a:pt x="633" y="294"/>
                  <a:pt x="633" y="265"/>
                </a:cubicBezTo>
                <a:cubicBezTo>
                  <a:pt x="633" y="250"/>
                  <a:pt x="633" y="191"/>
                  <a:pt x="633" y="191"/>
                </a:cubicBezTo>
                <a:lnTo>
                  <a:pt x="516" y="0"/>
                </a:lnTo>
                <a:close/>
                <a:moveTo>
                  <a:pt x="575" y="544"/>
                </a:moveTo>
                <a:lnTo>
                  <a:pt x="575" y="544"/>
                </a:lnTo>
                <a:cubicBezTo>
                  <a:pt x="575" y="559"/>
                  <a:pt x="560" y="589"/>
                  <a:pt x="530" y="589"/>
                </a:cubicBezTo>
                <a:cubicBezTo>
                  <a:pt x="103" y="589"/>
                  <a:pt x="103" y="589"/>
                  <a:pt x="103" y="589"/>
                </a:cubicBezTo>
                <a:cubicBezTo>
                  <a:pt x="89" y="589"/>
                  <a:pt x="59" y="559"/>
                  <a:pt x="59" y="544"/>
                </a:cubicBezTo>
                <a:cubicBezTo>
                  <a:pt x="59" y="500"/>
                  <a:pt x="59" y="500"/>
                  <a:pt x="59" y="500"/>
                </a:cubicBezTo>
                <a:cubicBezTo>
                  <a:pt x="575" y="500"/>
                  <a:pt x="575" y="500"/>
                  <a:pt x="575" y="500"/>
                </a:cubicBezTo>
                <a:lnTo>
                  <a:pt x="575" y="544"/>
                </a:lnTo>
                <a:close/>
                <a:moveTo>
                  <a:pt x="575" y="471"/>
                </a:moveTo>
                <a:lnTo>
                  <a:pt x="575" y="471"/>
                </a:lnTo>
                <a:cubicBezTo>
                  <a:pt x="59" y="471"/>
                  <a:pt x="59" y="471"/>
                  <a:pt x="59" y="471"/>
                </a:cubicBezTo>
                <a:cubicBezTo>
                  <a:pt x="59" y="353"/>
                  <a:pt x="59" y="353"/>
                  <a:pt x="59" y="353"/>
                </a:cubicBezTo>
                <a:cubicBezTo>
                  <a:pt x="74" y="353"/>
                  <a:pt x="89" y="353"/>
                  <a:pt x="103" y="353"/>
                </a:cubicBezTo>
                <a:cubicBezTo>
                  <a:pt x="118" y="353"/>
                  <a:pt x="162" y="323"/>
                  <a:pt x="177" y="294"/>
                </a:cubicBezTo>
                <a:cubicBezTo>
                  <a:pt x="192" y="323"/>
                  <a:pt x="221" y="353"/>
                  <a:pt x="251" y="353"/>
                </a:cubicBezTo>
                <a:cubicBezTo>
                  <a:pt x="280" y="353"/>
                  <a:pt x="310" y="323"/>
                  <a:pt x="324" y="309"/>
                </a:cubicBezTo>
                <a:cubicBezTo>
                  <a:pt x="324" y="323"/>
                  <a:pt x="369" y="353"/>
                  <a:pt x="398" y="353"/>
                </a:cubicBezTo>
                <a:cubicBezTo>
                  <a:pt x="428" y="353"/>
                  <a:pt x="457" y="323"/>
                  <a:pt x="471" y="294"/>
                </a:cubicBezTo>
                <a:cubicBezTo>
                  <a:pt x="486" y="323"/>
                  <a:pt x="501" y="353"/>
                  <a:pt x="530" y="353"/>
                </a:cubicBezTo>
                <a:cubicBezTo>
                  <a:pt x="545" y="353"/>
                  <a:pt x="575" y="353"/>
                  <a:pt x="575" y="353"/>
                </a:cubicBezTo>
                <a:lnTo>
                  <a:pt x="575" y="471"/>
                </a:lnTo>
                <a:close/>
                <a:moveTo>
                  <a:pt x="589" y="265"/>
                </a:moveTo>
                <a:lnTo>
                  <a:pt x="589" y="265"/>
                </a:lnTo>
                <a:cubicBezTo>
                  <a:pt x="589" y="294"/>
                  <a:pt x="560" y="309"/>
                  <a:pt x="530" y="309"/>
                </a:cubicBezTo>
                <a:cubicBezTo>
                  <a:pt x="501" y="309"/>
                  <a:pt x="471" y="294"/>
                  <a:pt x="471" y="265"/>
                </a:cubicBezTo>
                <a:cubicBezTo>
                  <a:pt x="457" y="265"/>
                  <a:pt x="457" y="265"/>
                  <a:pt x="457" y="265"/>
                </a:cubicBezTo>
                <a:cubicBezTo>
                  <a:pt x="457" y="294"/>
                  <a:pt x="428" y="309"/>
                  <a:pt x="398" y="309"/>
                </a:cubicBezTo>
                <a:cubicBezTo>
                  <a:pt x="369" y="309"/>
                  <a:pt x="324" y="294"/>
                  <a:pt x="324" y="265"/>
                </a:cubicBezTo>
                <a:cubicBezTo>
                  <a:pt x="310" y="265"/>
                  <a:pt x="310" y="265"/>
                  <a:pt x="310" y="265"/>
                </a:cubicBezTo>
                <a:cubicBezTo>
                  <a:pt x="310" y="294"/>
                  <a:pt x="280" y="309"/>
                  <a:pt x="251" y="309"/>
                </a:cubicBezTo>
                <a:cubicBezTo>
                  <a:pt x="221" y="309"/>
                  <a:pt x="177" y="294"/>
                  <a:pt x="177" y="265"/>
                </a:cubicBezTo>
                <a:cubicBezTo>
                  <a:pt x="162" y="265"/>
                  <a:pt x="162" y="265"/>
                  <a:pt x="162" y="265"/>
                </a:cubicBezTo>
                <a:cubicBezTo>
                  <a:pt x="162" y="294"/>
                  <a:pt x="133" y="309"/>
                  <a:pt x="103" y="309"/>
                </a:cubicBezTo>
                <a:cubicBezTo>
                  <a:pt x="74" y="309"/>
                  <a:pt x="45" y="294"/>
                  <a:pt x="45" y="265"/>
                </a:cubicBezTo>
                <a:cubicBezTo>
                  <a:pt x="45" y="235"/>
                  <a:pt x="45" y="235"/>
                  <a:pt x="45" y="235"/>
                </a:cubicBezTo>
                <a:cubicBezTo>
                  <a:pt x="589" y="235"/>
                  <a:pt x="589" y="235"/>
                  <a:pt x="589" y="235"/>
                </a:cubicBezTo>
                <a:lnTo>
                  <a:pt x="589" y="265"/>
                </a:lnTo>
                <a:close/>
                <a:moveTo>
                  <a:pt x="45" y="191"/>
                </a:moveTo>
                <a:lnTo>
                  <a:pt x="45" y="191"/>
                </a:lnTo>
                <a:cubicBezTo>
                  <a:pt x="133" y="29"/>
                  <a:pt x="133" y="29"/>
                  <a:pt x="133" y="29"/>
                </a:cubicBezTo>
                <a:cubicBezTo>
                  <a:pt x="501" y="29"/>
                  <a:pt x="501" y="29"/>
                  <a:pt x="501" y="29"/>
                </a:cubicBezTo>
                <a:cubicBezTo>
                  <a:pt x="589" y="191"/>
                  <a:pt x="589" y="191"/>
                  <a:pt x="589" y="191"/>
                </a:cubicBezTo>
                <a:lnTo>
                  <a:pt x="45" y="19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5" name="Freeform 97"/>
          <p:cNvSpPr>
            <a:spLocks noChangeArrowheads="1"/>
          </p:cNvSpPr>
          <p:nvPr/>
        </p:nvSpPr>
        <p:spPr bwMode="auto">
          <a:xfrm>
            <a:off x="3634399" y="5764615"/>
            <a:ext cx="301277" cy="320046"/>
          </a:xfrm>
          <a:custGeom>
            <a:avLst/>
            <a:gdLst>
              <a:gd name="T0" fmla="*/ 383 w 472"/>
              <a:gd name="T1" fmla="*/ 309 h 501"/>
              <a:gd name="T2" fmla="*/ 383 w 472"/>
              <a:gd name="T3" fmla="*/ 309 h 501"/>
              <a:gd name="T4" fmla="*/ 295 w 472"/>
              <a:gd name="T5" fmla="*/ 353 h 501"/>
              <a:gd name="T6" fmla="*/ 192 w 472"/>
              <a:gd name="T7" fmla="*/ 294 h 501"/>
              <a:gd name="T8" fmla="*/ 206 w 472"/>
              <a:gd name="T9" fmla="*/ 250 h 501"/>
              <a:gd name="T10" fmla="*/ 192 w 472"/>
              <a:gd name="T11" fmla="*/ 221 h 501"/>
              <a:gd name="T12" fmla="*/ 310 w 472"/>
              <a:gd name="T13" fmla="*/ 162 h 501"/>
              <a:gd name="T14" fmla="*/ 383 w 472"/>
              <a:gd name="T15" fmla="*/ 191 h 501"/>
              <a:gd name="T16" fmla="*/ 471 w 472"/>
              <a:gd name="T17" fmla="*/ 88 h 501"/>
              <a:gd name="T18" fmla="*/ 383 w 472"/>
              <a:gd name="T19" fmla="*/ 0 h 501"/>
              <a:gd name="T20" fmla="*/ 280 w 472"/>
              <a:gd name="T21" fmla="*/ 88 h 501"/>
              <a:gd name="T22" fmla="*/ 280 w 472"/>
              <a:gd name="T23" fmla="*/ 117 h 501"/>
              <a:gd name="T24" fmla="*/ 177 w 472"/>
              <a:gd name="T25" fmla="*/ 176 h 501"/>
              <a:gd name="T26" fmla="*/ 103 w 472"/>
              <a:gd name="T27" fmla="*/ 147 h 501"/>
              <a:gd name="T28" fmla="*/ 0 w 472"/>
              <a:gd name="T29" fmla="*/ 250 h 501"/>
              <a:gd name="T30" fmla="*/ 103 w 472"/>
              <a:gd name="T31" fmla="*/ 353 h 501"/>
              <a:gd name="T32" fmla="*/ 162 w 472"/>
              <a:gd name="T33" fmla="*/ 323 h 501"/>
              <a:gd name="T34" fmla="*/ 162 w 472"/>
              <a:gd name="T35" fmla="*/ 323 h 501"/>
              <a:gd name="T36" fmla="*/ 280 w 472"/>
              <a:gd name="T37" fmla="*/ 397 h 501"/>
              <a:gd name="T38" fmla="*/ 280 w 472"/>
              <a:gd name="T39" fmla="*/ 412 h 501"/>
              <a:gd name="T40" fmla="*/ 383 w 472"/>
              <a:gd name="T41" fmla="*/ 500 h 501"/>
              <a:gd name="T42" fmla="*/ 471 w 472"/>
              <a:gd name="T43" fmla="*/ 412 h 501"/>
              <a:gd name="T44" fmla="*/ 383 w 472"/>
              <a:gd name="T45" fmla="*/ 309 h 501"/>
              <a:gd name="T46" fmla="*/ 383 w 472"/>
              <a:gd name="T47" fmla="*/ 29 h 501"/>
              <a:gd name="T48" fmla="*/ 383 w 472"/>
              <a:gd name="T49" fmla="*/ 29 h 501"/>
              <a:gd name="T50" fmla="*/ 442 w 472"/>
              <a:gd name="T51" fmla="*/ 88 h 501"/>
              <a:gd name="T52" fmla="*/ 383 w 472"/>
              <a:gd name="T53" fmla="*/ 147 h 501"/>
              <a:gd name="T54" fmla="*/ 324 w 472"/>
              <a:gd name="T55" fmla="*/ 88 h 501"/>
              <a:gd name="T56" fmla="*/ 383 w 472"/>
              <a:gd name="T57" fmla="*/ 29 h 501"/>
              <a:gd name="T58" fmla="*/ 103 w 472"/>
              <a:gd name="T59" fmla="*/ 309 h 501"/>
              <a:gd name="T60" fmla="*/ 103 w 472"/>
              <a:gd name="T61" fmla="*/ 309 h 501"/>
              <a:gd name="T62" fmla="*/ 44 w 472"/>
              <a:gd name="T63" fmla="*/ 250 h 501"/>
              <a:gd name="T64" fmla="*/ 103 w 472"/>
              <a:gd name="T65" fmla="*/ 191 h 501"/>
              <a:gd name="T66" fmla="*/ 162 w 472"/>
              <a:gd name="T67" fmla="*/ 250 h 501"/>
              <a:gd name="T68" fmla="*/ 103 w 472"/>
              <a:gd name="T69" fmla="*/ 309 h 501"/>
              <a:gd name="T70" fmla="*/ 383 w 472"/>
              <a:gd name="T71" fmla="*/ 471 h 501"/>
              <a:gd name="T72" fmla="*/ 383 w 472"/>
              <a:gd name="T73" fmla="*/ 471 h 501"/>
              <a:gd name="T74" fmla="*/ 324 w 472"/>
              <a:gd name="T75" fmla="*/ 412 h 501"/>
              <a:gd name="T76" fmla="*/ 383 w 472"/>
              <a:gd name="T77" fmla="*/ 353 h 501"/>
              <a:gd name="T78" fmla="*/ 442 w 472"/>
              <a:gd name="T79" fmla="*/ 412 h 501"/>
              <a:gd name="T80" fmla="*/ 383 w 472"/>
              <a:gd name="T81" fmla="*/ 471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72" h="501">
                <a:moveTo>
                  <a:pt x="383" y="309"/>
                </a:moveTo>
                <a:lnTo>
                  <a:pt x="383" y="309"/>
                </a:lnTo>
                <a:cubicBezTo>
                  <a:pt x="339" y="309"/>
                  <a:pt x="310" y="323"/>
                  <a:pt x="295" y="353"/>
                </a:cubicBezTo>
                <a:cubicBezTo>
                  <a:pt x="192" y="294"/>
                  <a:pt x="192" y="294"/>
                  <a:pt x="192" y="294"/>
                </a:cubicBezTo>
                <a:cubicBezTo>
                  <a:pt x="192" y="280"/>
                  <a:pt x="206" y="264"/>
                  <a:pt x="206" y="250"/>
                </a:cubicBezTo>
                <a:cubicBezTo>
                  <a:pt x="206" y="235"/>
                  <a:pt x="206" y="235"/>
                  <a:pt x="192" y="221"/>
                </a:cubicBezTo>
                <a:cubicBezTo>
                  <a:pt x="310" y="162"/>
                  <a:pt x="310" y="162"/>
                  <a:pt x="310" y="162"/>
                </a:cubicBezTo>
                <a:cubicBezTo>
                  <a:pt x="324" y="176"/>
                  <a:pt x="353" y="191"/>
                  <a:pt x="383" y="191"/>
                </a:cubicBezTo>
                <a:cubicBezTo>
                  <a:pt x="427" y="191"/>
                  <a:pt x="471" y="147"/>
                  <a:pt x="471" y="88"/>
                </a:cubicBezTo>
                <a:cubicBezTo>
                  <a:pt x="471" y="44"/>
                  <a:pt x="427" y="0"/>
                  <a:pt x="383" y="0"/>
                </a:cubicBezTo>
                <a:cubicBezTo>
                  <a:pt x="324" y="0"/>
                  <a:pt x="280" y="44"/>
                  <a:pt x="280" y="88"/>
                </a:cubicBezTo>
                <a:cubicBezTo>
                  <a:pt x="280" y="103"/>
                  <a:pt x="280" y="117"/>
                  <a:pt x="280" y="117"/>
                </a:cubicBezTo>
                <a:cubicBezTo>
                  <a:pt x="177" y="176"/>
                  <a:pt x="177" y="176"/>
                  <a:pt x="177" y="176"/>
                </a:cubicBezTo>
                <a:cubicBezTo>
                  <a:pt x="162" y="162"/>
                  <a:pt x="133" y="147"/>
                  <a:pt x="103" y="147"/>
                </a:cubicBezTo>
                <a:cubicBezTo>
                  <a:pt x="44" y="147"/>
                  <a:pt x="0" y="191"/>
                  <a:pt x="0" y="250"/>
                </a:cubicBezTo>
                <a:cubicBezTo>
                  <a:pt x="0" y="309"/>
                  <a:pt x="44" y="353"/>
                  <a:pt x="103" y="353"/>
                </a:cubicBezTo>
                <a:cubicBezTo>
                  <a:pt x="133" y="353"/>
                  <a:pt x="148" y="338"/>
                  <a:pt x="162" y="323"/>
                </a:cubicBezTo>
                <a:lnTo>
                  <a:pt x="162" y="323"/>
                </a:lnTo>
                <a:cubicBezTo>
                  <a:pt x="280" y="397"/>
                  <a:pt x="280" y="397"/>
                  <a:pt x="280" y="397"/>
                </a:cubicBezTo>
                <a:cubicBezTo>
                  <a:pt x="280" y="397"/>
                  <a:pt x="280" y="397"/>
                  <a:pt x="280" y="412"/>
                </a:cubicBezTo>
                <a:cubicBezTo>
                  <a:pt x="280" y="456"/>
                  <a:pt x="324" y="500"/>
                  <a:pt x="383" y="500"/>
                </a:cubicBezTo>
                <a:cubicBezTo>
                  <a:pt x="427" y="500"/>
                  <a:pt x="471" y="456"/>
                  <a:pt x="471" y="412"/>
                </a:cubicBezTo>
                <a:cubicBezTo>
                  <a:pt x="471" y="353"/>
                  <a:pt x="427" y="309"/>
                  <a:pt x="383" y="309"/>
                </a:cubicBezTo>
                <a:close/>
                <a:moveTo>
                  <a:pt x="383" y="29"/>
                </a:moveTo>
                <a:lnTo>
                  <a:pt x="383" y="29"/>
                </a:lnTo>
                <a:cubicBezTo>
                  <a:pt x="412" y="29"/>
                  <a:pt x="442" y="59"/>
                  <a:pt x="442" y="88"/>
                </a:cubicBezTo>
                <a:cubicBezTo>
                  <a:pt x="442" y="132"/>
                  <a:pt x="412" y="147"/>
                  <a:pt x="383" y="147"/>
                </a:cubicBezTo>
                <a:cubicBezTo>
                  <a:pt x="339" y="147"/>
                  <a:pt x="324" y="132"/>
                  <a:pt x="324" y="88"/>
                </a:cubicBezTo>
                <a:cubicBezTo>
                  <a:pt x="324" y="59"/>
                  <a:pt x="339" y="29"/>
                  <a:pt x="383" y="29"/>
                </a:cubicBezTo>
                <a:close/>
                <a:moveTo>
                  <a:pt x="103" y="309"/>
                </a:moveTo>
                <a:lnTo>
                  <a:pt x="103" y="309"/>
                </a:lnTo>
                <a:cubicBezTo>
                  <a:pt x="74" y="309"/>
                  <a:pt x="44" y="280"/>
                  <a:pt x="44" y="250"/>
                </a:cubicBezTo>
                <a:cubicBezTo>
                  <a:pt x="44" y="221"/>
                  <a:pt x="74" y="191"/>
                  <a:pt x="103" y="191"/>
                </a:cubicBezTo>
                <a:cubicBezTo>
                  <a:pt x="133" y="191"/>
                  <a:pt x="162" y="221"/>
                  <a:pt x="162" y="250"/>
                </a:cubicBezTo>
                <a:cubicBezTo>
                  <a:pt x="162" y="280"/>
                  <a:pt x="133" y="309"/>
                  <a:pt x="103" y="309"/>
                </a:cubicBezTo>
                <a:close/>
                <a:moveTo>
                  <a:pt x="383" y="471"/>
                </a:moveTo>
                <a:lnTo>
                  <a:pt x="383" y="471"/>
                </a:lnTo>
                <a:cubicBezTo>
                  <a:pt x="339" y="471"/>
                  <a:pt x="324" y="441"/>
                  <a:pt x="324" y="412"/>
                </a:cubicBezTo>
                <a:cubicBezTo>
                  <a:pt x="324" y="368"/>
                  <a:pt x="339" y="353"/>
                  <a:pt x="383" y="353"/>
                </a:cubicBezTo>
                <a:cubicBezTo>
                  <a:pt x="412" y="353"/>
                  <a:pt x="442" y="368"/>
                  <a:pt x="442" y="412"/>
                </a:cubicBezTo>
                <a:cubicBezTo>
                  <a:pt x="442" y="441"/>
                  <a:pt x="412" y="471"/>
                  <a:pt x="383" y="471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6" name="Freeform 98"/>
          <p:cNvSpPr>
            <a:spLocks noChangeArrowheads="1"/>
          </p:cNvSpPr>
          <p:nvPr/>
        </p:nvSpPr>
        <p:spPr bwMode="auto">
          <a:xfrm>
            <a:off x="2950102" y="5752935"/>
            <a:ext cx="376014" cy="329389"/>
          </a:xfrm>
          <a:custGeom>
            <a:avLst/>
            <a:gdLst>
              <a:gd name="T0" fmla="*/ 426 w 589"/>
              <a:gd name="T1" fmla="*/ 15 h 516"/>
              <a:gd name="T2" fmla="*/ 426 w 589"/>
              <a:gd name="T3" fmla="*/ 15 h 516"/>
              <a:gd name="T4" fmla="*/ 397 w 589"/>
              <a:gd name="T5" fmla="*/ 15 h 516"/>
              <a:gd name="T6" fmla="*/ 162 w 589"/>
              <a:gd name="T7" fmla="*/ 486 h 516"/>
              <a:gd name="T8" fmla="*/ 162 w 589"/>
              <a:gd name="T9" fmla="*/ 515 h 516"/>
              <a:gd name="T10" fmla="*/ 191 w 589"/>
              <a:gd name="T11" fmla="*/ 515 h 516"/>
              <a:gd name="T12" fmla="*/ 441 w 589"/>
              <a:gd name="T13" fmla="*/ 44 h 516"/>
              <a:gd name="T14" fmla="*/ 426 w 589"/>
              <a:gd name="T15" fmla="*/ 15 h 516"/>
              <a:gd name="T16" fmla="*/ 147 w 589"/>
              <a:gd name="T17" fmla="*/ 353 h 516"/>
              <a:gd name="T18" fmla="*/ 147 w 589"/>
              <a:gd name="T19" fmla="*/ 353 h 516"/>
              <a:gd name="T20" fmla="*/ 44 w 589"/>
              <a:gd name="T21" fmla="*/ 265 h 516"/>
              <a:gd name="T22" fmla="*/ 147 w 589"/>
              <a:gd name="T23" fmla="*/ 191 h 516"/>
              <a:gd name="T24" fmla="*/ 147 w 589"/>
              <a:gd name="T25" fmla="*/ 162 h 516"/>
              <a:gd name="T26" fmla="*/ 117 w 589"/>
              <a:gd name="T27" fmla="*/ 162 h 516"/>
              <a:gd name="T28" fmla="*/ 0 w 589"/>
              <a:gd name="T29" fmla="*/ 250 h 516"/>
              <a:gd name="T30" fmla="*/ 0 w 589"/>
              <a:gd name="T31" fmla="*/ 265 h 516"/>
              <a:gd name="T32" fmla="*/ 0 w 589"/>
              <a:gd name="T33" fmla="*/ 279 h 516"/>
              <a:gd name="T34" fmla="*/ 117 w 589"/>
              <a:gd name="T35" fmla="*/ 383 h 516"/>
              <a:gd name="T36" fmla="*/ 147 w 589"/>
              <a:gd name="T37" fmla="*/ 383 h 516"/>
              <a:gd name="T38" fmla="*/ 147 w 589"/>
              <a:gd name="T39" fmla="*/ 353 h 516"/>
              <a:gd name="T40" fmla="*/ 588 w 589"/>
              <a:gd name="T41" fmla="*/ 250 h 516"/>
              <a:gd name="T42" fmla="*/ 588 w 589"/>
              <a:gd name="T43" fmla="*/ 250 h 516"/>
              <a:gd name="T44" fmla="*/ 471 w 589"/>
              <a:gd name="T45" fmla="*/ 162 h 516"/>
              <a:gd name="T46" fmla="*/ 441 w 589"/>
              <a:gd name="T47" fmla="*/ 162 h 516"/>
              <a:gd name="T48" fmla="*/ 441 w 589"/>
              <a:gd name="T49" fmla="*/ 191 h 516"/>
              <a:gd name="T50" fmla="*/ 544 w 589"/>
              <a:gd name="T51" fmla="*/ 265 h 516"/>
              <a:gd name="T52" fmla="*/ 441 w 589"/>
              <a:gd name="T53" fmla="*/ 353 h 516"/>
              <a:gd name="T54" fmla="*/ 441 w 589"/>
              <a:gd name="T55" fmla="*/ 383 h 516"/>
              <a:gd name="T56" fmla="*/ 471 w 589"/>
              <a:gd name="T57" fmla="*/ 383 h 516"/>
              <a:gd name="T58" fmla="*/ 588 w 589"/>
              <a:gd name="T59" fmla="*/ 279 h 516"/>
              <a:gd name="T60" fmla="*/ 588 w 589"/>
              <a:gd name="T61" fmla="*/ 265 h 516"/>
              <a:gd name="T62" fmla="*/ 588 w 589"/>
              <a:gd name="T63" fmla="*/ 250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89" h="516">
                <a:moveTo>
                  <a:pt x="426" y="15"/>
                </a:moveTo>
                <a:lnTo>
                  <a:pt x="426" y="15"/>
                </a:lnTo>
                <a:cubicBezTo>
                  <a:pt x="426" y="0"/>
                  <a:pt x="412" y="15"/>
                  <a:pt x="397" y="15"/>
                </a:cubicBezTo>
                <a:cubicBezTo>
                  <a:pt x="162" y="486"/>
                  <a:pt x="162" y="486"/>
                  <a:pt x="162" y="486"/>
                </a:cubicBezTo>
                <a:cubicBezTo>
                  <a:pt x="147" y="500"/>
                  <a:pt x="162" y="515"/>
                  <a:pt x="162" y="515"/>
                </a:cubicBezTo>
                <a:cubicBezTo>
                  <a:pt x="176" y="515"/>
                  <a:pt x="191" y="515"/>
                  <a:pt x="191" y="515"/>
                </a:cubicBezTo>
                <a:cubicBezTo>
                  <a:pt x="441" y="44"/>
                  <a:pt x="441" y="44"/>
                  <a:pt x="441" y="44"/>
                </a:cubicBezTo>
                <a:cubicBezTo>
                  <a:pt x="441" y="29"/>
                  <a:pt x="441" y="15"/>
                  <a:pt x="426" y="15"/>
                </a:cubicBezTo>
                <a:close/>
                <a:moveTo>
                  <a:pt x="147" y="353"/>
                </a:moveTo>
                <a:lnTo>
                  <a:pt x="147" y="353"/>
                </a:lnTo>
                <a:cubicBezTo>
                  <a:pt x="44" y="265"/>
                  <a:pt x="44" y="265"/>
                  <a:pt x="44" y="265"/>
                </a:cubicBezTo>
                <a:cubicBezTo>
                  <a:pt x="147" y="191"/>
                  <a:pt x="147" y="191"/>
                  <a:pt x="147" y="191"/>
                </a:cubicBezTo>
                <a:cubicBezTo>
                  <a:pt x="162" y="177"/>
                  <a:pt x="162" y="162"/>
                  <a:pt x="147" y="162"/>
                </a:cubicBezTo>
                <a:cubicBezTo>
                  <a:pt x="147" y="147"/>
                  <a:pt x="132" y="147"/>
                  <a:pt x="117" y="162"/>
                </a:cubicBezTo>
                <a:cubicBezTo>
                  <a:pt x="0" y="250"/>
                  <a:pt x="0" y="250"/>
                  <a:pt x="0" y="250"/>
                </a:cubicBezTo>
                <a:cubicBezTo>
                  <a:pt x="0" y="265"/>
                  <a:pt x="0" y="265"/>
                  <a:pt x="0" y="265"/>
                </a:cubicBezTo>
                <a:cubicBezTo>
                  <a:pt x="0" y="279"/>
                  <a:pt x="0" y="279"/>
                  <a:pt x="0" y="279"/>
                </a:cubicBezTo>
                <a:cubicBezTo>
                  <a:pt x="117" y="383"/>
                  <a:pt x="117" y="383"/>
                  <a:pt x="117" y="383"/>
                </a:cubicBezTo>
                <a:cubicBezTo>
                  <a:pt x="132" y="383"/>
                  <a:pt x="147" y="383"/>
                  <a:pt x="147" y="383"/>
                </a:cubicBezTo>
                <a:cubicBezTo>
                  <a:pt x="162" y="368"/>
                  <a:pt x="162" y="353"/>
                  <a:pt x="147" y="353"/>
                </a:cubicBezTo>
                <a:close/>
                <a:moveTo>
                  <a:pt x="588" y="250"/>
                </a:moveTo>
                <a:lnTo>
                  <a:pt x="588" y="250"/>
                </a:lnTo>
                <a:cubicBezTo>
                  <a:pt x="471" y="162"/>
                  <a:pt x="471" y="162"/>
                  <a:pt x="471" y="162"/>
                </a:cubicBezTo>
                <a:cubicBezTo>
                  <a:pt x="456" y="147"/>
                  <a:pt x="441" y="147"/>
                  <a:pt x="441" y="162"/>
                </a:cubicBezTo>
                <a:cubicBezTo>
                  <a:pt x="426" y="162"/>
                  <a:pt x="426" y="177"/>
                  <a:pt x="441" y="191"/>
                </a:cubicBezTo>
                <a:cubicBezTo>
                  <a:pt x="544" y="265"/>
                  <a:pt x="544" y="265"/>
                  <a:pt x="544" y="265"/>
                </a:cubicBezTo>
                <a:cubicBezTo>
                  <a:pt x="441" y="353"/>
                  <a:pt x="441" y="353"/>
                  <a:pt x="441" y="353"/>
                </a:cubicBezTo>
                <a:cubicBezTo>
                  <a:pt x="426" y="353"/>
                  <a:pt x="426" y="368"/>
                  <a:pt x="441" y="383"/>
                </a:cubicBezTo>
                <a:cubicBezTo>
                  <a:pt x="441" y="383"/>
                  <a:pt x="456" y="383"/>
                  <a:pt x="471" y="383"/>
                </a:cubicBezTo>
                <a:cubicBezTo>
                  <a:pt x="588" y="279"/>
                  <a:pt x="588" y="279"/>
                  <a:pt x="588" y="279"/>
                </a:cubicBezTo>
                <a:cubicBezTo>
                  <a:pt x="588" y="279"/>
                  <a:pt x="588" y="279"/>
                  <a:pt x="588" y="265"/>
                </a:cubicBezTo>
                <a:cubicBezTo>
                  <a:pt x="588" y="265"/>
                  <a:pt x="588" y="265"/>
                  <a:pt x="588" y="25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7" name="Freeform 99"/>
          <p:cNvSpPr>
            <a:spLocks noChangeArrowheads="1"/>
          </p:cNvSpPr>
          <p:nvPr/>
        </p:nvSpPr>
        <p:spPr bwMode="auto">
          <a:xfrm>
            <a:off x="2340541" y="5724902"/>
            <a:ext cx="310618" cy="394799"/>
          </a:xfrm>
          <a:custGeom>
            <a:avLst/>
            <a:gdLst>
              <a:gd name="T0" fmla="*/ 441 w 486"/>
              <a:gd name="T1" fmla="*/ 132 h 619"/>
              <a:gd name="T2" fmla="*/ 441 w 486"/>
              <a:gd name="T3" fmla="*/ 132 h 619"/>
              <a:gd name="T4" fmla="*/ 323 w 486"/>
              <a:gd name="T5" fmla="*/ 132 h 619"/>
              <a:gd name="T6" fmla="*/ 323 w 486"/>
              <a:gd name="T7" fmla="*/ 88 h 619"/>
              <a:gd name="T8" fmla="*/ 294 w 486"/>
              <a:gd name="T9" fmla="*/ 59 h 619"/>
              <a:gd name="T10" fmla="*/ 118 w 486"/>
              <a:gd name="T11" fmla="*/ 59 h 619"/>
              <a:gd name="T12" fmla="*/ 118 w 486"/>
              <a:gd name="T13" fmla="*/ 29 h 619"/>
              <a:gd name="T14" fmla="*/ 73 w 486"/>
              <a:gd name="T15" fmla="*/ 0 h 619"/>
              <a:gd name="T16" fmla="*/ 29 w 486"/>
              <a:gd name="T17" fmla="*/ 0 h 619"/>
              <a:gd name="T18" fmla="*/ 0 w 486"/>
              <a:gd name="T19" fmla="*/ 29 h 619"/>
              <a:gd name="T20" fmla="*/ 0 w 486"/>
              <a:gd name="T21" fmla="*/ 589 h 619"/>
              <a:gd name="T22" fmla="*/ 29 w 486"/>
              <a:gd name="T23" fmla="*/ 618 h 619"/>
              <a:gd name="T24" fmla="*/ 73 w 486"/>
              <a:gd name="T25" fmla="*/ 618 h 619"/>
              <a:gd name="T26" fmla="*/ 118 w 486"/>
              <a:gd name="T27" fmla="*/ 589 h 619"/>
              <a:gd name="T28" fmla="*/ 118 w 486"/>
              <a:gd name="T29" fmla="*/ 412 h 619"/>
              <a:gd name="T30" fmla="*/ 294 w 486"/>
              <a:gd name="T31" fmla="*/ 412 h 619"/>
              <a:gd name="T32" fmla="*/ 294 w 486"/>
              <a:gd name="T33" fmla="*/ 427 h 619"/>
              <a:gd name="T34" fmla="*/ 323 w 486"/>
              <a:gd name="T35" fmla="*/ 471 h 619"/>
              <a:gd name="T36" fmla="*/ 441 w 486"/>
              <a:gd name="T37" fmla="*/ 471 h 619"/>
              <a:gd name="T38" fmla="*/ 485 w 486"/>
              <a:gd name="T39" fmla="*/ 427 h 619"/>
              <a:gd name="T40" fmla="*/ 485 w 486"/>
              <a:gd name="T41" fmla="*/ 176 h 619"/>
              <a:gd name="T42" fmla="*/ 441 w 486"/>
              <a:gd name="T43" fmla="*/ 132 h 619"/>
              <a:gd name="T44" fmla="*/ 73 w 486"/>
              <a:gd name="T45" fmla="*/ 559 h 619"/>
              <a:gd name="T46" fmla="*/ 73 w 486"/>
              <a:gd name="T47" fmla="*/ 559 h 619"/>
              <a:gd name="T48" fmla="*/ 59 w 486"/>
              <a:gd name="T49" fmla="*/ 589 h 619"/>
              <a:gd name="T50" fmla="*/ 29 w 486"/>
              <a:gd name="T51" fmla="*/ 559 h 619"/>
              <a:gd name="T52" fmla="*/ 29 w 486"/>
              <a:gd name="T53" fmla="*/ 59 h 619"/>
              <a:gd name="T54" fmla="*/ 59 w 486"/>
              <a:gd name="T55" fmla="*/ 29 h 619"/>
              <a:gd name="T56" fmla="*/ 73 w 486"/>
              <a:gd name="T57" fmla="*/ 59 h 619"/>
              <a:gd name="T58" fmla="*/ 73 w 486"/>
              <a:gd name="T59" fmla="*/ 559 h 619"/>
              <a:gd name="T60" fmla="*/ 294 w 486"/>
              <a:gd name="T61" fmla="*/ 353 h 619"/>
              <a:gd name="T62" fmla="*/ 294 w 486"/>
              <a:gd name="T63" fmla="*/ 353 h 619"/>
              <a:gd name="T64" fmla="*/ 265 w 486"/>
              <a:gd name="T65" fmla="*/ 368 h 619"/>
              <a:gd name="T66" fmla="*/ 118 w 486"/>
              <a:gd name="T67" fmla="*/ 368 h 619"/>
              <a:gd name="T68" fmla="*/ 118 w 486"/>
              <a:gd name="T69" fmla="*/ 88 h 619"/>
              <a:gd name="T70" fmla="*/ 265 w 486"/>
              <a:gd name="T71" fmla="*/ 88 h 619"/>
              <a:gd name="T72" fmla="*/ 294 w 486"/>
              <a:gd name="T73" fmla="*/ 118 h 619"/>
              <a:gd name="T74" fmla="*/ 294 w 486"/>
              <a:gd name="T75" fmla="*/ 353 h 619"/>
              <a:gd name="T76" fmla="*/ 441 w 486"/>
              <a:gd name="T77" fmla="*/ 412 h 619"/>
              <a:gd name="T78" fmla="*/ 441 w 486"/>
              <a:gd name="T79" fmla="*/ 412 h 619"/>
              <a:gd name="T80" fmla="*/ 427 w 486"/>
              <a:gd name="T81" fmla="*/ 427 h 619"/>
              <a:gd name="T82" fmla="*/ 323 w 486"/>
              <a:gd name="T83" fmla="*/ 427 h 619"/>
              <a:gd name="T84" fmla="*/ 323 w 486"/>
              <a:gd name="T85" fmla="*/ 176 h 619"/>
              <a:gd name="T86" fmla="*/ 427 w 486"/>
              <a:gd name="T87" fmla="*/ 176 h 619"/>
              <a:gd name="T88" fmla="*/ 441 w 486"/>
              <a:gd name="T89" fmla="*/ 191 h 619"/>
              <a:gd name="T90" fmla="*/ 441 w 486"/>
              <a:gd name="T91" fmla="*/ 412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86" h="619">
                <a:moveTo>
                  <a:pt x="441" y="132"/>
                </a:moveTo>
                <a:lnTo>
                  <a:pt x="441" y="132"/>
                </a:lnTo>
                <a:cubicBezTo>
                  <a:pt x="323" y="132"/>
                  <a:pt x="323" y="132"/>
                  <a:pt x="323" y="132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3" y="73"/>
                  <a:pt x="309" y="59"/>
                  <a:pt x="294" y="59"/>
                </a:cubicBezTo>
                <a:cubicBezTo>
                  <a:pt x="118" y="59"/>
                  <a:pt x="118" y="59"/>
                  <a:pt x="118" y="59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18" y="14"/>
                  <a:pt x="88" y="0"/>
                  <a:pt x="73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4" y="0"/>
                  <a:pt x="0" y="14"/>
                  <a:pt x="0" y="29"/>
                </a:cubicBezTo>
                <a:cubicBezTo>
                  <a:pt x="0" y="589"/>
                  <a:pt x="0" y="589"/>
                  <a:pt x="0" y="589"/>
                </a:cubicBezTo>
                <a:cubicBezTo>
                  <a:pt x="0" y="603"/>
                  <a:pt x="14" y="618"/>
                  <a:pt x="29" y="618"/>
                </a:cubicBezTo>
                <a:cubicBezTo>
                  <a:pt x="73" y="618"/>
                  <a:pt x="73" y="618"/>
                  <a:pt x="73" y="618"/>
                </a:cubicBezTo>
                <a:cubicBezTo>
                  <a:pt x="88" y="618"/>
                  <a:pt x="118" y="603"/>
                  <a:pt x="118" y="589"/>
                </a:cubicBezTo>
                <a:cubicBezTo>
                  <a:pt x="118" y="412"/>
                  <a:pt x="118" y="412"/>
                  <a:pt x="118" y="412"/>
                </a:cubicBezTo>
                <a:cubicBezTo>
                  <a:pt x="294" y="412"/>
                  <a:pt x="294" y="412"/>
                  <a:pt x="294" y="412"/>
                </a:cubicBezTo>
                <a:cubicBezTo>
                  <a:pt x="294" y="427"/>
                  <a:pt x="294" y="427"/>
                  <a:pt x="294" y="427"/>
                </a:cubicBezTo>
                <a:cubicBezTo>
                  <a:pt x="294" y="441"/>
                  <a:pt x="309" y="471"/>
                  <a:pt x="323" y="471"/>
                </a:cubicBezTo>
                <a:cubicBezTo>
                  <a:pt x="441" y="471"/>
                  <a:pt x="441" y="471"/>
                  <a:pt x="441" y="471"/>
                </a:cubicBezTo>
                <a:cubicBezTo>
                  <a:pt x="471" y="471"/>
                  <a:pt x="485" y="441"/>
                  <a:pt x="485" y="427"/>
                </a:cubicBezTo>
                <a:cubicBezTo>
                  <a:pt x="485" y="176"/>
                  <a:pt x="485" y="176"/>
                  <a:pt x="485" y="176"/>
                </a:cubicBezTo>
                <a:cubicBezTo>
                  <a:pt x="485" y="147"/>
                  <a:pt x="471" y="132"/>
                  <a:pt x="441" y="132"/>
                </a:cubicBezTo>
                <a:close/>
                <a:moveTo>
                  <a:pt x="73" y="559"/>
                </a:moveTo>
                <a:lnTo>
                  <a:pt x="73" y="559"/>
                </a:lnTo>
                <a:cubicBezTo>
                  <a:pt x="73" y="574"/>
                  <a:pt x="59" y="589"/>
                  <a:pt x="59" y="589"/>
                </a:cubicBezTo>
                <a:cubicBezTo>
                  <a:pt x="44" y="589"/>
                  <a:pt x="29" y="574"/>
                  <a:pt x="29" y="559"/>
                </a:cubicBezTo>
                <a:cubicBezTo>
                  <a:pt x="29" y="59"/>
                  <a:pt x="29" y="59"/>
                  <a:pt x="29" y="59"/>
                </a:cubicBezTo>
                <a:cubicBezTo>
                  <a:pt x="29" y="44"/>
                  <a:pt x="44" y="29"/>
                  <a:pt x="59" y="29"/>
                </a:cubicBezTo>
                <a:cubicBezTo>
                  <a:pt x="59" y="29"/>
                  <a:pt x="73" y="44"/>
                  <a:pt x="73" y="59"/>
                </a:cubicBezTo>
                <a:lnTo>
                  <a:pt x="73" y="559"/>
                </a:lnTo>
                <a:close/>
                <a:moveTo>
                  <a:pt x="294" y="353"/>
                </a:moveTo>
                <a:lnTo>
                  <a:pt x="294" y="353"/>
                </a:lnTo>
                <a:cubicBezTo>
                  <a:pt x="294" y="353"/>
                  <a:pt x="280" y="368"/>
                  <a:pt x="265" y="368"/>
                </a:cubicBezTo>
                <a:cubicBezTo>
                  <a:pt x="118" y="368"/>
                  <a:pt x="118" y="368"/>
                  <a:pt x="118" y="368"/>
                </a:cubicBezTo>
                <a:cubicBezTo>
                  <a:pt x="118" y="88"/>
                  <a:pt x="118" y="88"/>
                  <a:pt x="118" y="88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80" y="88"/>
                  <a:pt x="294" y="103"/>
                  <a:pt x="294" y="118"/>
                </a:cubicBezTo>
                <a:lnTo>
                  <a:pt x="294" y="353"/>
                </a:lnTo>
                <a:close/>
                <a:moveTo>
                  <a:pt x="441" y="412"/>
                </a:moveTo>
                <a:lnTo>
                  <a:pt x="441" y="412"/>
                </a:lnTo>
                <a:cubicBezTo>
                  <a:pt x="441" y="412"/>
                  <a:pt x="441" y="427"/>
                  <a:pt x="427" y="427"/>
                </a:cubicBezTo>
                <a:cubicBezTo>
                  <a:pt x="323" y="427"/>
                  <a:pt x="323" y="427"/>
                  <a:pt x="323" y="427"/>
                </a:cubicBezTo>
                <a:cubicBezTo>
                  <a:pt x="323" y="176"/>
                  <a:pt x="323" y="176"/>
                  <a:pt x="323" y="176"/>
                </a:cubicBezTo>
                <a:cubicBezTo>
                  <a:pt x="427" y="176"/>
                  <a:pt x="427" y="176"/>
                  <a:pt x="427" y="176"/>
                </a:cubicBezTo>
                <a:cubicBezTo>
                  <a:pt x="441" y="176"/>
                  <a:pt x="441" y="176"/>
                  <a:pt x="441" y="191"/>
                </a:cubicBezTo>
                <a:lnTo>
                  <a:pt x="441" y="412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8" name="Freeform 100"/>
          <p:cNvSpPr>
            <a:spLocks noChangeArrowheads="1"/>
          </p:cNvSpPr>
          <p:nvPr/>
        </p:nvSpPr>
        <p:spPr bwMode="auto">
          <a:xfrm>
            <a:off x="1649236" y="5717893"/>
            <a:ext cx="394697" cy="392464"/>
          </a:xfrm>
          <a:custGeom>
            <a:avLst/>
            <a:gdLst>
              <a:gd name="T0" fmla="*/ 148 w 620"/>
              <a:gd name="T1" fmla="*/ 559 h 619"/>
              <a:gd name="T2" fmla="*/ 148 w 620"/>
              <a:gd name="T3" fmla="*/ 559 h 619"/>
              <a:gd name="T4" fmla="*/ 89 w 620"/>
              <a:gd name="T5" fmla="*/ 559 h 619"/>
              <a:gd name="T6" fmla="*/ 59 w 620"/>
              <a:gd name="T7" fmla="*/ 545 h 619"/>
              <a:gd name="T8" fmla="*/ 59 w 620"/>
              <a:gd name="T9" fmla="*/ 486 h 619"/>
              <a:gd name="T10" fmla="*/ 251 w 620"/>
              <a:gd name="T11" fmla="*/ 295 h 619"/>
              <a:gd name="T12" fmla="*/ 162 w 620"/>
              <a:gd name="T13" fmla="*/ 309 h 619"/>
              <a:gd name="T14" fmla="*/ 30 w 620"/>
              <a:gd name="T15" fmla="*/ 456 h 619"/>
              <a:gd name="T16" fmla="*/ 30 w 620"/>
              <a:gd name="T17" fmla="*/ 559 h 619"/>
              <a:gd name="T18" fmla="*/ 59 w 620"/>
              <a:gd name="T19" fmla="*/ 589 h 619"/>
              <a:gd name="T20" fmla="*/ 162 w 620"/>
              <a:gd name="T21" fmla="*/ 589 h 619"/>
              <a:gd name="T22" fmla="*/ 310 w 620"/>
              <a:gd name="T23" fmla="*/ 456 h 619"/>
              <a:gd name="T24" fmla="*/ 324 w 620"/>
              <a:gd name="T25" fmla="*/ 383 h 619"/>
              <a:gd name="T26" fmla="*/ 148 w 620"/>
              <a:gd name="T27" fmla="*/ 559 h 619"/>
              <a:gd name="T28" fmla="*/ 589 w 620"/>
              <a:gd name="T29" fmla="*/ 59 h 619"/>
              <a:gd name="T30" fmla="*/ 589 w 620"/>
              <a:gd name="T31" fmla="*/ 59 h 619"/>
              <a:gd name="T32" fmla="*/ 560 w 620"/>
              <a:gd name="T33" fmla="*/ 29 h 619"/>
              <a:gd name="T34" fmla="*/ 457 w 620"/>
              <a:gd name="T35" fmla="*/ 29 h 619"/>
              <a:gd name="T36" fmla="*/ 310 w 620"/>
              <a:gd name="T37" fmla="*/ 177 h 619"/>
              <a:gd name="T38" fmla="*/ 295 w 620"/>
              <a:gd name="T39" fmla="*/ 250 h 619"/>
              <a:gd name="T40" fmla="*/ 471 w 620"/>
              <a:gd name="T41" fmla="*/ 59 h 619"/>
              <a:gd name="T42" fmla="*/ 530 w 620"/>
              <a:gd name="T43" fmla="*/ 59 h 619"/>
              <a:gd name="T44" fmla="*/ 560 w 620"/>
              <a:gd name="T45" fmla="*/ 88 h 619"/>
              <a:gd name="T46" fmla="*/ 560 w 620"/>
              <a:gd name="T47" fmla="*/ 147 h 619"/>
              <a:gd name="T48" fmla="*/ 369 w 620"/>
              <a:gd name="T49" fmla="*/ 338 h 619"/>
              <a:gd name="T50" fmla="*/ 457 w 620"/>
              <a:gd name="T51" fmla="*/ 309 h 619"/>
              <a:gd name="T52" fmla="*/ 589 w 620"/>
              <a:gd name="T53" fmla="*/ 177 h 619"/>
              <a:gd name="T54" fmla="*/ 589 w 620"/>
              <a:gd name="T55" fmla="*/ 59 h 619"/>
              <a:gd name="T56" fmla="*/ 369 w 620"/>
              <a:gd name="T57" fmla="*/ 250 h 619"/>
              <a:gd name="T58" fmla="*/ 369 w 620"/>
              <a:gd name="T59" fmla="*/ 250 h 619"/>
              <a:gd name="T60" fmla="*/ 339 w 620"/>
              <a:gd name="T61" fmla="*/ 250 h 619"/>
              <a:gd name="T62" fmla="*/ 251 w 620"/>
              <a:gd name="T63" fmla="*/ 354 h 619"/>
              <a:gd name="T64" fmla="*/ 251 w 620"/>
              <a:gd name="T65" fmla="*/ 383 h 619"/>
              <a:gd name="T66" fmla="*/ 280 w 620"/>
              <a:gd name="T67" fmla="*/ 383 h 619"/>
              <a:gd name="T68" fmla="*/ 369 w 620"/>
              <a:gd name="T69" fmla="*/ 280 h 619"/>
              <a:gd name="T70" fmla="*/ 369 w 620"/>
              <a:gd name="T71" fmla="*/ 250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20" h="619">
                <a:moveTo>
                  <a:pt x="148" y="559"/>
                </a:moveTo>
                <a:lnTo>
                  <a:pt x="148" y="559"/>
                </a:lnTo>
                <a:cubicBezTo>
                  <a:pt x="118" y="589"/>
                  <a:pt x="103" y="589"/>
                  <a:pt x="89" y="559"/>
                </a:cubicBezTo>
                <a:cubicBezTo>
                  <a:pt x="59" y="545"/>
                  <a:pt x="59" y="545"/>
                  <a:pt x="59" y="545"/>
                </a:cubicBezTo>
                <a:cubicBezTo>
                  <a:pt x="44" y="530"/>
                  <a:pt x="44" y="500"/>
                  <a:pt x="59" y="486"/>
                </a:cubicBezTo>
                <a:cubicBezTo>
                  <a:pt x="251" y="295"/>
                  <a:pt x="251" y="295"/>
                  <a:pt x="251" y="295"/>
                </a:cubicBezTo>
                <a:cubicBezTo>
                  <a:pt x="221" y="280"/>
                  <a:pt x="192" y="295"/>
                  <a:pt x="162" y="309"/>
                </a:cubicBezTo>
                <a:cubicBezTo>
                  <a:pt x="30" y="456"/>
                  <a:pt x="30" y="456"/>
                  <a:pt x="30" y="456"/>
                </a:cubicBezTo>
                <a:cubicBezTo>
                  <a:pt x="0" y="486"/>
                  <a:pt x="0" y="530"/>
                  <a:pt x="30" y="559"/>
                </a:cubicBezTo>
                <a:cubicBezTo>
                  <a:pt x="59" y="589"/>
                  <a:pt x="59" y="589"/>
                  <a:pt x="59" y="589"/>
                </a:cubicBezTo>
                <a:cubicBezTo>
                  <a:pt x="89" y="618"/>
                  <a:pt x="133" y="618"/>
                  <a:pt x="162" y="589"/>
                </a:cubicBezTo>
                <a:cubicBezTo>
                  <a:pt x="310" y="456"/>
                  <a:pt x="310" y="456"/>
                  <a:pt x="310" y="456"/>
                </a:cubicBezTo>
                <a:cubicBezTo>
                  <a:pt x="324" y="427"/>
                  <a:pt x="339" y="397"/>
                  <a:pt x="324" y="383"/>
                </a:cubicBezTo>
                <a:lnTo>
                  <a:pt x="148" y="559"/>
                </a:lnTo>
                <a:close/>
                <a:moveTo>
                  <a:pt x="589" y="59"/>
                </a:moveTo>
                <a:lnTo>
                  <a:pt x="589" y="59"/>
                </a:lnTo>
                <a:cubicBezTo>
                  <a:pt x="560" y="29"/>
                  <a:pt x="560" y="29"/>
                  <a:pt x="560" y="29"/>
                </a:cubicBezTo>
                <a:cubicBezTo>
                  <a:pt x="530" y="0"/>
                  <a:pt x="486" y="0"/>
                  <a:pt x="457" y="29"/>
                </a:cubicBezTo>
                <a:cubicBezTo>
                  <a:pt x="310" y="177"/>
                  <a:pt x="310" y="177"/>
                  <a:pt x="310" y="177"/>
                </a:cubicBezTo>
                <a:cubicBezTo>
                  <a:pt x="295" y="191"/>
                  <a:pt x="280" y="221"/>
                  <a:pt x="295" y="250"/>
                </a:cubicBezTo>
                <a:cubicBezTo>
                  <a:pt x="471" y="59"/>
                  <a:pt x="471" y="59"/>
                  <a:pt x="471" y="59"/>
                </a:cubicBezTo>
                <a:cubicBezTo>
                  <a:pt x="486" y="44"/>
                  <a:pt x="516" y="44"/>
                  <a:pt x="530" y="59"/>
                </a:cubicBezTo>
                <a:cubicBezTo>
                  <a:pt x="560" y="88"/>
                  <a:pt x="560" y="88"/>
                  <a:pt x="560" y="88"/>
                </a:cubicBezTo>
                <a:cubicBezTo>
                  <a:pt x="574" y="103"/>
                  <a:pt x="574" y="133"/>
                  <a:pt x="560" y="147"/>
                </a:cubicBezTo>
                <a:cubicBezTo>
                  <a:pt x="369" y="338"/>
                  <a:pt x="369" y="338"/>
                  <a:pt x="369" y="338"/>
                </a:cubicBezTo>
                <a:cubicBezTo>
                  <a:pt x="398" y="338"/>
                  <a:pt x="427" y="338"/>
                  <a:pt x="457" y="309"/>
                </a:cubicBezTo>
                <a:cubicBezTo>
                  <a:pt x="589" y="177"/>
                  <a:pt x="589" y="177"/>
                  <a:pt x="589" y="177"/>
                </a:cubicBezTo>
                <a:cubicBezTo>
                  <a:pt x="619" y="147"/>
                  <a:pt x="619" y="88"/>
                  <a:pt x="589" y="59"/>
                </a:cubicBezTo>
                <a:close/>
                <a:moveTo>
                  <a:pt x="369" y="250"/>
                </a:moveTo>
                <a:lnTo>
                  <a:pt x="369" y="250"/>
                </a:lnTo>
                <a:cubicBezTo>
                  <a:pt x="369" y="250"/>
                  <a:pt x="353" y="250"/>
                  <a:pt x="339" y="250"/>
                </a:cubicBezTo>
                <a:cubicBezTo>
                  <a:pt x="251" y="354"/>
                  <a:pt x="251" y="354"/>
                  <a:pt x="251" y="354"/>
                </a:cubicBezTo>
                <a:cubicBezTo>
                  <a:pt x="236" y="354"/>
                  <a:pt x="236" y="368"/>
                  <a:pt x="251" y="383"/>
                </a:cubicBezTo>
                <a:cubicBezTo>
                  <a:pt x="251" y="383"/>
                  <a:pt x="265" y="383"/>
                  <a:pt x="280" y="383"/>
                </a:cubicBezTo>
                <a:cubicBezTo>
                  <a:pt x="369" y="280"/>
                  <a:pt x="369" y="280"/>
                  <a:pt x="369" y="280"/>
                </a:cubicBezTo>
                <a:cubicBezTo>
                  <a:pt x="383" y="265"/>
                  <a:pt x="383" y="265"/>
                  <a:pt x="369" y="25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59" name="Freeform 101"/>
          <p:cNvSpPr>
            <a:spLocks noChangeArrowheads="1"/>
          </p:cNvSpPr>
          <p:nvPr/>
        </p:nvSpPr>
        <p:spPr bwMode="auto">
          <a:xfrm>
            <a:off x="1002305" y="5764615"/>
            <a:ext cx="376014" cy="320046"/>
          </a:xfrm>
          <a:custGeom>
            <a:avLst/>
            <a:gdLst>
              <a:gd name="T0" fmla="*/ 382 w 589"/>
              <a:gd name="T1" fmla="*/ 353 h 501"/>
              <a:gd name="T2" fmla="*/ 382 w 589"/>
              <a:gd name="T3" fmla="*/ 353 h 501"/>
              <a:gd name="T4" fmla="*/ 309 w 589"/>
              <a:gd name="T5" fmla="*/ 426 h 501"/>
              <a:gd name="T6" fmla="*/ 309 w 589"/>
              <a:gd name="T7" fmla="*/ 147 h 501"/>
              <a:gd name="T8" fmla="*/ 294 w 589"/>
              <a:gd name="T9" fmla="*/ 132 h 501"/>
              <a:gd name="T10" fmla="*/ 279 w 589"/>
              <a:gd name="T11" fmla="*/ 147 h 501"/>
              <a:gd name="T12" fmla="*/ 279 w 589"/>
              <a:gd name="T13" fmla="*/ 426 h 501"/>
              <a:gd name="T14" fmla="*/ 206 w 589"/>
              <a:gd name="T15" fmla="*/ 353 h 501"/>
              <a:gd name="T16" fmla="*/ 176 w 589"/>
              <a:gd name="T17" fmla="*/ 353 h 501"/>
              <a:gd name="T18" fmla="*/ 176 w 589"/>
              <a:gd name="T19" fmla="*/ 382 h 501"/>
              <a:gd name="T20" fmla="*/ 279 w 589"/>
              <a:gd name="T21" fmla="*/ 500 h 501"/>
              <a:gd name="T22" fmla="*/ 294 w 589"/>
              <a:gd name="T23" fmla="*/ 500 h 501"/>
              <a:gd name="T24" fmla="*/ 309 w 589"/>
              <a:gd name="T25" fmla="*/ 500 h 501"/>
              <a:gd name="T26" fmla="*/ 412 w 589"/>
              <a:gd name="T27" fmla="*/ 382 h 501"/>
              <a:gd name="T28" fmla="*/ 412 w 589"/>
              <a:gd name="T29" fmla="*/ 353 h 501"/>
              <a:gd name="T30" fmla="*/ 382 w 589"/>
              <a:gd name="T31" fmla="*/ 353 h 501"/>
              <a:gd name="T32" fmla="*/ 574 w 589"/>
              <a:gd name="T33" fmla="*/ 0 h 501"/>
              <a:gd name="T34" fmla="*/ 574 w 589"/>
              <a:gd name="T35" fmla="*/ 0 h 501"/>
              <a:gd name="T36" fmla="*/ 14 w 589"/>
              <a:gd name="T37" fmla="*/ 0 h 501"/>
              <a:gd name="T38" fmla="*/ 0 w 589"/>
              <a:gd name="T39" fmla="*/ 14 h 501"/>
              <a:gd name="T40" fmla="*/ 0 w 589"/>
              <a:gd name="T41" fmla="*/ 176 h 501"/>
              <a:gd name="T42" fmla="*/ 14 w 589"/>
              <a:gd name="T43" fmla="*/ 191 h 501"/>
              <a:gd name="T44" fmla="*/ 44 w 589"/>
              <a:gd name="T45" fmla="*/ 176 h 501"/>
              <a:gd name="T46" fmla="*/ 44 w 589"/>
              <a:gd name="T47" fmla="*/ 29 h 501"/>
              <a:gd name="T48" fmla="*/ 544 w 589"/>
              <a:gd name="T49" fmla="*/ 29 h 501"/>
              <a:gd name="T50" fmla="*/ 544 w 589"/>
              <a:gd name="T51" fmla="*/ 176 h 501"/>
              <a:gd name="T52" fmla="*/ 574 w 589"/>
              <a:gd name="T53" fmla="*/ 191 h 501"/>
              <a:gd name="T54" fmla="*/ 588 w 589"/>
              <a:gd name="T55" fmla="*/ 176 h 501"/>
              <a:gd name="T56" fmla="*/ 588 w 589"/>
              <a:gd name="T57" fmla="*/ 14 h 501"/>
              <a:gd name="T58" fmla="*/ 574 w 589"/>
              <a:gd name="T59" fmla="*/ 0 h 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89" h="501">
                <a:moveTo>
                  <a:pt x="382" y="353"/>
                </a:moveTo>
                <a:lnTo>
                  <a:pt x="382" y="353"/>
                </a:lnTo>
                <a:cubicBezTo>
                  <a:pt x="309" y="426"/>
                  <a:pt x="309" y="426"/>
                  <a:pt x="309" y="426"/>
                </a:cubicBezTo>
                <a:cubicBezTo>
                  <a:pt x="309" y="147"/>
                  <a:pt x="309" y="147"/>
                  <a:pt x="309" y="147"/>
                </a:cubicBezTo>
                <a:cubicBezTo>
                  <a:pt x="309" y="147"/>
                  <a:pt x="309" y="132"/>
                  <a:pt x="294" y="132"/>
                </a:cubicBezTo>
                <a:cubicBezTo>
                  <a:pt x="279" y="132"/>
                  <a:pt x="279" y="147"/>
                  <a:pt x="279" y="147"/>
                </a:cubicBezTo>
                <a:cubicBezTo>
                  <a:pt x="279" y="426"/>
                  <a:pt x="279" y="426"/>
                  <a:pt x="279" y="426"/>
                </a:cubicBezTo>
                <a:cubicBezTo>
                  <a:pt x="206" y="353"/>
                  <a:pt x="206" y="353"/>
                  <a:pt x="206" y="353"/>
                </a:cubicBezTo>
                <a:cubicBezTo>
                  <a:pt x="206" y="353"/>
                  <a:pt x="191" y="353"/>
                  <a:pt x="176" y="353"/>
                </a:cubicBezTo>
                <a:cubicBezTo>
                  <a:pt x="176" y="368"/>
                  <a:pt x="176" y="368"/>
                  <a:pt x="176" y="382"/>
                </a:cubicBezTo>
                <a:cubicBezTo>
                  <a:pt x="279" y="500"/>
                  <a:pt x="279" y="500"/>
                  <a:pt x="279" y="500"/>
                </a:cubicBezTo>
                <a:lnTo>
                  <a:pt x="294" y="500"/>
                </a:lnTo>
                <a:lnTo>
                  <a:pt x="309" y="500"/>
                </a:lnTo>
                <a:cubicBezTo>
                  <a:pt x="412" y="382"/>
                  <a:pt x="412" y="382"/>
                  <a:pt x="412" y="382"/>
                </a:cubicBezTo>
                <a:cubicBezTo>
                  <a:pt x="412" y="368"/>
                  <a:pt x="412" y="368"/>
                  <a:pt x="412" y="353"/>
                </a:cubicBezTo>
                <a:cubicBezTo>
                  <a:pt x="397" y="353"/>
                  <a:pt x="382" y="353"/>
                  <a:pt x="382" y="353"/>
                </a:cubicBezTo>
                <a:close/>
                <a:moveTo>
                  <a:pt x="574" y="0"/>
                </a:moveTo>
                <a:lnTo>
                  <a:pt x="574" y="0"/>
                </a:ln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0" y="0"/>
                  <a:pt x="0" y="14"/>
                </a:cubicBezTo>
                <a:cubicBezTo>
                  <a:pt x="0" y="176"/>
                  <a:pt x="0" y="176"/>
                  <a:pt x="0" y="176"/>
                </a:cubicBezTo>
                <a:lnTo>
                  <a:pt x="14" y="191"/>
                </a:lnTo>
                <a:cubicBezTo>
                  <a:pt x="29" y="191"/>
                  <a:pt x="44" y="176"/>
                  <a:pt x="44" y="176"/>
                </a:cubicBezTo>
                <a:cubicBezTo>
                  <a:pt x="44" y="29"/>
                  <a:pt x="44" y="29"/>
                  <a:pt x="44" y="29"/>
                </a:cubicBezTo>
                <a:cubicBezTo>
                  <a:pt x="544" y="29"/>
                  <a:pt x="544" y="29"/>
                  <a:pt x="544" y="29"/>
                </a:cubicBezTo>
                <a:cubicBezTo>
                  <a:pt x="544" y="176"/>
                  <a:pt x="544" y="176"/>
                  <a:pt x="544" y="176"/>
                </a:cubicBezTo>
                <a:cubicBezTo>
                  <a:pt x="544" y="176"/>
                  <a:pt x="559" y="191"/>
                  <a:pt x="574" y="191"/>
                </a:cubicBezTo>
                <a:lnTo>
                  <a:pt x="588" y="176"/>
                </a:lnTo>
                <a:cubicBezTo>
                  <a:pt x="588" y="14"/>
                  <a:pt x="588" y="14"/>
                  <a:pt x="588" y="14"/>
                </a:cubicBezTo>
                <a:cubicBezTo>
                  <a:pt x="588" y="0"/>
                  <a:pt x="574" y="0"/>
                  <a:pt x="574" y="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0" name="Freeform 102"/>
          <p:cNvSpPr>
            <a:spLocks noChangeArrowheads="1"/>
          </p:cNvSpPr>
          <p:nvPr/>
        </p:nvSpPr>
        <p:spPr bwMode="auto">
          <a:xfrm>
            <a:off x="6848027" y="5108174"/>
            <a:ext cx="376013" cy="327053"/>
          </a:xfrm>
          <a:custGeom>
            <a:avLst/>
            <a:gdLst>
              <a:gd name="T0" fmla="*/ 574 w 589"/>
              <a:gd name="T1" fmla="*/ 324 h 516"/>
              <a:gd name="T2" fmla="*/ 574 w 589"/>
              <a:gd name="T3" fmla="*/ 324 h 516"/>
              <a:gd name="T4" fmla="*/ 544 w 589"/>
              <a:gd name="T5" fmla="*/ 339 h 516"/>
              <a:gd name="T6" fmla="*/ 544 w 589"/>
              <a:gd name="T7" fmla="*/ 471 h 516"/>
              <a:gd name="T8" fmla="*/ 44 w 589"/>
              <a:gd name="T9" fmla="*/ 471 h 516"/>
              <a:gd name="T10" fmla="*/ 44 w 589"/>
              <a:gd name="T11" fmla="*/ 339 h 516"/>
              <a:gd name="T12" fmla="*/ 14 w 589"/>
              <a:gd name="T13" fmla="*/ 324 h 516"/>
              <a:gd name="T14" fmla="*/ 0 w 589"/>
              <a:gd name="T15" fmla="*/ 339 h 516"/>
              <a:gd name="T16" fmla="*/ 0 w 589"/>
              <a:gd name="T17" fmla="*/ 501 h 516"/>
              <a:gd name="T18" fmla="*/ 14 w 589"/>
              <a:gd name="T19" fmla="*/ 515 h 516"/>
              <a:gd name="T20" fmla="*/ 574 w 589"/>
              <a:gd name="T21" fmla="*/ 515 h 516"/>
              <a:gd name="T22" fmla="*/ 588 w 589"/>
              <a:gd name="T23" fmla="*/ 501 h 516"/>
              <a:gd name="T24" fmla="*/ 588 w 589"/>
              <a:gd name="T25" fmla="*/ 339 h 516"/>
              <a:gd name="T26" fmla="*/ 574 w 589"/>
              <a:gd name="T27" fmla="*/ 324 h 516"/>
              <a:gd name="T28" fmla="*/ 206 w 589"/>
              <a:gd name="T29" fmla="*/ 162 h 516"/>
              <a:gd name="T30" fmla="*/ 206 w 589"/>
              <a:gd name="T31" fmla="*/ 162 h 516"/>
              <a:gd name="T32" fmla="*/ 279 w 589"/>
              <a:gd name="T33" fmla="*/ 74 h 516"/>
              <a:gd name="T34" fmla="*/ 279 w 589"/>
              <a:gd name="T35" fmla="*/ 353 h 516"/>
              <a:gd name="T36" fmla="*/ 294 w 589"/>
              <a:gd name="T37" fmla="*/ 383 h 516"/>
              <a:gd name="T38" fmla="*/ 309 w 589"/>
              <a:gd name="T39" fmla="*/ 353 h 516"/>
              <a:gd name="T40" fmla="*/ 309 w 589"/>
              <a:gd name="T41" fmla="*/ 74 h 516"/>
              <a:gd name="T42" fmla="*/ 383 w 589"/>
              <a:gd name="T43" fmla="*/ 162 h 516"/>
              <a:gd name="T44" fmla="*/ 412 w 589"/>
              <a:gd name="T45" fmla="*/ 162 h 516"/>
              <a:gd name="T46" fmla="*/ 412 w 589"/>
              <a:gd name="T47" fmla="*/ 133 h 516"/>
              <a:gd name="T48" fmla="*/ 309 w 589"/>
              <a:gd name="T49" fmla="*/ 15 h 516"/>
              <a:gd name="T50" fmla="*/ 294 w 589"/>
              <a:gd name="T51" fmla="*/ 0 h 516"/>
              <a:gd name="T52" fmla="*/ 279 w 589"/>
              <a:gd name="T53" fmla="*/ 15 h 516"/>
              <a:gd name="T54" fmla="*/ 176 w 589"/>
              <a:gd name="T55" fmla="*/ 133 h 516"/>
              <a:gd name="T56" fmla="*/ 176 w 589"/>
              <a:gd name="T57" fmla="*/ 162 h 516"/>
              <a:gd name="T58" fmla="*/ 206 w 589"/>
              <a:gd name="T59" fmla="*/ 16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89" h="516">
                <a:moveTo>
                  <a:pt x="574" y="324"/>
                </a:moveTo>
                <a:lnTo>
                  <a:pt x="574" y="324"/>
                </a:lnTo>
                <a:cubicBezTo>
                  <a:pt x="559" y="324"/>
                  <a:pt x="544" y="324"/>
                  <a:pt x="544" y="339"/>
                </a:cubicBezTo>
                <a:cubicBezTo>
                  <a:pt x="544" y="471"/>
                  <a:pt x="544" y="471"/>
                  <a:pt x="544" y="471"/>
                </a:cubicBezTo>
                <a:cubicBezTo>
                  <a:pt x="44" y="471"/>
                  <a:pt x="44" y="471"/>
                  <a:pt x="44" y="471"/>
                </a:cubicBezTo>
                <a:cubicBezTo>
                  <a:pt x="44" y="339"/>
                  <a:pt x="44" y="339"/>
                  <a:pt x="44" y="339"/>
                </a:cubicBezTo>
                <a:cubicBezTo>
                  <a:pt x="44" y="324"/>
                  <a:pt x="29" y="324"/>
                  <a:pt x="14" y="324"/>
                </a:cubicBezTo>
                <a:cubicBezTo>
                  <a:pt x="14" y="324"/>
                  <a:pt x="0" y="324"/>
                  <a:pt x="0" y="339"/>
                </a:cubicBezTo>
                <a:cubicBezTo>
                  <a:pt x="0" y="501"/>
                  <a:pt x="0" y="501"/>
                  <a:pt x="0" y="501"/>
                </a:cubicBezTo>
                <a:lnTo>
                  <a:pt x="14" y="515"/>
                </a:lnTo>
                <a:cubicBezTo>
                  <a:pt x="574" y="515"/>
                  <a:pt x="574" y="515"/>
                  <a:pt x="574" y="515"/>
                </a:cubicBezTo>
                <a:lnTo>
                  <a:pt x="588" y="501"/>
                </a:lnTo>
                <a:cubicBezTo>
                  <a:pt x="588" y="339"/>
                  <a:pt x="588" y="339"/>
                  <a:pt x="588" y="339"/>
                </a:cubicBezTo>
                <a:cubicBezTo>
                  <a:pt x="588" y="324"/>
                  <a:pt x="574" y="324"/>
                  <a:pt x="574" y="324"/>
                </a:cubicBezTo>
                <a:close/>
                <a:moveTo>
                  <a:pt x="206" y="162"/>
                </a:moveTo>
                <a:lnTo>
                  <a:pt x="206" y="162"/>
                </a:lnTo>
                <a:cubicBezTo>
                  <a:pt x="279" y="74"/>
                  <a:pt x="279" y="74"/>
                  <a:pt x="279" y="74"/>
                </a:cubicBezTo>
                <a:cubicBezTo>
                  <a:pt x="279" y="353"/>
                  <a:pt x="279" y="353"/>
                  <a:pt x="279" y="353"/>
                </a:cubicBezTo>
                <a:cubicBezTo>
                  <a:pt x="279" y="368"/>
                  <a:pt x="279" y="383"/>
                  <a:pt x="294" y="383"/>
                </a:cubicBezTo>
                <a:cubicBezTo>
                  <a:pt x="309" y="383"/>
                  <a:pt x="309" y="368"/>
                  <a:pt x="309" y="353"/>
                </a:cubicBezTo>
                <a:cubicBezTo>
                  <a:pt x="309" y="74"/>
                  <a:pt x="309" y="74"/>
                  <a:pt x="309" y="74"/>
                </a:cubicBezTo>
                <a:cubicBezTo>
                  <a:pt x="383" y="162"/>
                  <a:pt x="383" y="162"/>
                  <a:pt x="383" y="162"/>
                </a:cubicBezTo>
                <a:cubicBezTo>
                  <a:pt x="383" y="162"/>
                  <a:pt x="397" y="162"/>
                  <a:pt x="412" y="162"/>
                </a:cubicBezTo>
                <a:cubicBezTo>
                  <a:pt x="412" y="147"/>
                  <a:pt x="412" y="133"/>
                  <a:pt x="412" y="133"/>
                </a:cubicBezTo>
                <a:cubicBezTo>
                  <a:pt x="309" y="15"/>
                  <a:pt x="309" y="15"/>
                  <a:pt x="309" y="15"/>
                </a:cubicBezTo>
                <a:cubicBezTo>
                  <a:pt x="309" y="0"/>
                  <a:pt x="294" y="0"/>
                  <a:pt x="294" y="0"/>
                </a:cubicBezTo>
                <a:cubicBezTo>
                  <a:pt x="294" y="0"/>
                  <a:pt x="279" y="0"/>
                  <a:pt x="279" y="15"/>
                </a:cubicBezTo>
                <a:cubicBezTo>
                  <a:pt x="176" y="133"/>
                  <a:pt x="176" y="133"/>
                  <a:pt x="176" y="133"/>
                </a:cubicBezTo>
                <a:cubicBezTo>
                  <a:pt x="176" y="133"/>
                  <a:pt x="176" y="147"/>
                  <a:pt x="176" y="162"/>
                </a:cubicBezTo>
                <a:cubicBezTo>
                  <a:pt x="191" y="162"/>
                  <a:pt x="206" y="162"/>
                  <a:pt x="206" y="162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1" name="Freeform 103"/>
          <p:cNvSpPr>
            <a:spLocks noChangeArrowheads="1"/>
          </p:cNvSpPr>
          <p:nvPr/>
        </p:nvSpPr>
        <p:spPr bwMode="auto">
          <a:xfrm>
            <a:off x="6182413" y="5087147"/>
            <a:ext cx="404040" cy="376112"/>
          </a:xfrm>
          <a:custGeom>
            <a:avLst/>
            <a:gdLst>
              <a:gd name="T0" fmla="*/ 560 w 634"/>
              <a:gd name="T1" fmla="*/ 0 h 590"/>
              <a:gd name="T2" fmla="*/ 560 w 634"/>
              <a:gd name="T3" fmla="*/ 0 h 590"/>
              <a:gd name="T4" fmla="*/ 89 w 634"/>
              <a:gd name="T5" fmla="*/ 0 h 590"/>
              <a:gd name="T6" fmla="*/ 0 w 634"/>
              <a:gd name="T7" fmla="*/ 73 h 590"/>
              <a:gd name="T8" fmla="*/ 0 w 634"/>
              <a:gd name="T9" fmla="*/ 500 h 590"/>
              <a:gd name="T10" fmla="*/ 89 w 634"/>
              <a:gd name="T11" fmla="*/ 589 h 590"/>
              <a:gd name="T12" fmla="*/ 560 w 634"/>
              <a:gd name="T13" fmla="*/ 589 h 590"/>
              <a:gd name="T14" fmla="*/ 633 w 634"/>
              <a:gd name="T15" fmla="*/ 500 h 590"/>
              <a:gd name="T16" fmla="*/ 633 w 634"/>
              <a:gd name="T17" fmla="*/ 73 h 590"/>
              <a:gd name="T18" fmla="*/ 560 w 634"/>
              <a:gd name="T19" fmla="*/ 0 h 590"/>
              <a:gd name="T20" fmla="*/ 118 w 634"/>
              <a:gd name="T21" fmla="*/ 544 h 590"/>
              <a:gd name="T22" fmla="*/ 118 w 634"/>
              <a:gd name="T23" fmla="*/ 544 h 590"/>
              <a:gd name="T24" fmla="*/ 89 w 634"/>
              <a:gd name="T25" fmla="*/ 544 h 590"/>
              <a:gd name="T26" fmla="*/ 45 w 634"/>
              <a:gd name="T27" fmla="*/ 500 h 590"/>
              <a:gd name="T28" fmla="*/ 45 w 634"/>
              <a:gd name="T29" fmla="*/ 73 h 590"/>
              <a:gd name="T30" fmla="*/ 89 w 634"/>
              <a:gd name="T31" fmla="*/ 29 h 590"/>
              <a:gd name="T32" fmla="*/ 118 w 634"/>
              <a:gd name="T33" fmla="*/ 29 h 590"/>
              <a:gd name="T34" fmla="*/ 118 w 634"/>
              <a:gd name="T35" fmla="*/ 544 h 590"/>
              <a:gd name="T36" fmla="*/ 589 w 634"/>
              <a:gd name="T37" fmla="*/ 500 h 590"/>
              <a:gd name="T38" fmla="*/ 589 w 634"/>
              <a:gd name="T39" fmla="*/ 500 h 590"/>
              <a:gd name="T40" fmla="*/ 560 w 634"/>
              <a:gd name="T41" fmla="*/ 544 h 590"/>
              <a:gd name="T42" fmla="*/ 162 w 634"/>
              <a:gd name="T43" fmla="*/ 544 h 590"/>
              <a:gd name="T44" fmla="*/ 162 w 634"/>
              <a:gd name="T45" fmla="*/ 29 h 590"/>
              <a:gd name="T46" fmla="*/ 560 w 634"/>
              <a:gd name="T47" fmla="*/ 29 h 590"/>
              <a:gd name="T48" fmla="*/ 589 w 634"/>
              <a:gd name="T49" fmla="*/ 73 h 590"/>
              <a:gd name="T50" fmla="*/ 589 w 634"/>
              <a:gd name="T51" fmla="*/ 500 h 590"/>
              <a:gd name="T52" fmla="*/ 530 w 634"/>
              <a:gd name="T53" fmla="*/ 264 h 590"/>
              <a:gd name="T54" fmla="*/ 530 w 634"/>
              <a:gd name="T55" fmla="*/ 264 h 590"/>
              <a:gd name="T56" fmla="*/ 295 w 634"/>
              <a:gd name="T57" fmla="*/ 264 h 590"/>
              <a:gd name="T58" fmla="*/ 369 w 634"/>
              <a:gd name="T59" fmla="*/ 206 h 590"/>
              <a:gd name="T60" fmla="*/ 369 w 634"/>
              <a:gd name="T61" fmla="*/ 176 h 590"/>
              <a:gd name="T62" fmla="*/ 339 w 634"/>
              <a:gd name="T63" fmla="*/ 176 h 590"/>
              <a:gd name="T64" fmla="*/ 221 w 634"/>
              <a:gd name="T65" fmla="*/ 280 h 590"/>
              <a:gd name="T66" fmla="*/ 221 w 634"/>
              <a:gd name="T67" fmla="*/ 294 h 590"/>
              <a:gd name="T68" fmla="*/ 221 w 634"/>
              <a:gd name="T69" fmla="*/ 309 h 590"/>
              <a:gd name="T70" fmla="*/ 339 w 634"/>
              <a:gd name="T71" fmla="*/ 397 h 590"/>
              <a:gd name="T72" fmla="*/ 369 w 634"/>
              <a:gd name="T73" fmla="*/ 397 h 590"/>
              <a:gd name="T74" fmla="*/ 369 w 634"/>
              <a:gd name="T75" fmla="*/ 368 h 590"/>
              <a:gd name="T76" fmla="*/ 295 w 634"/>
              <a:gd name="T77" fmla="*/ 309 h 590"/>
              <a:gd name="T78" fmla="*/ 530 w 634"/>
              <a:gd name="T79" fmla="*/ 309 h 590"/>
              <a:gd name="T80" fmla="*/ 560 w 634"/>
              <a:gd name="T81" fmla="*/ 294 h 590"/>
              <a:gd name="T82" fmla="*/ 530 w 634"/>
              <a:gd name="T83" fmla="*/ 264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34" h="590">
                <a:moveTo>
                  <a:pt x="560" y="0"/>
                </a:moveTo>
                <a:lnTo>
                  <a:pt x="560" y="0"/>
                </a:ln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29"/>
                  <a:pt x="0" y="73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544"/>
                  <a:pt x="45" y="589"/>
                  <a:pt x="89" y="589"/>
                </a:cubicBezTo>
                <a:cubicBezTo>
                  <a:pt x="560" y="589"/>
                  <a:pt x="560" y="589"/>
                  <a:pt x="560" y="589"/>
                </a:cubicBezTo>
                <a:cubicBezTo>
                  <a:pt x="604" y="589"/>
                  <a:pt x="633" y="544"/>
                  <a:pt x="633" y="500"/>
                </a:cubicBezTo>
                <a:cubicBezTo>
                  <a:pt x="633" y="73"/>
                  <a:pt x="633" y="73"/>
                  <a:pt x="633" y="73"/>
                </a:cubicBezTo>
                <a:cubicBezTo>
                  <a:pt x="633" y="29"/>
                  <a:pt x="604" y="0"/>
                  <a:pt x="560" y="0"/>
                </a:cubicBezTo>
                <a:close/>
                <a:moveTo>
                  <a:pt x="118" y="544"/>
                </a:moveTo>
                <a:lnTo>
                  <a:pt x="118" y="544"/>
                </a:lnTo>
                <a:cubicBezTo>
                  <a:pt x="89" y="544"/>
                  <a:pt x="89" y="544"/>
                  <a:pt x="89" y="544"/>
                </a:cubicBezTo>
                <a:cubicBezTo>
                  <a:pt x="59" y="544"/>
                  <a:pt x="45" y="530"/>
                  <a:pt x="45" y="500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59"/>
                  <a:pt x="59" y="29"/>
                  <a:pt x="89" y="29"/>
                </a:cubicBezTo>
                <a:cubicBezTo>
                  <a:pt x="118" y="29"/>
                  <a:pt x="118" y="29"/>
                  <a:pt x="118" y="29"/>
                </a:cubicBezTo>
                <a:lnTo>
                  <a:pt x="118" y="544"/>
                </a:lnTo>
                <a:close/>
                <a:moveTo>
                  <a:pt x="589" y="500"/>
                </a:moveTo>
                <a:lnTo>
                  <a:pt x="589" y="500"/>
                </a:lnTo>
                <a:cubicBezTo>
                  <a:pt x="589" y="530"/>
                  <a:pt x="575" y="544"/>
                  <a:pt x="560" y="544"/>
                </a:cubicBezTo>
                <a:cubicBezTo>
                  <a:pt x="162" y="544"/>
                  <a:pt x="162" y="544"/>
                  <a:pt x="162" y="544"/>
                </a:cubicBezTo>
                <a:cubicBezTo>
                  <a:pt x="162" y="29"/>
                  <a:pt x="162" y="29"/>
                  <a:pt x="162" y="29"/>
                </a:cubicBezTo>
                <a:cubicBezTo>
                  <a:pt x="560" y="29"/>
                  <a:pt x="560" y="29"/>
                  <a:pt x="560" y="29"/>
                </a:cubicBezTo>
                <a:cubicBezTo>
                  <a:pt x="575" y="29"/>
                  <a:pt x="589" y="59"/>
                  <a:pt x="589" y="73"/>
                </a:cubicBezTo>
                <a:lnTo>
                  <a:pt x="589" y="500"/>
                </a:lnTo>
                <a:close/>
                <a:moveTo>
                  <a:pt x="530" y="264"/>
                </a:moveTo>
                <a:lnTo>
                  <a:pt x="530" y="264"/>
                </a:lnTo>
                <a:cubicBezTo>
                  <a:pt x="295" y="264"/>
                  <a:pt x="295" y="264"/>
                  <a:pt x="295" y="264"/>
                </a:cubicBezTo>
                <a:cubicBezTo>
                  <a:pt x="369" y="206"/>
                  <a:pt x="369" y="206"/>
                  <a:pt x="369" y="206"/>
                </a:cubicBezTo>
                <a:cubicBezTo>
                  <a:pt x="383" y="191"/>
                  <a:pt x="383" y="191"/>
                  <a:pt x="369" y="176"/>
                </a:cubicBezTo>
                <a:cubicBezTo>
                  <a:pt x="369" y="176"/>
                  <a:pt x="354" y="176"/>
                  <a:pt x="339" y="176"/>
                </a:cubicBezTo>
                <a:cubicBezTo>
                  <a:pt x="221" y="280"/>
                  <a:pt x="221" y="280"/>
                  <a:pt x="221" y="280"/>
                </a:cubicBezTo>
                <a:cubicBezTo>
                  <a:pt x="221" y="280"/>
                  <a:pt x="221" y="280"/>
                  <a:pt x="221" y="294"/>
                </a:cubicBezTo>
                <a:cubicBezTo>
                  <a:pt x="221" y="294"/>
                  <a:pt x="221" y="294"/>
                  <a:pt x="221" y="309"/>
                </a:cubicBezTo>
                <a:cubicBezTo>
                  <a:pt x="339" y="397"/>
                  <a:pt x="339" y="397"/>
                  <a:pt x="339" y="397"/>
                </a:cubicBezTo>
                <a:cubicBezTo>
                  <a:pt x="354" y="412"/>
                  <a:pt x="369" y="412"/>
                  <a:pt x="369" y="397"/>
                </a:cubicBezTo>
                <a:cubicBezTo>
                  <a:pt x="383" y="397"/>
                  <a:pt x="383" y="382"/>
                  <a:pt x="369" y="368"/>
                </a:cubicBezTo>
                <a:cubicBezTo>
                  <a:pt x="295" y="309"/>
                  <a:pt x="295" y="309"/>
                  <a:pt x="295" y="309"/>
                </a:cubicBezTo>
                <a:cubicBezTo>
                  <a:pt x="530" y="309"/>
                  <a:pt x="530" y="309"/>
                  <a:pt x="530" y="309"/>
                </a:cubicBezTo>
                <a:cubicBezTo>
                  <a:pt x="545" y="309"/>
                  <a:pt x="560" y="294"/>
                  <a:pt x="560" y="294"/>
                </a:cubicBezTo>
                <a:cubicBezTo>
                  <a:pt x="560" y="280"/>
                  <a:pt x="545" y="264"/>
                  <a:pt x="530" y="264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2" name="Freeform 104"/>
          <p:cNvSpPr>
            <a:spLocks noChangeArrowheads="1"/>
          </p:cNvSpPr>
          <p:nvPr/>
        </p:nvSpPr>
        <p:spPr bwMode="auto">
          <a:xfrm>
            <a:off x="5535484" y="5087147"/>
            <a:ext cx="404038" cy="376112"/>
          </a:xfrm>
          <a:custGeom>
            <a:avLst/>
            <a:gdLst>
              <a:gd name="T0" fmla="*/ 544 w 634"/>
              <a:gd name="T1" fmla="*/ 0 h 590"/>
              <a:gd name="T2" fmla="*/ 544 w 634"/>
              <a:gd name="T3" fmla="*/ 0 h 590"/>
              <a:gd name="T4" fmla="*/ 73 w 634"/>
              <a:gd name="T5" fmla="*/ 0 h 590"/>
              <a:gd name="T6" fmla="*/ 0 w 634"/>
              <a:gd name="T7" fmla="*/ 73 h 590"/>
              <a:gd name="T8" fmla="*/ 0 w 634"/>
              <a:gd name="T9" fmla="*/ 500 h 590"/>
              <a:gd name="T10" fmla="*/ 73 w 634"/>
              <a:gd name="T11" fmla="*/ 589 h 590"/>
              <a:gd name="T12" fmla="*/ 544 w 634"/>
              <a:gd name="T13" fmla="*/ 589 h 590"/>
              <a:gd name="T14" fmla="*/ 633 w 634"/>
              <a:gd name="T15" fmla="*/ 500 h 590"/>
              <a:gd name="T16" fmla="*/ 633 w 634"/>
              <a:gd name="T17" fmla="*/ 73 h 590"/>
              <a:gd name="T18" fmla="*/ 544 w 634"/>
              <a:gd name="T19" fmla="*/ 0 h 590"/>
              <a:gd name="T20" fmla="*/ 471 w 634"/>
              <a:gd name="T21" fmla="*/ 544 h 590"/>
              <a:gd name="T22" fmla="*/ 471 w 634"/>
              <a:gd name="T23" fmla="*/ 544 h 590"/>
              <a:gd name="T24" fmla="*/ 73 w 634"/>
              <a:gd name="T25" fmla="*/ 544 h 590"/>
              <a:gd name="T26" fmla="*/ 44 w 634"/>
              <a:gd name="T27" fmla="*/ 500 h 590"/>
              <a:gd name="T28" fmla="*/ 44 w 634"/>
              <a:gd name="T29" fmla="*/ 73 h 590"/>
              <a:gd name="T30" fmla="*/ 73 w 634"/>
              <a:gd name="T31" fmla="*/ 29 h 590"/>
              <a:gd name="T32" fmla="*/ 471 w 634"/>
              <a:gd name="T33" fmla="*/ 29 h 590"/>
              <a:gd name="T34" fmla="*/ 471 w 634"/>
              <a:gd name="T35" fmla="*/ 544 h 590"/>
              <a:gd name="T36" fmla="*/ 588 w 634"/>
              <a:gd name="T37" fmla="*/ 500 h 590"/>
              <a:gd name="T38" fmla="*/ 588 w 634"/>
              <a:gd name="T39" fmla="*/ 500 h 590"/>
              <a:gd name="T40" fmla="*/ 544 w 634"/>
              <a:gd name="T41" fmla="*/ 544 h 590"/>
              <a:gd name="T42" fmla="*/ 515 w 634"/>
              <a:gd name="T43" fmla="*/ 544 h 590"/>
              <a:gd name="T44" fmla="*/ 515 w 634"/>
              <a:gd name="T45" fmla="*/ 29 h 590"/>
              <a:gd name="T46" fmla="*/ 544 w 634"/>
              <a:gd name="T47" fmla="*/ 29 h 590"/>
              <a:gd name="T48" fmla="*/ 588 w 634"/>
              <a:gd name="T49" fmla="*/ 73 h 590"/>
              <a:gd name="T50" fmla="*/ 588 w 634"/>
              <a:gd name="T51" fmla="*/ 500 h 590"/>
              <a:gd name="T52" fmla="*/ 103 w 634"/>
              <a:gd name="T53" fmla="*/ 309 h 590"/>
              <a:gd name="T54" fmla="*/ 103 w 634"/>
              <a:gd name="T55" fmla="*/ 309 h 590"/>
              <a:gd name="T56" fmla="*/ 338 w 634"/>
              <a:gd name="T57" fmla="*/ 309 h 590"/>
              <a:gd name="T58" fmla="*/ 265 w 634"/>
              <a:gd name="T59" fmla="*/ 368 h 590"/>
              <a:gd name="T60" fmla="*/ 265 w 634"/>
              <a:gd name="T61" fmla="*/ 397 h 590"/>
              <a:gd name="T62" fmla="*/ 294 w 634"/>
              <a:gd name="T63" fmla="*/ 397 h 590"/>
              <a:gd name="T64" fmla="*/ 412 w 634"/>
              <a:gd name="T65" fmla="*/ 309 h 590"/>
              <a:gd name="T66" fmla="*/ 412 w 634"/>
              <a:gd name="T67" fmla="*/ 294 h 590"/>
              <a:gd name="T68" fmla="*/ 412 w 634"/>
              <a:gd name="T69" fmla="*/ 280 h 590"/>
              <a:gd name="T70" fmla="*/ 294 w 634"/>
              <a:gd name="T71" fmla="*/ 176 h 590"/>
              <a:gd name="T72" fmla="*/ 265 w 634"/>
              <a:gd name="T73" fmla="*/ 176 h 590"/>
              <a:gd name="T74" fmla="*/ 265 w 634"/>
              <a:gd name="T75" fmla="*/ 206 h 590"/>
              <a:gd name="T76" fmla="*/ 338 w 634"/>
              <a:gd name="T77" fmla="*/ 264 h 590"/>
              <a:gd name="T78" fmla="*/ 103 w 634"/>
              <a:gd name="T79" fmla="*/ 264 h 590"/>
              <a:gd name="T80" fmla="*/ 73 w 634"/>
              <a:gd name="T81" fmla="*/ 294 h 590"/>
              <a:gd name="T82" fmla="*/ 103 w 634"/>
              <a:gd name="T83" fmla="*/ 309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34" h="590"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3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544"/>
                  <a:pt x="29" y="589"/>
                  <a:pt x="73" y="589"/>
                </a:cubicBezTo>
                <a:cubicBezTo>
                  <a:pt x="544" y="589"/>
                  <a:pt x="544" y="589"/>
                  <a:pt x="544" y="589"/>
                </a:cubicBezTo>
                <a:cubicBezTo>
                  <a:pt x="588" y="589"/>
                  <a:pt x="633" y="544"/>
                  <a:pt x="633" y="500"/>
                </a:cubicBezTo>
                <a:cubicBezTo>
                  <a:pt x="633" y="73"/>
                  <a:pt x="633" y="73"/>
                  <a:pt x="633" y="73"/>
                </a:cubicBezTo>
                <a:cubicBezTo>
                  <a:pt x="633" y="29"/>
                  <a:pt x="588" y="0"/>
                  <a:pt x="544" y="0"/>
                </a:cubicBezTo>
                <a:close/>
                <a:moveTo>
                  <a:pt x="471" y="544"/>
                </a:moveTo>
                <a:lnTo>
                  <a:pt x="471" y="544"/>
                </a:lnTo>
                <a:cubicBezTo>
                  <a:pt x="73" y="544"/>
                  <a:pt x="73" y="544"/>
                  <a:pt x="73" y="544"/>
                </a:cubicBezTo>
                <a:cubicBezTo>
                  <a:pt x="59" y="544"/>
                  <a:pt x="44" y="530"/>
                  <a:pt x="44" y="500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29"/>
                  <a:pt x="73" y="29"/>
                </a:cubicBezTo>
                <a:cubicBezTo>
                  <a:pt x="471" y="29"/>
                  <a:pt x="471" y="29"/>
                  <a:pt x="471" y="29"/>
                </a:cubicBezTo>
                <a:lnTo>
                  <a:pt x="471" y="544"/>
                </a:lnTo>
                <a:close/>
                <a:moveTo>
                  <a:pt x="588" y="500"/>
                </a:moveTo>
                <a:lnTo>
                  <a:pt x="588" y="500"/>
                </a:lnTo>
                <a:cubicBezTo>
                  <a:pt x="588" y="530"/>
                  <a:pt x="574" y="544"/>
                  <a:pt x="544" y="544"/>
                </a:cubicBezTo>
                <a:cubicBezTo>
                  <a:pt x="515" y="544"/>
                  <a:pt x="515" y="544"/>
                  <a:pt x="515" y="544"/>
                </a:cubicBezTo>
                <a:cubicBezTo>
                  <a:pt x="515" y="29"/>
                  <a:pt x="515" y="29"/>
                  <a:pt x="515" y="29"/>
                </a:cubicBezTo>
                <a:cubicBezTo>
                  <a:pt x="544" y="29"/>
                  <a:pt x="544" y="29"/>
                  <a:pt x="544" y="29"/>
                </a:cubicBezTo>
                <a:cubicBezTo>
                  <a:pt x="574" y="29"/>
                  <a:pt x="588" y="59"/>
                  <a:pt x="588" y="73"/>
                </a:cubicBezTo>
                <a:lnTo>
                  <a:pt x="588" y="500"/>
                </a:lnTo>
                <a:close/>
                <a:moveTo>
                  <a:pt x="103" y="309"/>
                </a:moveTo>
                <a:lnTo>
                  <a:pt x="103" y="309"/>
                </a:lnTo>
                <a:cubicBezTo>
                  <a:pt x="338" y="309"/>
                  <a:pt x="338" y="309"/>
                  <a:pt x="338" y="309"/>
                </a:cubicBezTo>
                <a:cubicBezTo>
                  <a:pt x="265" y="368"/>
                  <a:pt x="265" y="368"/>
                  <a:pt x="265" y="368"/>
                </a:cubicBezTo>
                <a:cubicBezTo>
                  <a:pt x="250" y="382"/>
                  <a:pt x="250" y="397"/>
                  <a:pt x="265" y="397"/>
                </a:cubicBezTo>
                <a:cubicBezTo>
                  <a:pt x="265" y="412"/>
                  <a:pt x="279" y="412"/>
                  <a:pt x="294" y="397"/>
                </a:cubicBezTo>
                <a:cubicBezTo>
                  <a:pt x="412" y="309"/>
                  <a:pt x="412" y="309"/>
                  <a:pt x="412" y="309"/>
                </a:cubicBezTo>
                <a:cubicBezTo>
                  <a:pt x="412" y="294"/>
                  <a:pt x="412" y="294"/>
                  <a:pt x="412" y="294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294" y="176"/>
                  <a:pt x="294" y="176"/>
                  <a:pt x="294" y="176"/>
                </a:cubicBezTo>
                <a:cubicBezTo>
                  <a:pt x="279" y="176"/>
                  <a:pt x="265" y="176"/>
                  <a:pt x="265" y="176"/>
                </a:cubicBezTo>
                <a:cubicBezTo>
                  <a:pt x="250" y="191"/>
                  <a:pt x="250" y="191"/>
                  <a:pt x="265" y="206"/>
                </a:cubicBezTo>
                <a:cubicBezTo>
                  <a:pt x="338" y="264"/>
                  <a:pt x="338" y="264"/>
                  <a:pt x="338" y="264"/>
                </a:cubicBezTo>
                <a:cubicBezTo>
                  <a:pt x="103" y="264"/>
                  <a:pt x="103" y="264"/>
                  <a:pt x="103" y="264"/>
                </a:cubicBezTo>
                <a:cubicBezTo>
                  <a:pt x="88" y="264"/>
                  <a:pt x="73" y="280"/>
                  <a:pt x="73" y="294"/>
                </a:cubicBezTo>
                <a:cubicBezTo>
                  <a:pt x="73" y="294"/>
                  <a:pt x="88" y="309"/>
                  <a:pt x="103" y="30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3" name="Freeform 105"/>
          <p:cNvSpPr>
            <a:spLocks noChangeArrowheads="1"/>
          </p:cNvSpPr>
          <p:nvPr/>
        </p:nvSpPr>
        <p:spPr bwMode="auto">
          <a:xfrm>
            <a:off x="4897897" y="5070795"/>
            <a:ext cx="376014" cy="404144"/>
          </a:xfrm>
          <a:custGeom>
            <a:avLst/>
            <a:gdLst>
              <a:gd name="T0" fmla="*/ 515 w 589"/>
              <a:gd name="T1" fmla="*/ 0 h 634"/>
              <a:gd name="T2" fmla="*/ 515 w 589"/>
              <a:gd name="T3" fmla="*/ 0 h 634"/>
              <a:gd name="T4" fmla="*/ 73 w 589"/>
              <a:gd name="T5" fmla="*/ 0 h 634"/>
              <a:gd name="T6" fmla="*/ 0 w 589"/>
              <a:gd name="T7" fmla="*/ 89 h 634"/>
              <a:gd name="T8" fmla="*/ 0 w 589"/>
              <a:gd name="T9" fmla="*/ 560 h 634"/>
              <a:gd name="T10" fmla="*/ 73 w 589"/>
              <a:gd name="T11" fmla="*/ 633 h 634"/>
              <a:gd name="T12" fmla="*/ 515 w 589"/>
              <a:gd name="T13" fmla="*/ 633 h 634"/>
              <a:gd name="T14" fmla="*/ 588 w 589"/>
              <a:gd name="T15" fmla="*/ 560 h 634"/>
              <a:gd name="T16" fmla="*/ 588 w 589"/>
              <a:gd name="T17" fmla="*/ 89 h 634"/>
              <a:gd name="T18" fmla="*/ 515 w 589"/>
              <a:gd name="T19" fmla="*/ 0 h 634"/>
              <a:gd name="T20" fmla="*/ 544 w 589"/>
              <a:gd name="T21" fmla="*/ 560 h 634"/>
              <a:gd name="T22" fmla="*/ 544 w 589"/>
              <a:gd name="T23" fmla="*/ 560 h 634"/>
              <a:gd name="T24" fmla="*/ 515 w 589"/>
              <a:gd name="T25" fmla="*/ 589 h 634"/>
              <a:gd name="T26" fmla="*/ 73 w 589"/>
              <a:gd name="T27" fmla="*/ 589 h 634"/>
              <a:gd name="T28" fmla="*/ 44 w 589"/>
              <a:gd name="T29" fmla="*/ 560 h 634"/>
              <a:gd name="T30" fmla="*/ 44 w 589"/>
              <a:gd name="T31" fmla="*/ 162 h 634"/>
              <a:gd name="T32" fmla="*/ 544 w 589"/>
              <a:gd name="T33" fmla="*/ 162 h 634"/>
              <a:gd name="T34" fmla="*/ 544 w 589"/>
              <a:gd name="T35" fmla="*/ 560 h 634"/>
              <a:gd name="T36" fmla="*/ 544 w 589"/>
              <a:gd name="T37" fmla="*/ 118 h 634"/>
              <a:gd name="T38" fmla="*/ 544 w 589"/>
              <a:gd name="T39" fmla="*/ 118 h 634"/>
              <a:gd name="T40" fmla="*/ 44 w 589"/>
              <a:gd name="T41" fmla="*/ 118 h 634"/>
              <a:gd name="T42" fmla="*/ 44 w 589"/>
              <a:gd name="T43" fmla="*/ 89 h 634"/>
              <a:gd name="T44" fmla="*/ 73 w 589"/>
              <a:gd name="T45" fmla="*/ 44 h 634"/>
              <a:gd name="T46" fmla="*/ 515 w 589"/>
              <a:gd name="T47" fmla="*/ 44 h 634"/>
              <a:gd name="T48" fmla="*/ 544 w 589"/>
              <a:gd name="T49" fmla="*/ 89 h 634"/>
              <a:gd name="T50" fmla="*/ 544 w 589"/>
              <a:gd name="T51" fmla="*/ 118 h 634"/>
              <a:gd name="T52" fmla="*/ 206 w 589"/>
              <a:gd name="T53" fmla="*/ 368 h 634"/>
              <a:gd name="T54" fmla="*/ 206 w 589"/>
              <a:gd name="T55" fmla="*/ 368 h 634"/>
              <a:gd name="T56" fmla="*/ 279 w 589"/>
              <a:gd name="T57" fmla="*/ 294 h 634"/>
              <a:gd name="T58" fmla="*/ 279 w 589"/>
              <a:gd name="T59" fmla="*/ 530 h 634"/>
              <a:gd name="T60" fmla="*/ 294 w 589"/>
              <a:gd name="T61" fmla="*/ 560 h 634"/>
              <a:gd name="T62" fmla="*/ 309 w 589"/>
              <a:gd name="T63" fmla="*/ 530 h 634"/>
              <a:gd name="T64" fmla="*/ 309 w 589"/>
              <a:gd name="T65" fmla="*/ 294 h 634"/>
              <a:gd name="T66" fmla="*/ 383 w 589"/>
              <a:gd name="T67" fmla="*/ 368 h 634"/>
              <a:gd name="T68" fmla="*/ 412 w 589"/>
              <a:gd name="T69" fmla="*/ 368 h 634"/>
              <a:gd name="T70" fmla="*/ 412 w 589"/>
              <a:gd name="T71" fmla="*/ 339 h 634"/>
              <a:gd name="T72" fmla="*/ 309 w 589"/>
              <a:gd name="T73" fmla="*/ 221 h 634"/>
              <a:gd name="T74" fmla="*/ 294 w 589"/>
              <a:gd name="T75" fmla="*/ 221 h 634"/>
              <a:gd name="T76" fmla="*/ 279 w 589"/>
              <a:gd name="T77" fmla="*/ 221 h 634"/>
              <a:gd name="T78" fmla="*/ 176 w 589"/>
              <a:gd name="T79" fmla="*/ 339 h 634"/>
              <a:gd name="T80" fmla="*/ 176 w 589"/>
              <a:gd name="T81" fmla="*/ 368 h 634"/>
              <a:gd name="T82" fmla="*/ 206 w 589"/>
              <a:gd name="T83" fmla="*/ 368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89" h="634">
                <a:moveTo>
                  <a:pt x="515" y="0"/>
                </a:moveTo>
                <a:lnTo>
                  <a:pt x="51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15" y="633"/>
                  <a:pt x="515" y="633"/>
                  <a:pt x="515" y="633"/>
                </a:cubicBezTo>
                <a:cubicBezTo>
                  <a:pt x="559" y="633"/>
                  <a:pt x="588" y="604"/>
                  <a:pt x="588" y="560"/>
                </a:cubicBezTo>
                <a:cubicBezTo>
                  <a:pt x="588" y="89"/>
                  <a:pt x="588" y="89"/>
                  <a:pt x="588" y="89"/>
                </a:cubicBezTo>
                <a:cubicBezTo>
                  <a:pt x="588" y="44"/>
                  <a:pt x="559" y="0"/>
                  <a:pt x="515" y="0"/>
                </a:cubicBezTo>
                <a:close/>
                <a:moveTo>
                  <a:pt x="544" y="560"/>
                </a:moveTo>
                <a:lnTo>
                  <a:pt x="544" y="560"/>
                </a:lnTo>
                <a:cubicBezTo>
                  <a:pt x="544" y="574"/>
                  <a:pt x="530" y="589"/>
                  <a:pt x="51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4"/>
                  <a:pt x="44" y="560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544" y="162"/>
                  <a:pt x="544" y="162"/>
                  <a:pt x="544" y="162"/>
                </a:cubicBezTo>
                <a:lnTo>
                  <a:pt x="544" y="560"/>
                </a:lnTo>
                <a:close/>
                <a:moveTo>
                  <a:pt x="544" y="118"/>
                </a:moveTo>
                <a:lnTo>
                  <a:pt x="544" y="118"/>
                </a:lnTo>
                <a:cubicBezTo>
                  <a:pt x="44" y="118"/>
                  <a:pt x="44" y="118"/>
                  <a:pt x="44" y="118"/>
                </a:cubicBezTo>
                <a:cubicBezTo>
                  <a:pt x="44" y="89"/>
                  <a:pt x="44" y="89"/>
                  <a:pt x="44" y="89"/>
                </a:cubicBezTo>
                <a:cubicBezTo>
                  <a:pt x="44" y="59"/>
                  <a:pt x="58" y="44"/>
                  <a:pt x="73" y="44"/>
                </a:cubicBezTo>
                <a:cubicBezTo>
                  <a:pt x="515" y="44"/>
                  <a:pt x="515" y="44"/>
                  <a:pt x="515" y="44"/>
                </a:cubicBezTo>
                <a:cubicBezTo>
                  <a:pt x="530" y="44"/>
                  <a:pt x="544" y="59"/>
                  <a:pt x="544" y="89"/>
                </a:cubicBezTo>
                <a:lnTo>
                  <a:pt x="544" y="118"/>
                </a:lnTo>
                <a:close/>
                <a:moveTo>
                  <a:pt x="206" y="368"/>
                </a:moveTo>
                <a:lnTo>
                  <a:pt x="206" y="368"/>
                </a:lnTo>
                <a:cubicBezTo>
                  <a:pt x="279" y="294"/>
                  <a:pt x="279" y="294"/>
                  <a:pt x="279" y="294"/>
                </a:cubicBezTo>
                <a:cubicBezTo>
                  <a:pt x="279" y="530"/>
                  <a:pt x="279" y="530"/>
                  <a:pt x="279" y="530"/>
                </a:cubicBezTo>
                <a:cubicBezTo>
                  <a:pt x="279" y="545"/>
                  <a:pt x="279" y="560"/>
                  <a:pt x="294" y="560"/>
                </a:cubicBezTo>
                <a:cubicBezTo>
                  <a:pt x="309" y="560"/>
                  <a:pt x="309" y="545"/>
                  <a:pt x="309" y="530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83" y="368"/>
                  <a:pt x="383" y="368"/>
                  <a:pt x="383" y="368"/>
                </a:cubicBezTo>
                <a:cubicBezTo>
                  <a:pt x="383" y="383"/>
                  <a:pt x="397" y="383"/>
                  <a:pt x="412" y="368"/>
                </a:cubicBezTo>
                <a:cubicBezTo>
                  <a:pt x="412" y="368"/>
                  <a:pt x="412" y="353"/>
                  <a:pt x="412" y="339"/>
                </a:cubicBezTo>
                <a:cubicBezTo>
                  <a:pt x="309" y="221"/>
                  <a:pt x="309" y="221"/>
                  <a:pt x="309" y="221"/>
                </a:cubicBezTo>
                <a:lnTo>
                  <a:pt x="294" y="221"/>
                </a:lnTo>
                <a:lnTo>
                  <a:pt x="279" y="221"/>
                </a:lnTo>
                <a:cubicBezTo>
                  <a:pt x="176" y="339"/>
                  <a:pt x="176" y="339"/>
                  <a:pt x="176" y="339"/>
                </a:cubicBezTo>
                <a:cubicBezTo>
                  <a:pt x="176" y="353"/>
                  <a:pt x="176" y="368"/>
                  <a:pt x="176" y="368"/>
                </a:cubicBezTo>
                <a:cubicBezTo>
                  <a:pt x="191" y="383"/>
                  <a:pt x="206" y="383"/>
                  <a:pt x="206" y="368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4" name="Freeform 106"/>
          <p:cNvSpPr>
            <a:spLocks noChangeArrowheads="1"/>
          </p:cNvSpPr>
          <p:nvPr/>
        </p:nvSpPr>
        <p:spPr bwMode="auto">
          <a:xfrm>
            <a:off x="4253301" y="5070795"/>
            <a:ext cx="376014" cy="404144"/>
          </a:xfrm>
          <a:custGeom>
            <a:avLst/>
            <a:gdLst>
              <a:gd name="T0" fmla="*/ 500 w 590"/>
              <a:gd name="T1" fmla="*/ 0 h 634"/>
              <a:gd name="T2" fmla="*/ 500 w 590"/>
              <a:gd name="T3" fmla="*/ 0 h 634"/>
              <a:gd name="T4" fmla="*/ 73 w 590"/>
              <a:gd name="T5" fmla="*/ 0 h 634"/>
              <a:gd name="T6" fmla="*/ 0 w 590"/>
              <a:gd name="T7" fmla="*/ 89 h 634"/>
              <a:gd name="T8" fmla="*/ 0 w 590"/>
              <a:gd name="T9" fmla="*/ 560 h 634"/>
              <a:gd name="T10" fmla="*/ 73 w 590"/>
              <a:gd name="T11" fmla="*/ 633 h 634"/>
              <a:gd name="T12" fmla="*/ 500 w 590"/>
              <a:gd name="T13" fmla="*/ 633 h 634"/>
              <a:gd name="T14" fmla="*/ 589 w 590"/>
              <a:gd name="T15" fmla="*/ 560 h 634"/>
              <a:gd name="T16" fmla="*/ 589 w 590"/>
              <a:gd name="T17" fmla="*/ 89 h 634"/>
              <a:gd name="T18" fmla="*/ 500 w 590"/>
              <a:gd name="T19" fmla="*/ 0 h 634"/>
              <a:gd name="T20" fmla="*/ 545 w 590"/>
              <a:gd name="T21" fmla="*/ 560 h 634"/>
              <a:gd name="T22" fmla="*/ 545 w 590"/>
              <a:gd name="T23" fmla="*/ 560 h 634"/>
              <a:gd name="T24" fmla="*/ 500 w 590"/>
              <a:gd name="T25" fmla="*/ 589 h 634"/>
              <a:gd name="T26" fmla="*/ 73 w 590"/>
              <a:gd name="T27" fmla="*/ 589 h 634"/>
              <a:gd name="T28" fmla="*/ 29 w 590"/>
              <a:gd name="T29" fmla="*/ 560 h 634"/>
              <a:gd name="T30" fmla="*/ 29 w 590"/>
              <a:gd name="T31" fmla="*/ 515 h 634"/>
              <a:gd name="T32" fmla="*/ 545 w 590"/>
              <a:gd name="T33" fmla="*/ 515 h 634"/>
              <a:gd name="T34" fmla="*/ 545 w 590"/>
              <a:gd name="T35" fmla="*/ 560 h 634"/>
              <a:gd name="T36" fmla="*/ 545 w 590"/>
              <a:gd name="T37" fmla="*/ 471 h 634"/>
              <a:gd name="T38" fmla="*/ 545 w 590"/>
              <a:gd name="T39" fmla="*/ 471 h 634"/>
              <a:gd name="T40" fmla="*/ 29 w 590"/>
              <a:gd name="T41" fmla="*/ 471 h 634"/>
              <a:gd name="T42" fmla="*/ 29 w 590"/>
              <a:gd name="T43" fmla="*/ 89 h 634"/>
              <a:gd name="T44" fmla="*/ 73 w 590"/>
              <a:gd name="T45" fmla="*/ 44 h 634"/>
              <a:gd name="T46" fmla="*/ 500 w 590"/>
              <a:gd name="T47" fmla="*/ 44 h 634"/>
              <a:gd name="T48" fmla="*/ 545 w 590"/>
              <a:gd name="T49" fmla="*/ 89 h 634"/>
              <a:gd name="T50" fmla="*/ 545 w 590"/>
              <a:gd name="T51" fmla="*/ 471 h 634"/>
              <a:gd name="T52" fmla="*/ 368 w 590"/>
              <a:gd name="T53" fmla="*/ 265 h 634"/>
              <a:gd name="T54" fmla="*/ 368 w 590"/>
              <a:gd name="T55" fmla="*/ 265 h 634"/>
              <a:gd name="T56" fmla="*/ 309 w 590"/>
              <a:gd name="T57" fmla="*/ 339 h 634"/>
              <a:gd name="T58" fmla="*/ 309 w 590"/>
              <a:gd name="T59" fmla="*/ 103 h 634"/>
              <a:gd name="T60" fmla="*/ 294 w 590"/>
              <a:gd name="T61" fmla="*/ 89 h 634"/>
              <a:gd name="T62" fmla="*/ 265 w 590"/>
              <a:gd name="T63" fmla="*/ 103 h 634"/>
              <a:gd name="T64" fmla="*/ 265 w 590"/>
              <a:gd name="T65" fmla="*/ 339 h 634"/>
              <a:gd name="T66" fmla="*/ 206 w 590"/>
              <a:gd name="T67" fmla="*/ 265 h 634"/>
              <a:gd name="T68" fmla="*/ 177 w 590"/>
              <a:gd name="T69" fmla="*/ 265 h 634"/>
              <a:gd name="T70" fmla="*/ 177 w 590"/>
              <a:gd name="T71" fmla="*/ 294 h 634"/>
              <a:gd name="T72" fmla="*/ 280 w 590"/>
              <a:gd name="T73" fmla="*/ 412 h 634"/>
              <a:gd name="T74" fmla="*/ 294 w 590"/>
              <a:gd name="T75" fmla="*/ 412 h 634"/>
              <a:gd name="T76" fmla="*/ 309 w 590"/>
              <a:gd name="T77" fmla="*/ 412 h 634"/>
              <a:gd name="T78" fmla="*/ 398 w 590"/>
              <a:gd name="T79" fmla="*/ 294 h 634"/>
              <a:gd name="T80" fmla="*/ 398 w 590"/>
              <a:gd name="T81" fmla="*/ 265 h 634"/>
              <a:gd name="T82" fmla="*/ 368 w 590"/>
              <a:gd name="T83" fmla="*/ 265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90" h="634">
                <a:moveTo>
                  <a:pt x="500" y="0"/>
                </a:moveTo>
                <a:lnTo>
                  <a:pt x="500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00" y="633"/>
                  <a:pt x="500" y="633"/>
                  <a:pt x="500" y="633"/>
                </a:cubicBezTo>
                <a:cubicBezTo>
                  <a:pt x="545" y="633"/>
                  <a:pt x="589" y="604"/>
                  <a:pt x="589" y="560"/>
                </a:cubicBezTo>
                <a:cubicBezTo>
                  <a:pt x="589" y="89"/>
                  <a:pt x="589" y="89"/>
                  <a:pt x="589" y="89"/>
                </a:cubicBezTo>
                <a:cubicBezTo>
                  <a:pt x="589" y="44"/>
                  <a:pt x="545" y="0"/>
                  <a:pt x="500" y="0"/>
                </a:cubicBezTo>
                <a:close/>
                <a:moveTo>
                  <a:pt x="545" y="560"/>
                </a:moveTo>
                <a:lnTo>
                  <a:pt x="545" y="560"/>
                </a:lnTo>
                <a:cubicBezTo>
                  <a:pt x="545" y="574"/>
                  <a:pt x="530" y="589"/>
                  <a:pt x="500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515"/>
                  <a:pt x="29" y="515"/>
                  <a:pt x="29" y="515"/>
                </a:cubicBezTo>
                <a:cubicBezTo>
                  <a:pt x="545" y="515"/>
                  <a:pt x="545" y="515"/>
                  <a:pt x="545" y="515"/>
                </a:cubicBezTo>
                <a:lnTo>
                  <a:pt x="545" y="560"/>
                </a:lnTo>
                <a:close/>
                <a:moveTo>
                  <a:pt x="545" y="471"/>
                </a:moveTo>
                <a:lnTo>
                  <a:pt x="545" y="471"/>
                </a:lnTo>
                <a:cubicBezTo>
                  <a:pt x="29" y="471"/>
                  <a:pt x="29" y="471"/>
                  <a:pt x="29" y="471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4"/>
                  <a:pt x="73" y="44"/>
                </a:cubicBezTo>
                <a:cubicBezTo>
                  <a:pt x="500" y="44"/>
                  <a:pt x="500" y="44"/>
                  <a:pt x="500" y="44"/>
                </a:cubicBezTo>
                <a:cubicBezTo>
                  <a:pt x="530" y="44"/>
                  <a:pt x="545" y="59"/>
                  <a:pt x="545" y="89"/>
                </a:cubicBezTo>
                <a:lnTo>
                  <a:pt x="545" y="471"/>
                </a:lnTo>
                <a:close/>
                <a:moveTo>
                  <a:pt x="368" y="265"/>
                </a:moveTo>
                <a:lnTo>
                  <a:pt x="368" y="265"/>
                </a:lnTo>
                <a:cubicBezTo>
                  <a:pt x="309" y="339"/>
                  <a:pt x="309" y="339"/>
                  <a:pt x="309" y="339"/>
                </a:cubicBezTo>
                <a:cubicBezTo>
                  <a:pt x="309" y="103"/>
                  <a:pt x="309" y="103"/>
                  <a:pt x="309" y="103"/>
                </a:cubicBezTo>
                <a:cubicBezTo>
                  <a:pt x="309" y="89"/>
                  <a:pt x="294" y="89"/>
                  <a:pt x="294" y="89"/>
                </a:cubicBezTo>
                <a:cubicBezTo>
                  <a:pt x="280" y="89"/>
                  <a:pt x="265" y="89"/>
                  <a:pt x="265" y="103"/>
                </a:cubicBezTo>
                <a:cubicBezTo>
                  <a:pt x="265" y="339"/>
                  <a:pt x="265" y="339"/>
                  <a:pt x="265" y="339"/>
                </a:cubicBezTo>
                <a:cubicBezTo>
                  <a:pt x="206" y="265"/>
                  <a:pt x="206" y="265"/>
                  <a:pt x="206" y="265"/>
                </a:cubicBezTo>
                <a:cubicBezTo>
                  <a:pt x="191" y="265"/>
                  <a:pt x="191" y="265"/>
                  <a:pt x="177" y="265"/>
                </a:cubicBezTo>
                <a:cubicBezTo>
                  <a:pt x="177" y="280"/>
                  <a:pt x="177" y="280"/>
                  <a:pt x="177" y="294"/>
                </a:cubicBezTo>
                <a:cubicBezTo>
                  <a:pt x="280" y="412"/>
                  <a:pt x="280" y="412"/>
                  <a:pt x="280" y="412"/>
                </a:cubicBezTo>
                <a:cubicBezTo>
                  <a:pt x="280" y="412"/>
                  <a:pt x="280" y="412"/>
                  <a:pt x="294" y="412"/>
                </a:cubicBezTo>
                <a:cubicBezTo>
                  <a:pt x="294" y="412"/>
                  <a:pt x="294" y="412"/>
                  <a:pt x="309" y="412"/>
                </a:cubicBezTo>
                <a:cubicBezTo>
                  <a:pt x="398" y="294"/>
                  <a:pt x="398" y="294"/>
                  <a:pt x="398" y="294"/>
                </a:cubicBezTo>
                <a:cubicBezTo>
                  <a:pt x="412" y="280"/>
                  <a:pt x="412" y="280"/>
                  <a:pt x="398" y="265"/>
                </a:cubicBezTo>
                <a:cubicBezTo>
                  <a:pt x="398" y="265"/>
                  <a:pt x="382" y="265"/>
                  <a:pt x="368" y="265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5" name="Freeform 107"/>
          <p:cNvSpPr>
            <a:spLocks noChangeArrowheads="1"/>
          </p:cNvSpPr>
          <p:nvPr/>
        </p:nvSpPr>
        <p:spPr bwMode="auto">
          <a:xfrm>
            <a:off x="3634399" y="5070795"/>
            <a:ext cx="329302" cy="404144"/>
          </a:xfrm>
          <a:custGeom>
            <a:avLst/>
            <a:gdLst>
              <a:gd name="T0" fmla="*/ 280 w 516"/>
              <a:gd name="T1" fmla="*/ 0 h 634"/>
              <a:gd name="T2" fmla="*/ 280 w 516"/>
              <a:gd name="T3" fmla="*/ 0 h 634"/>
              <a:gd name="T4" fmla="*/ 236 w 516"/>
              <a:gd name="T5" fmla="*/ 0 h 634"/>
              <a:gd name="T6" fmla="*/ 206 w 516"/>
              <a:gd name="T7" fmla="*/ 44 h 634"/>
              <a:gd name="T8" fmla="*/ 206 w 516"/>
              <a:gd name="T9" fmla="*/ 589 h 634"/>
              <a:gd name="T10" fmla="*/ 236 w 516"/>
              <a:gd name="T11" fmla="*/ 633 h 634"/>
              <a:gd name="T12" fmla="*/ 280 w 516"/>
              <a:gd name="T13" fmla="*/ 633 h 634"/>
              <a:gd name="T14" fmla="*/ 324 w 516"/>
              <a:gd name="T15" fmla="*/ 589 h 634"/>
              <a:gd name="T16" fmla="*/ 324 w 516"/>
              <a:gd name="T17" fmla="*/ 44 h 634"/>
              <a:gd name="T18" fmla="*/ 280 w 516"/>
              <a:gd name="T19" fmla="*/ 0 h 634"/>
              <a:gd name="T20" fmla="*/ 280 w 516"/>
              <a:gd name="T21" fmla="*/ 574 h 634"/>
              <a:gd name="T22" fmla="*/ 280 w 516"/>
              <a:gd name="T23" fmla="*/ 574 h 634"/>
              <a:gd name="T24" fmla="*/ 265 w 516"/>
              <a:gd name="T25" fmla="*/ 589 h 634"/>
              <a:gd name="T26" fmla="*/ 236 w 516"/>
              <a:gd name="T27" fmla="*/ 574 h 634"/>
              <a:gd name="T28" fmla="*/ 236 w 516"/>
              <a:gd name="T29" fmla="*/ 59 h 634"/>
              <a:gd name="T30" fmla="*/ 265 w 516"/>
              <a:gd name="T31" fmla="*/ 44 h 634"/>
              <a:gd name="T32" fmla="*/ 280 w 516"/>
              <a:gd name="T33" fmla="*/ 59 h 634"/>
              <a:gd name="T34" fmla="*/ 280 w 516"/>
              <a:gd name="T35" fmla="*/ 574 h 634"/>
              <a:gd name="T36" fmla="*/ 89 w 516"/>
              <a:gd name="T37" fmla="*/ 177 h 634"/>
              <a:gd name="T38" fmla="*/ 89 w 516"/>
              <a:gd name="T39" fmla="*/ 177 h 634"/>
              <a:gd name="T40" fmla="*/ 44 w 516"/>
              <a:gd name="T41" fmla="*/ 177 h 634"/>
              <a:gd name="T42" fmla="*/ 0 w 516"/>
              <a:gd name="T43" fmla="*/ 221 h 634"/>
              <a:gd name="T44" fmla="*/ 0 w 516"/>
              <a:gd name="T45" fmla="*/ 589 h 634"/>
              <a:gd name="T46" fmla="*/ 44 w 516"/>
              <a:gd name="T47" fmla="*/ 633 h 634"/>
              <a:gd name="T48" fmla="*/ 89 w 516"/>
              <a:gd name="T49" fmla="*/ 633 h 634"/>
              <a:gd name="T50" fmla="*/ 118 w 516"/>
              <a:gd name="T51" fmla="*/ 589 h 634"/>
              <a:gd name="T52" fmla="*/ 118 w 516"/>
              <a:gd name="T53" fmla="*/ 221 h 634"/>
              <a:gd name="T54" fmla="*/ 89 w 516"/>
              <a:gd name="T55" fmla="*/ 177 h 634"/>
              <a:gd name="T56" fmla="*/ 89 w 516"/>
              <a:gd name="T57" fmla="*/ 574 h 634"/>
              <a:gd name="T58" fmla="*/ 89 w 516"/>
              <a:gd name="T59" fmla="*/ 574 h 634"/>
              <a:gd name="T60" fmla="*/ 59 w 516"/>
              <a:gd name="T61" fmla="*/ 589 h 634"/>
              <a:gd name="T62" fmla="*/ 44 w 516"/>
              <a:gd name="T63" fmla="*/ 574 h 634"/>
              <a:gd name="T64" fmla="*/ 44 w 516"/>
              <a:gd name="T65" fmla="*/ 236 h 634"/>
              <a:gd name="T66" fmla="*/ 59 w 516"/>
              <a:gd name="T67" fmla="*/ 221 h 634"/>
              <a:gd name="T68" fmla="*/ 89 w 516"/>
              <a:gd name="T69" fmla="*/ 236 h 634"/>
              <a:gd name="T70" fmla="*/ 89 w 516"/>
              <a:gd name="T71" fmla="*/ 574 h 634"/>
              <a:gd name="T72" fmla="*/ 471 w 516"/>
              <a:gd name="T73" fmla="*/ 324 h 634"/>
              <a:gd name="T74" fmla="*/ 471 w 516"/>
              <a:gd name="T75" fmla="*/ 324 h 634"/>
              <a:gd name="T76" fmla="*/ 442 w 516"/>
              <a:gd name="T77" fmla="*/ 324 h 634"/>
              <a:gd name="T78" fmla="*/ 398 w 516"/>
              <a:gd name="T79" fmla="*/ 353 h 634"/>
              <a:gd name="T80" fmla="*/ 398 w 516"/>
              <a:gd name="T81" fmla="*/ 589 h 634"/>
              <a:gd name="T82" fmla="*/ 442 w 516"/>
              <a:gd name="T83" fmla="*/ 633 h 634"/>
              <a:gd name="T84" fmla="*/ 471 w 516"/>
              <a:gd name="T85" fmla="*/ 633 h 634"/>
              <a:gd name="T86" fmla="*/ 515 w 516"/>
              <a:gd name="T87" fmla="*/ 589 h 634"/>
              <a:gd name="T88" fmla="*/ 515 w 516"/>
              <a:gd name="T89" fmla="*/ 353 h 634"/>
              <a:gd name="T90" fmla="*/ 471 w 516"/>
              <a:gd name="T91" fmla="*/ 324 h 634"/>
              <a:gd name="T92" fmla="*/ 471 w 516"/>
              <a:gd name="T93" fmla="*/ 574 h 634"/>
              <a:gd name="T94" fmla="*/ 471 w 516"/>
              <a:gd name="T95" fmla="*/ 574 h 634"/>
              <a:gd name="T96" fmla="*/ 457 w 516"/>
              <a:gd name="T97" fmla="*/ 589 h 634"/>
              <a:gd name="T98" fmla="*/ 442 w 516"/>
              <a:gd name="T99" fmla="*/ 574 h 634"/>
              <a:gd name="T100" fmla="*/ 442 w 516"/>
              <a:gd name="T101" fmla="*/ 383 h 634"/>
              <a:gd name="T102" fmla="*/ 457 w 516"/>
              <a:gd name="T103" fmla="*/ 353 h 634"/>
              <a:gd name="T104" fmla="*/ 471 w 516"/>
              <a:gd name="T105" fmla="*/ 383 h 634"/>
              <a:gd name="T106" fmla="*/ 471 w 516"/>
              <a:gd name="T107" fmla="*/ 574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6" h="634">
                <a:moveTo>
                  <a:pt x="280" y="0"/>
                </a:moveTo>
                <a:lnTo>
                  <a:pt x="280" y="0"/>
                </a:lnTo>
                <a:cubicBezTo>
                  <a:pt x="236" y="0"/>
                  <a:pt x="236" y="0"/>
                  <a:pt x="236" y="0"/>
                </a:cubicBezTo>
                <a:cubicBezTo>
                  <a:pt x="221" y="0"/>
                  <a:pt x="206" y="30"/>
                  <a:pt x="206" y="44"/>
                </a:cubicBezTo>
                <a:cubicBezTo>
                  <a:pt x="206" y="589"/>
                  <a:pt x="206" y="589"/>
                  <a:pt x="206" y="589"/>
                </a:cubicBezTo>
                <a:cubicBezTo>
                  <a:pt x="206" y="619"/>
                  <a:pt x="221" y="633"/>
                  <a:pt x="236" y="633"/>
                </a:cubicBezTo>
                <a:cubicBezTo>
                  <a:pt x="280" y="633"/>
                  <a:pt x="280" y="633"/>
                  <a:pt x="280" y="633"/>
                </a:cubicBezTo>
                <a:cubicBezTo>
                  <a:pt x="295" y="633"/>
                  <a:pt x="324" y="619"/>
                  <a:pt x="324" y="589"/>
                </a:cubicBezTo>
                <a:cubicBezTo>
                  <a:pt x="324" y="44"/>
                  <a:pt x="324" y="44"/>
                  <a:pt x="324" y="44"/>
                </a:cubicBezTo>
                <a:cubicBezTo>
                  <a:pt x="324" y="30"/>
                  <a:pt x="295" y="0"/>
                  <a:pt x="280" y="0"/>
                </a:cubicBezTo>
                <a:close/>
                <a:moveTo>
                  <a:pt x="280" y="574"/>
                </a:moveTo>
                <a:lnTo>
                  <a:pt x="280" y="574"/>
                </a:lnTo>
                <a:cubicBezTo>
                  <a:pt x="280" y="589"/>
                  <a:pt x="265" y="589"/>
                  <a:pt x="265" y="589"/>
                </a:cubicBezTo>
                <a:cubicBezTo>
                  <a:pt x="251" y="589"/>
                  <a:pt x="236" y="589"/>
                  <a:pt x="236" y="574"/>
                </a:cubicBezTo>
                <a:cubicBezTo>
                  <a:pt x="236" y="59"/>
                  <a:pt x="236" y="59"/>
                  <a:pt x="236" y="59"/>
                </a:cubicBezTo>
                <a:cubicBezTo>
                  <a:pt x="236" y="59"/>
                  <a:pt x="251" y="44"/>
                  <a:pt x="265" y="44"/>
                </a:cubicBezTo>
                <a:lnTo>
                  <a:pt x="280" y="59"/>
                </a:lnTo>
                <a:lnTo>
                  <a:pt x="280" y="574"/>
                </a:lnTo>
                <a:close/>
                <a:moveTo>
                  <a:pt x="89" y="177"/>
                </a:moveTo>
                <a:lnTo>
                  <a:pt x="89" y="177"/>
                </a:lnTo>
                <a:cubicBezTo>
                  <a:pt x="44" y="177"/>
                  <a:pt x="44" y="177"/>
                  <a:pt x="44" y="177"/>
                </a:cubicBezTo>
                <a:cubicBezTo>
                  <a:pt x="30" y="177"/>
                  <a:pt x="0" y="206"/>
                  <a:pt x="0" y="221"/>
                </a:cubicBezTo>
                <a:cubicBezTo>
                  <a:pt x="0" y="589"/>
                  <a:pt x="0" y="589"/>
                  <a:pt x="0" y="589"/>
                </a:cubicBezTo>
                <a:cubicBezTo>
                  <a:pt x="0" y="619"/>
                  <a:pt x="30" y="633"/>
                  <a:pt x="44" y="633"/>
                </a:cubicBezTo>
                <a:cubicBezTo>
                  <a:pt x="89" y="633"/>
                  <a:pt x="89" y="633"/>
                  <a:pt x="89" y="633"/>
                </a:cubicBezTo>
                <a:cubicBezTo>
                  <a:pt x="103" y="633"/>
                  <a:pt x="118" y="619"/>
                  <a:pt x="118" y="589"/>
                </a:cubicBezTo>
                <a:cubicBezTo>
                  <a:pt x="118" y="221"/>
                  <a:pt x="118" y="221"/>
                  <a:pt x="118" y="221"/>
                </a:cubicBezTo>
                <a:cubicBezTo>
                  <a:pt x="118" y="206"/>
                  <a:pt x="103" y="177"/>
                  <a:pt x="89" y="177"/>
                </a:cubicBezTo>
                <a:close/>
                <a:moveTo>
                  <a:pt x="89" y="574"/>
                </a:moveTo>
                <a:lnTo>
                  <a:pt x="89" y="574"/>
                </a:lnTo>
                <a:cubicBezTo>
                  <a:pt x="89" y="589"/>
                  <a:pt x="74" y="589"/>
                  <a:pt x="59" y="589"/>
                </a:cubicBezTo>
                <a:cubicBezTo>
                  <a:pt x="59" y="589"/>
                  <a:pt x="44" y="589"/>
                  <a:pt x="44" y="574"/>
                </a:cubicBezTo>
                <a:cubicBezTo>
                  <a:pt x="44" y="236"/>
                  <a:pt x="44" y="236"/>
                  <a:pt x="44" y="236"/>
                </a:cubicBezTo>
                <a:lnTo>
                  <a:pt x="59" y="221"/>
                </a:lnTo>
                <a:cubicBezTo>
                  <a:pt x="74" y="221"/>
                  <a:pt x="89" y="236"/>
                  <a:pt x="89" y="236"/>
                </a:cubicBezTo>
                <a:lnTo>
                  <a:pt x="89" y="574"/>
                </a:lnTo>
                <a:close/>
                <a:moveTo>
                  <a:pt x="471" y="324"/>
                </a:moveTo>
                <a:lnTo>
                  <a:pt x="471" y="324"/>
                </a:lnTo>
                <a:cubicBezTo>
                  <a:pt x="442" y="324"/>
                  <a:pt x="442" y="324"/>
                  <a:pt x="442" y="324"/>
                </a:cubicBezTo>
                <a:cubicBezTo>
                  <a:pt x="412" y="324"/>
                  <a:pt x="398" y="339"/>
                  <a:pt x="398" y="353"/>
                </a:cubicBezTo>
                <a:cubicBezTo>
                  <a:pt x="398" y="589"/>
                  <a:pt x="398" y="589"/>
                  <a:pt x="398" y="589"/>
                </a:cubicBezTo>
                <a:cubicBezTo>
                  <a:pt x="398" y="619"/>
                  <a:pt x="412" y="633"/>
                  <a:pt x="442" y="633"/>
                </a:cubicBezTo>
                <a:cubicBezTo>
                  <a:pt x="471" y="633"/>
                  <a:pt x="471" y="633"/>
                  <a:pt x="471" y="633"/>
                </a:cubicBezTo>
                <a:cubicBezTo>
                  <a:pt x="501" y="633"/>
                  <a:pt x="515" y="619"/>
                  <a:pt x="515" y="589"/>
                </a:cubicBezTo>
                <a:cubicBezTo>
                  <a:pt x="515" y="353"/>
                  <a:pt x="515" y="353"/>
                  <a:pt x="515" y="353"/>
                </a:cubicBezTo>
                <a:cubicBezTo>
                  <a:pt x="515" y="339"/>
                  <a:pt x="501" y="324"/>
                  <a:pt x="471" y="324"/>
                </a:cubicBezTo>
                <a:close/>
                <a:moveTo>
                  <a:pt x="471" y="574"/>
                </a:moveTo>
                <a:lnTo>
                  <a:pt x="471" y="574"/>
                </a:lnTo>
                <a:cubicBezTo>
                  <a:pt x="471" y="589"/>
                  <a:pt x="471" y="589"/>
                  <a:pt x="457" y="589"/>
                </a:cubicBezTo>
                <a:cubicBezTo>
                  <a:pt x="442" y="589"/>
                  <a:pt x="442" y="589"/>
                  <a:pt x="442" y="574"/>
                </a:cubicBezTo>
                <a:cubicBezTo>
                  <a:pt x="442" y="383"/>
                  <a:pt x="442" y="383"/>
                  <a:pt x="442" y="383"/>
                </a:cubicBezTo>
                <a:cubicBezTo>
                  <a:pt x="442" y="368"/>
                  <a:pt x="442" y="353"/>
                  <a:pt x="457" y="353"/>
                </a:cubicBezTo>
                <a:cubicBezTo>
                  <a:pt x="471" y="353"/>
                  <a:pt x="471" y="368"/>
                  <a:pt x="471" y="383"/>
                </a:cubicBezTo>
                <a:lnTo>
                  <a:pt x="471" y="574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6" name="Freeform 108"/>
          <p:cNvSpPr>
            <a:spLocks noChangeArrowheads="1"/>
          </p:cNvSpPr>
          <p:nvPr/>
        </p:nvSpPr>
        <p:spPr bwMode="auto">
          <a:xfrm>
            <a:off x="2943095" y="5070795"/>
            <a:ext cx="392362" cy="404144"/>
          </a:xfrm>
          <a:custGeom>
            <a:avLst/>
            <a:gdLst>
              <a:gd name="T0" fmla="*/ 88 w 619"/>
              <a:gd name="T1" fmla="*/ 89 h 634"/>
              <a:gd name="T2" fmla="*/ 88 w 619"/>
              <a:gd name="T3" fmla="*/ 89 h 634"/>
              <a:gd name="T4" fmla="*/ 73 w 619"/>
              <a:gd name="T5" fmla="*/ 103 h 634"/>
              <a:gd name="T6" fmla="*/ 88 w 619"/>
              <a:gd name="T7" fmla="*/ 118 h 634"/>
              <a:gd name="T8" fmla="*/ 118 w 619"/>
              <a:gd name="T9" fmla="*/ 103 h 634"/>
              <a:gd name="T10" fmla="*/ 88 w 619"/>
              <a:gd name="T11" fmla="*/ 89 h 634"/>
              <a:gd name="T12" fmla="*/ 545 w 619"/>
              <a:gd name="T13" fmla="*/ 0 h 634"/>
              <a:gd name="T14" fmla="*/ 545 w 619"/>
              <a:gd name="T15" fmla="*/ 0 h 634"/>
              <a:gd name="T16" fmla="*/ 73 w 619"/>
              <a:gd name="T17" fmla="*/ 0 h 634"/>
              <a:gd name="T18" fmla="*/ 0 w 619"/>
              <a:gd name="T19" fmla="*/ 89 h 634"/>
              <a:gd name="T20" fmla="*/ 0 w 619"/>
              <a:gd name="T21" fmla="*/ 560 h 634"/>
              <a:gd name="T22" fmla="*/ 73 w 619"/>
              <a:gd name="T23" fmla="*/ 633 h 634"/>
              <a:gd name="T24" fmla="*/ 545 w 619"/>
              <a:gd name="T25" fmla="*/ 633 h 634"/>
              <a:gd name="T26" fmla="*/ 618 w 619"/>
              <a:gd name="T27" fmla="*/ 560 h 634"/>
              <a:gd name="T28" fmla="*/ 618 w 619"/>
              <a:gd name="T29" fmla="*/ 89 h 634"/>
              <a:gd name="T30" fmla="*/ 545 w 619"/>
              <a:gd name="T31" fmla="*/ 0 h 634"/>
              <a:gd name="T32" fmla="*/ 589 w 619"/>
              <a:gd name="T33" fmla="*/ 560 h 634"/>
              <a:gd name="T34" fmla="*/ 589 w 619"/>
              <a:gd name="T35" fmla="*/ 560 h 634"/>
              <a:gd name="T36" fmla="*/ 545 w 619"/>
              <a:gd name="T37" fmla="*/ 589 h 634"/>
              <a:gd name="T38" fmla="*/ 73 w 619"/>
              <a:gd name="T39" fmla="*/ 589 h 634"/>
              <a:gd name="T40" fmla="*/ 29 w 619"/>
              <a:gd name="T41" fmla="*/ 560 h 634"/>
              <a:gd name="T42" fmla="*/ 29 w 619"/>
              <a:gd name="T43" fmla="*/ 206 h 634"/>
              <a:gd name="T44" fmla="*/ 589 w 619"/>
              <a:gd name="T45" fmla="*/ 206 h 634"/>
              <a:gd name="T46" fmla="*/ 589 w 619"/>
              <a:gd name="T47" fmla="*/ 560 h 634"/>
              <a:gd name="T48" fmla="*/ 589 w 619"/>
              <a:gd name="T49" fmla="*/ 162 h 634"/>
              <a:gd name="T50" fmla="*/ 589 w 619"/>
              <a:gd name="T51" fmla="*/ 162 h 634"/>
              <a:gd name="T52" fmla="*/ 29 w 619"/>
              <a:gd name="T53" fmla="*/ 162 h 634"/>
              <a:gd name="T54" fmla="*/ 29 w 619"/>
              <a:gd name="T55" fmla="*/ 89 h 634"/>
              <a:gd name="T56" fmla="*/ 73 w 619"/>
              <a:gd name="T57" fmla="*/ 44 h 634"/>
              <a:gd name="T58" fmla="*/ 545 w 619"/>
              <a:gd name="T59" fmla="*/ 44 h 634"/>
              <a:gd name="T60" fmla="*/ 589 w 619"/>
              <a:gd name="T61" fmla="*/ 89 h 634"/>
              <a:gd name="T62" fmla="*/ 589 w 619"/>
              <a:gd name="T63" fmla="*/ 162 h 634"/>
              <a:gd name="T64" fmla="*/ 250 w 619"/>
              <a:gd name="T65" fmla="*/ 89 h 634"/>
              <a:gd name="T66" fmla="*/ 250 w 619"/>
              <a:gd name="T67" fmla="*/ 89 h 634"/>
              <a:gd name="T68" fmla="*/ 235 w 619"/>
              <a:gd name="T69" fmla="*/ 103 h 634"/>
              <a:gd name="T70" fmla="*/ 250 w 619"/>
              <a:gd name="T71" fmla="*/ 118 h 634"/>
              <a:gd name="T72" fmla="*/ 265 w 619"/>
              <a:gd name="T73" fmla="*/ 103 h 634"/>
              <a:gd name="T74" fmla="*/ 250 w 619"/>
              <a:gd name="T75" fmla="*/ 89 h 634"/>
              <a:gd name="T76" fmla="*/ 177 w 619"/>
              <a:gd name="T77" fmla="*/ 89 h 634"/>
              <a:gd name="T78" fmla="*/ 177 w 619"/>
              <a:gd name="T79" fmla="*/ 89 h 634"/>
              <a:gd name="T80" fmla="*/ 147 w 619"/>
              <a:gd name="T81" fmla="*/ 103 h 634"/>
              <a:gd name="T82" fmla="*/ 177 w 619"/>
              <a:gd name="T83" fmla="*/ 118 h 634"/>
              <a:gd name="T84" fmla="*/ 191 w 619"/>
              <a:gd name="T85" fmla="*/ 103 h 634"/>
              <a:gd name="T86" fmla="*/ 177 w 619"/>
              <a:gd name="T87" fmla="*/ 8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19" h="634">
                <a:moveTo>
                  <a:pt x="88" y="89"/>
                </a:moveTo>
                <a:lnTo>
                  <a:pt x="88" y="89"/>
                </a:lnTo>
                <a:cubicBezTo>
                  <a:pt x="88" y="89"/>
                  <a:pt x="73" y="89"/>
                  <a:pt x="73" y="103"/>
                </a:cubicBezTo>
                <a:cubicBezTo>
                  <a:pt x="73" y="118"/>
                  <a:pt x="88" y="118"/>
                  <a:pt x="88" y="118"/>
                </a:cubicBezTo>
                <a:cubicBezTo>
                  <a:pt x="103" y="118"/>
                  <a:pt x="118" y="118"/>
                  <a:pt x="118" y="103"/>
                </a:cubicBezTo>
                <a:cubicBezTo>
                  <a:pt x="118" y="89"/>
                  <a:pt x="103" y="89"/>
                  <a:pt x="88" y="89"/>
                </a:cubicBezTo>
                <a:close/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5" y="633"/>
                  <a:pt x="545" y="633"/>
                  <a:pt x="545" y="633"/>
                </a:cubicBezTo>
                <a:cubicBezTo>
                  <a:pt x="589" y="633"/>
                  <a:pt x="618" y="604"/>
                  <a:pt x="618" y="560"/>
                </a:cubicBezTo>
                <a:cubicBezTo>
                  <a:pt x="618" y="89"/>
                  <a:pt x="618" y="89"/>
                  <a:pt x="618" y="89"/>
                </a:cubicBezTo>
                <a:cubicBezTo>
                  <a:pt x="618" y="44"/>
                  <a:pt x="589" y="0"/>
                  <a:pt x="545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4"/>
                  <a:pt x="559" y="589"/>
                  <a:pt x="54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589" y="206"/>
                  <a:pt x="589" y="206"/>
                  <a:pt x="589" y="206"/>
                </a:cubicBezTo>
                <a:lnTo>
                  <a:pt x="589" y="560"/>
                </a:lnTo>
                <a:close/>
                <a:moveTo>
                  <a:pt x="589" y="162"/>
                </a:moveTo>
                <a:lnTo>
                  <a:pt x="589" y="162"/>
                </a:lnTo>
                <a:cubicBezTo>
                  <a:pt x="29" y="162"/>
                  <a:pt x="29" y="162"/>
                  <a:pt x="29" y="162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4"/>
                  <a:pt x="73" y="44"/>
                </a:cubicBezTo>
                <a:cubicBezTo>
                  <a:pt x="545" y="44"/>
                  <a:pt x="545" y="44"/>
                  <a:pt x="545" y="44"/>
                </a:cubicBezTo>
                <a:cubicBezTo>
                  <a:pt x="559" y="44"/>
                  <a:pt x="589" y="59"/>
                  <a:pt x="589" y="89"/>
                </a:cubicBezTo>
                <a:lnTo>
                  <a:pt x="589" y="162"/>
                </a:lnTo>
                <a:close/>
                <a:moveTo>
                  <a:pt x="250" y="89"/>
                </a:moveTo>
                <a:lnTo>
                  <a:pt x="250" y="89"/>
                </a:lnTo>
                <a:cubicBezTo>
                  <a:pt x="235" y="89"/>
                  <a:pt x="235" y="89"/>
                  <a:pt x="235" y="103"/>
                </a:cubicBezTo>
                <a:cubicBezTo>
                  <a:pt x="235" y="118"/>
                  <a:pt x="235" y="118"/>
                  <a:pt x="250" y="118"/>
                </a:cubicBezTo>
                <a:cubicBezTo>
                  <a:pt x="265" y="118"/>
                  <a:pt x="265" y="118"/>
                  <a:pt x="265" y="103"/>
                </a:cubicBezTo>
                <a:cubicBezTo>
                  <a:pt x="265" y="89"/>
                  <a:pt x="265" y="89"/>
                  <a:pt x="250" y="89"/>
                </a:cubicBezTo>
                <a:close/>
                <a:moveTo>
                  <a:pt x="177" y="89"/>
                </a:moveTo>
                <a:lnTo>
                  <a:pt x="177" y="89"/>
                </a:lnTo>
                <a:cubicBezTo>
                  <a:pt x="162" y="89"/>
                  <a:pt x="147" y="89"/>
                  <a:pt x="147" y="103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177" y="118"/>
                  <a:pt x="191" y="118"/>
                  <a:pt x="191" y="103"/>
                </a:cubicBezTo>
                <a:cubicBezTo>
                  <a:pt x="191" y="89"/>
                  <a:pt x="177" y="89"/>
                  <a:pt x="177" y="8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7" name="Freeform 109"/>
          <p:cNvSpPr>
            <a:spLocks noChangeArrowheads="1"/>
          </p:cNvSpPr>
          <p:nvPr/>
        </p:nvSpPr>
        <p:spPr bwMode="auto">
          <a:xfrm>
            <a:off x="2284489" y="5070795"/>
            <a:ext cx="404038" cy="404144"/>
          </a:xfrm>
          <a:custGeom>
            <a:avLst/>
            <a:gdLst>
              <a:gd name="T0" fmla="*/ 324 w 634"/>
              <a:gd name="T1" fmla="*/ 0 h 634"/>
              <a:gd name="T2" fmla="*/ 324 w 634"/>
              <a:gd name="T3" fmla="*/ 633 h 634"/>
              <a:gd name="T4" fmla="*/ 324 w 634"/>
              <a:gd name="T5" fmla="*/ 0 h 634"/>
              <a:gd name="T6" fmla="*/ 545 w 634"/>
              <a:gd name="T7" fmla="*/ 162 h 634"/>
              <a:gd name="T8" fmla="*/ 442 w 634"/>
              <a:gd name="T9" fmla="*/ 294 h 634"/>
              <a:gd name="T10" fmla="*/ 545 w 634"/>
              <a:gd name="T11" fmla="*/ 162 h 634"/>
              <a:gd name="T12" fmla="*/ 516 w 634"/>
              <a:gd name="T13" fmla="*/ 133 h 634"/>
              <a:gd name="T14" fmla="*/ 383 w 634"/>
              <a:gd name="T15" fmla="*/ 59 h 634"/>
              <a:gd name="T16" fmla="*/ 236 w 634"/>
              <a:gd name="T17" fmla="*/ 294 h 634"/>
              <a:gd name="T18" fmla="*/ 251 w 634"/>
              <a:gd name="T19" fmla="*/ 192 h 634"/>
              <a:gd name="T20" fmla="*/ 383 w 634"/>
              <a:gd name="T21" fmla="*/ 192 h 634"/>
              <a:gd name="T22" fmla="*/ 236 w 634"/>
              <a:gd name="T23" fmla="*/ 294 h 634"/>
              <a:gd name="T24" fmla="*/ 398 w 634"/>
              <a:gd name="T25" fmla="*/ 339 h 634"/>
              <a:gd name="T26" fmla="*/ 324 w 634"/>
              <a:gd name="T27" fmla="*/ 442 h 634"/>
              <a:gd name="T28" fmla="*/ 236 w 634"/>
              <a:gd name="T29" fmla="*/ 339 h 634"/>
              <a:gd name="T30" fmla="*/ 295 w 634"/>
              <a:gd name="T31" fmla="*/ 44 h 634"/>
              <a:gd name="T32" fmla="*/ 324 w 634"/>
              <a:gd name="T33" fmla="*/ 44 h 634"/>
              <a:gd name="T34" fmla="*/ 383 w 634"/>
              <a:gd name="T35" fmla="*/ 162 h 634"/>
              <a:gd name="T36" fmla="*/ 265 w 634"/>
              <a:gd name="T37" fmla="*/ 162 h 634"/>
              <a:gd name="T38" fmla="*/ 251 w 634"/>
              <a:gd name="T39" fmla="*/ 59 h 634"/>
              <a:gd name="T40" fmla="*/ 221 w 634"/>
              <a:gd name="T41" fmla="*/ 147 h 634"/>
              <a:gd name="T42" fmla="*/ 251 w 634"/>
              <a:gd name="T43" fmla="*/ 59 h 634"/>
              <a:gd name="T44" fmla="*/ 89 w 634"/>
              <a:gd name="T45" fmla="*/ 162 h 634"/>
              <a:gd name="T46" fmla="*/ 207 w 634"/>
              <a:gd name="T47" fmla="*/ 294 h 634"/>
              <a:gd name="T48" fmla="*/ 89 w 634"/>
              <a:gd name="T49" fmla="*/ 162 h 634"/>
              <a:gd name="T50" fmla="*/ 89 w 634"/>
              <a:gd name="T51" fmla="*/ 471 h 634"/>
              <a:gd name="T52" fmla="*/ 207 w 634"/>
              <a:gd name="T53" fmla="*/ 339 h 634"/>
              <a:gd name="T54" fmla="*/ 89 w 634"/>
              <a:gd name="T55" fmla="*/ 471 h 634"/>
              <a:gd name="T56" fmla="*/ 118 w 634"/>
              <a:gd name="T57" fmla="*/ 501 h 634"/>
              <a:gd name="T58" fmla="*/ 251 w 634"/>
              <a:gd name="T59" fmla="*/ 589 h 634"/>
              <a:gd name="T60" fmla="*/ 339 w 634"/>
              <a:gd name="T61" fmla="*/ 589 h 634"/>
              <a:gd name="T62" fmla="*/ 324 w 634"/>
              <a:gd name="T63" fmla="*/ 589 h 634"/>
              <a:gd name="T64" fmla="*/ 265 w 634"/>
              <a:gd name="T65" fmla="*/ 471 h 634"/>
              <a:gd name="T66" fmla="*/ 383 w 634"/>
              <a:gd name="T67" fmla="*/ 471 h 634"/>
              <a:gd name="T68" fmla="*/ 383 w 634"/>
              <a:gd name="T69" fmla="*/ 589 h 634"/>
              <a:gd name="T70" fmla="*/ 412 w 634"/>
              <a:gd name="T71" fmla="*/ 486 h 634"/>
              <a:gd name="T72" fmla="*/ 383 w 634"/>
              <a:gd name="T73" fmla="*/ 589 h 634"/>
              <a:gd name="T74" fmla="*/ 545 w 634"/>
              <a:gd name="T75" fmla="*/ 471 h 634"/>
              <a:gd name="T76" fmla="*/ 442 w 634"/>
              <a:gd name="T77" fmla="*/ 339 h 634"/>
              <a:gd name="T78" fmla="*/ 545 w 634"/>
              <a:gd name="T79" fmla="*/ 47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8" name="Freeform 110"/>
          <p:cNvSpPr>
            <a:spLocks noChangeArrowheads="1"/>
          </p:cNvSpPr>
          <p:nvPr/>
        </p:nvSpPr>
        <p:spPr bwMode="auto">
          <a:xfrm>
            <a:off x="1684268" y="5087147"/>
            <a:ext cx="329304" cy="385456"/>
          </a:xfrm>
          <a:custGeom>
            <a:avLst/>
            <a:gdLst>
              <a:gd name="T0" fmla="*/ 30 w 516"/>
              <a:gd name="T1" fmla="*/ 59 h 604"/>
              <a:gd name="T2" fmla="*/ 30 w 516"/>
              <a:gd name="T3" fmla="*/ 59 h 604"/>
              <a:gd name="T4" fmla="*/ 383 w 516"/>
              <a:gd name="T5" fmla="*/ 59 h 604"/>
              <a:gd name="T6" fmla="*/ 398 w 516"/>
              <a:gd name="T7" fmla="*/ 29 h 604"/>
              <a:gd name="T8" fmla="*/ 383 w 516"/>
              <a:gd name="T9" fmla="*/ 14 h 604"/>
              <a:gd name="T10" fmla="*/ 30 w 516"/>
              <a:gd name="T11" fmla="*/ 14 h 604"/>
              <a:gd name="T12" fmla="*/ 0 w 516"/>
              <a:gd name="T13" fmla="*/ 29 h 604"/>
              <a:gd name="T14" fmla="*/ 30 w 516"/>
              <a:gd name="T15" fmla="*/ 59 h 604"/>
              <a:gd name="T16" fmla="*/ 30 w 516"/>
              <a:gd name="T17" fmla="*/ 176 h 604"/>
              <a:gd name="T18" fmla="*/ 30 w 516"/>
              <a:gd name="T19" fmla="*/ 176 h 604"/>
              <a:gd name="T20" fmla="*/ 383 w 516"/>
              <a:gd name="T21" fmla="*/ 176 h 604"/>
              <a:gd name="T22" fmla="*/ 398 w 516"/>
              <a:gd name="T23" fmla="*/ 147 h 604"/>
              <a:gd name="T24" fmla="*/ 383 w 516"/>
              <a:gd name="T25" fmla="*/ 132 h 604"/>
              <a:gd name="T26" fmla="*/ 30 w 516"/>
              <a:gd name="T27" fmla="*/ 132 h 604"/>
              <a:gd name="T28" fmla="*/ 0 w 516"/>
              <a:gd name="T29" fmla="*/ 147 h 604"/>
              <a:gd name="T30" fmla="*/ 30 w 516"/>
              <a:gd name="T31" fmla="*/ 176 h 604"/>
              <a:gd name="T32" fmla="*/ 147 w 516"/>
              <a:gd name="T33" fmla="*/ 368 h 604"/>
              <a:gd name="T34" fmla="*/ 147 w 516"/>
              <a:gd name="T35" fmla="*/ 368 h 604"/>
              <a:gd name="T36" fmla="*/ 30 w 516"/>
              <a:gd name="T37" fmla="*/ 368 h 604"/>
              <a:gd name="T38" fmla="*/ 0 w 516"/>
              <a:gd name="T39" fmla="*/ 382 h 604"/>
              <a:gd name="T40" fmla="*/ 30 w 516"/>
              <a:gd name="T41" fmla="*/ 412 h 604"/>
              <a:gd name="T42" fmla="*/ 147 w 516"/>
              <a:gd name="T43" fmla="*/ 412 h 604"/>
              <a:gd name="T44" fmla="*/ 162 w 516"/>
              <a:gd name="T45" fmla="*/ 382 h 604"/>
              <a:gd name="T46" fmla="*/ 147 w 516"/>
              <a:gd name="T47" fmla="*/ 368 h 604"/>
              <a:gd name="T48" fmla="*/ 30 w 516"/>
              <a:gd name="T49" fmla="*/ 294 h 604"/>
              <a:gd name="T50" fmla="*/ 30 w 516"/>
              <a:gd name="T51" fmla="*/ 294 h 604"/>
              <a:gd name="T52" fmla="*/ 236 w 516"/>
              <a:gd name="T53" fmla="*/ 294 h 604"/>
              <a:gd name="T54" fmla="*/ 265 w 516"/>
              <a:gd name="T55" fmla="*/ 264 h 604"/>
              <a:gd name="T56" fmla="*/ 236 w 516"/>
              <a:gd name="T57" fmla="*/ 250 h 604"/>
              <a:gd name="T58" fmla="*/ 30 w 516"/>
              <a:gd name="T59" fmla="*/ 250 h 604"/>
              <a:gd name="T60" fmla="*/ 0 w 516"/>
              <a:gd name="T61" fmla="*/ 264 h 604"/>
              <a:gd name="T62" fmla="*/ 30 w 516"/>
              <a:gd name="T63" fmla="*/ 294 h 604"/>
              <a:gd name="T64" fmla="*/ 501 w 516"/>
              <a:gd name="T65" fmla="*/ 0 h 604"/>
              <a:gd name="T66" fmla="*/ 501 w 516"/>
              <a:gd name="T67" fmla="*/ 0 h 604"/>
              <a:gd name="T68" fmla="*/ 471 w 516"/>
              <a:gd name="T69" fmla="*/ 14 h 604"/>
              <a:gd name="T70" fmla="*/ 471 w 516"/>
              <a:gd name="T71" fmla="*/ 338 h 604"/>
              <a:gd name="T72" fmla="*/ 294 w 516"/>
              <a:gd name="T73" fmla="*/ 338 h 604"/>
              <a:gd name="T74" fmla="*/ 221 w 516"/>
              <a:gd name="T75" fmla="*/ 530 h 604"/>
              <a:gd name="T76" fmla="*/ 427 w 516"/>
              <a:gd name="T77" fmla="*/ 559 h 604"/>
              <a:gd name="T78" fmla="*/ 515 w 516"/>
              <a:gd name="T79" fmla="*/ 412 h 604"/>
              <a:gd name="T80" fmla="*/ 515 w 516"/>
              <a:gd name="T81" fmla="*/ 412 h 604"/>
              <a:gd name="T82" fmla="*/ 515 w 516"/>
              <a:gd name="T83" fmla="*/ 14 h 604"/>
              <a:gd name="T84" fmla="*/ 501 w 516"/>
              <a:gd name="T85" fmla="*/ 0 h 604"/>
              <a:gd name="T86" fmla="*/ 412 w 516"/>
              <a:gd name="T87" fmla="*/ 515 h 604"/>
              <a:gd name="T88" fmla="*/ 412 w 516"/>
              <a:gd name="T89" fmla="*/ 515 h 604"/>
              <a:gd name="T90" fmla="*/ 251 w 516"/>
              <a:gd name="T91" fmla="*/ 515 h 604"/>
              <a:gd name="T92" fmla="*/ 310 w 516"/>
              <a:gd name="T93" fmla="*/ 368 h 604"/>
              <a:gd name="T94" fmla="*/ 471 w 516"/>
              <a:gd name="T95" fmla="*/ 382 h 604"/>
              <a:gd name="T96" fmla="*/ 412 w 516"/>
              <a:gd name="T97" fmla="*/ 515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16" h="604">
                <a:moveTo>
                  <a:pt x="30" y="59"/>
                </a:moveTo>
                <a:lnTo>
                  <a:pt x="30" y="59"/>
                </a:lnTo>
                <a:cubicBezTo>
                  <a:pt x="383" y="59"/>
                  <a:pt x="383" y="59"/>
                  <a:pt x="383" y="59"/>
                </a:cubicBezTo>
                <a:cubicBezTo>
                  <a:pt x="383" y="59"/>
                  <a:pt x="398" y="44"/>
                  <a:pt x="398" y="29"/>
                </a:cubicBezTo>
                <a:lnTo>
                  <a:pt x="383" y="14"/>
                </a:lnTo>
                <a:cubicBezTo>
                  <a:pt x="30" y="14"/>
                  <a:pt x="30" y="14"/>
                  <a:pt x="30" y="14"/>
                </a:cubicBezTo>
                <a:cubicBezTo>
                  <a:pt x="15" y="14"/>
                  <a:pt x="0" y="29"/>
                  <a:pt x="0" y="29"/>
                </a:cubicBezTo>
                <a:cubicBezTo>
                  <a:pt x="0" y="44"/>
                  <a:pt x="15" y="59"/>
                  <a:pt x="30" y="59"/>
                </a:cubicBezTo>
                <a:close/>
                <a:moveTo>
                  <a:pt x="30" y="176"/>
                </a:moveTo>
                <a:lnTo>
                  <a:pt x="30" y="176"/>
                </a:lnTo>
                <a:cubicBezTo>
                  <a:pt x="383" y="176"/>
                  <a:pt x="383" y="176"/>
                  <a:pt x="383" y="176"/>
                </a:cubicBezTo>
                <a:cubicBezTo>
                  <a:pt x="383" y="176"/>
                  <a:pt x="398" y="162"/>
                  <a:pt x="398" y="147"/>
                </a:cubicBezTo>
                <a:lnTo>
                  <a:pt x="383" y="132"/>
                </a:lnTo>
                <a:cubicBezTo>
                  <a:pt x="30" y="132"/>
                  <a:pt x="30" y="132"/>
                  <a:pt x="30" y="132"/>
                </a:cubicBezTo>
                <a:cubicBezTo>
                  <a:pt x="15" y="132"/>
                  <a:pt x="0" y="147"/>
                  <a:pt x="0" y="147"/>
                </a:cubicBezTo>
                <a:cubicBezTo>
                  <a:pt x="0" y="162"/>
                  <a:pt x="15" y="176"/>
                  <a:pt x="30" y="176"/>
                </a:cubicBezTo>
                <a:close/>
                <a:moveTo>
                  <a:pt x="147" y="368"/>
                </a:moveTo>
                <a:lnTo>
                  <a:pt x="147" y="368"/>
                </a:lnTo>
                <a:cubicBezTo>
                  <a:pt x="30" y="368"/>
                  <a:pt x="30" y="368"/>
                  <a:pt x="30" y="368"/>
                </a:cubicBezTo>
                <a:cubicBezTo>
                  <a:pt x="15" y="368"/>
                  <a:pt x="0" y="382"/>
                  <a:pt x="0" y="382"/>
                </a:cubicBezTo>
                <a:cubicBezTo>
                  <a:pt x="0" y="397"/>
                  <a:pt x="15" y="412"/>
                  <a:pt x="30" y="412"/>
                </a:cubicBezTo>
                <a:cubicBezTo>
                  <a:pt x="147" y="412"/>
                  <a:pt x="147" y="412"/>
                  <a:pt x="147" y="412"/>
                </a:cubicBezTo>
                <a:cubicBezTo>
                  <a:pt x="147" y="412"/>
                  <a:pt x="162" y="397"/>
                  <a:pt x="162" y="382"/>
                </a:cubicBezTo>
                <a:lnTo>
                  <a:pt x="147" y="368"/>
                </a:lnTo>
                <a:close/>
                <a:moveTo>
                  <a:pt x="30" y="294"/>
                </a:moveTo>
                <a:lnTo>
                  <a:pt x="30" y="294"/>
                </a:lnTo>
                <a:cubicBezTo>
                  <a:pt x="236" y="294"/>
                  <a:pt x="236" y="294"/>
                  <a:pt x="236" y="294"/>
                </a:cubicBezTo>
                <a:cubicBezTo>
                  <a:pt x="251" y="294"/>
                  <a:pt x="265" y="280"/>
                  <a:pt x="265" y="264"/>
                </a:cubicBezTo>
                <a:cubicBezTo>
                  <a:pt x="265" y="264"/>
                  <a:pt x="251" y="250"/>
                  <a:pt x="236" y="250"/>
                </a:cubicBezTo>
                <a:cubicBezTo>
                  <a:pt x="30" y="250"/>
                  <a:pt x="30" y="250"/>
                  <a:pt x="30" y="250"/>
                </a:cubicBezTo>
                <a:cubicBezTo>
                  <a:pt x="15" y="250"/>
                  <a:pt x="0" y="264"/>
                  <a:pt x="0" y="264"/>
                </a:cubicBezTo>
                <a:cubicBezTo>
                  <a:pt x="0" y="280"/>
                  <a:pt x="15" y="294"/>
                  <a:pt x="30" y="294"/>
                </a:cubicBezTo>
                <a:close/>
                <a:moveTo>
                  <a:pt x="501" y="0"/>
                </a:moveTo>
                <a:lnTo>
                  <a:pt x="501" y="0"/>
                </a:lnTo>
                <a:cubicBezTo>
                  <a:pt x="486" y="0"/>
                  <a:pt x="471" y="0"/>
                  <a:pt x="471" y="14"/>
                </a:cubicBezTo>
                <a:cubicBezTo>
                  <a:pt x="471" y="338"/>
                  <a:pt x="471" y="338"/>
                  <a:pt x="471" y="338"/>
                </a:cubicBezTo>
                <a:cubicBezTo>
                  <a:pt x="427" y="309"/>
                  <a:pt x="368" y="309"/>
                  <a:pt x="294" y="338"/>
                </a:cubicBezTo>
                <a:cubicBezTo>
                  <a:pt x="221" y="382"/>
                  <a:pt x="177" y="471"/>
                  <a:pt x="221" y="530"/>
                </a:cubicBezTo>
                <a:cubicBezTo>
                  <a:pt x="251" y="589"/>
                  <a:pt x="339" y="603"/>
                  <a:pt x="427" y="559"/>
                </a:cubicBezTo>
                <a:cubicBezTo>
                  <a:pt x="486" y="515"/>
                  <a:pt x="515" y="456"/>
                  <a:pt x="515" y="412"/>
                </a:cubicBezTo>
                <a:lnTo>
                  <a:pt x="515" y="412"/>
                </a:lnTo>
                <a:cubicBezTo>
                  <a:pt x="515" y="14"/>
                  <a:pt x="515" y="14"/>
                  <a:pt x="515" y="14"/>
                </a:cubicBezTo>
                <a:cubicBezTo>
                  <a:pt x="515" y="0"/>
                  <a:pt x="501" y="0"/>
                  <a:pt x="501" y="0"/>
                </a:cubicBezTo>
                <a:close/>
                <a:moveTo>
                  <a:pt x="412" y="515"/>
                </a:moveTo>
                <a:lnTo>
                  <a:pt x="412" y="515"/>
                </a:lnTo>
                <a:cubicBezTo>
                  <a:pt x="353" y="559"/>
                  <a:pt x="280" y="559"/>
                  <a:pt x="251" y="515"/>
                </a:cubicBezTo>
                <a:cubicBezTo>
                  <a:pt x="221" y="471"/>
                  <a:pt x="251" y="412"/>
                  <a:pt x="310" y="368"/>
                </a:cubicBezTo>
                <a:cubicBezTo>
                  <a:pt x="368" y="338"/>
                  <a:pt x="442" y="338"/>
                  <a:pt x="471" y="382"/>
                </a:cubicBezTo>
                <a:cubicBezTo>
                  <a:pt x="501" y="427"/>
                  <a:pt x="471" y="485"/>
                  <a:pt x="412" y="515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69" name="Freeform 111"/>
          <p:cNvSpPr>
            <a:spLocks noChangeArrowheads="1"/>
          </p:cNvSpPr>
          <p:nvPr/>
        </p:nvSpPr>
        <p:spPr bwMode="auto">
          <a:xfrm>
            <a:off x="992963" y="5070795"/>
            <a:ext cx="392362" cy="404144"/>
          </a:xfrm>
          <a:custGeom>
            <a:avLst/>
            <a:gdLst>
              <a:gd name="T0" fmla="*/ 530 w 619"/>
              <a:gd name="T1" fmla="*/ 89 h 634"/>
              <a:gd name="T2" fmla="*/ 530 w 619"/>
              <a:gd name="T3" fmla="*/ 89 h 634"/>
              <a:gd name="T4" fmla="*/ 265 w 619"/>
              <a:gd name="T5" fmla="*/ 118 h 634"/>
              <a:gd name="T6" fmla="*/ 250 w 619"/>
              <a:gd name="T7" fmla="*/ 147 h 634"/>
              <a:gd name="T8" fmla="*/ 250 w 619"/>
              <a:gd name="T9" fmla="*/ 310 h 634"/>
              <a:gd name="T10" fmla="*/ 132 w 619"/>
              <a:gd name="T11" fmla="*/ 324 h 634"/>
              <a:gd name="T12" fmla="*/ 88 w 619"/>
              <a:gd name="T13" fmla="*/ 442 h 634"/>
              <a:gd name="T14" fmla="*/ 235 w 619"/>
              <a:gd name="T15" fmla="*/ 457 h 634"/>
              <a:gd name="T16" fmla="*/ 294 w 619"/>
              <a:gd name="T17" fmla="*/ 353 h 634"/>
              <a:gd name="T18" fmla="*/ 294 w 619"/>
              <a:gd name="T19" fmla="*/ 162 h 634"/>
              <a:gd name="T20" fmla="*/ 500 w 619"/>
              <a:gd name="T21" fmla="*/ 133 h 634"/>
              <a:gd name="T22" fmla="*/ 500 w 619"/>
              <a:gd name="T23" fmla="*/ 265 h 634"/>
              <a:gd name="T24" fmla="*/ 397 w 619"/>
              <a:gd name="T25" fmla="*/ 280 h 634"/>
              <a:gd name="T26" fmla="*/ 339 w 619"/>
              <a:gd name="T27" fmla="*/ 398 h 634"/>
              <a:gd name="T28" fmla="*/ 486 w 619"/>
              <a:gd name="T29" fmla="*/ 412 h 634"/>
              <a:gd name="T30" fmla="*/ 544 w 619"/>
              <a:gd name="T31" fmla="*/ 324 h 634"/>
              <a:gd name="T32" fmla="*/ 544 w 619"/>
              <a:gd name="T33" fmla="*/ 103 h 634"/>
              <a:gd name="T34" fmla="*/ 530 w 619"/>
              <a:gd name="T35" fmla="*/ 89 h 634"/>
              <a:gd name="T36" fmla="*/ 206 w 619"/>
              <a:gd name="T37" fmla="*/ 427 h 634"/>
              <a:gd name="T38" fmla="*/ 206 w 619"/>
              <a:gd name="T39" fmla="*/ 427 h 634"/>
              <a:gd name="T40" fmla="*/ 118 w 619"/>
              <a:gd name="T41" fmla="*/ 427 h 634"/>
              <a:gd name="T42" fmla="*/ 147 w 619"/>
              <a:gd name="T43" fmla="*/ 353 h 634"/>
              <a:gd name="T44" fmla="*/ 235 w 619"/>
              <a:gd name="T45" fmla="*/ 353 h 634"/>
              <a:gd name="T46" fmla="*/ 206 w 619"/>
              <a:gd name="T47" fmla="*/ 427 h 634"/>
              <a:gd name="T48" fmla="*/ 471 w 619"/>
              <a:gd name="T49" fmla="*/ 383 h 634"/>
              <a:gd name="T50" fmla="*/ 471 w 619"/>
              <a:gd name="T51" fmla="*/ 383 h 634"/>
              <a:gd name="T52" fmla="*/ 368 w 619"/>
              <a:gd name="T53" fmla="*/ 383 h 634"/>
              <a:gd name="T54" fmla="*/ 412 w 619"/>
              <a:gd name="T55" fmla="*/ 310 h 634"/>
              <a:gd name="T56" fmla="*/ 500 w 619"/>
              <a:gd name="T57" fmla="*/ 310 h 634"/>
              <a:gd name="T58" fmla="*/ 471 w 619"/>
              <a:gd name="T59" fmla="*/ 383 h 634"/>
              <a:gd name="T60" fmla="*/ 559 w 619"/>
              <a:gd name="T61" fmla="*/ 589 h 634"/>
              <a:gd name="T62" fmla="*/ 559 w 619"/>
              <a:gd name="T63" fmla="*/ 589 h 634"/>
              <a:gd name="T64" fmla="*/ 59 w 619"/>
              <a:gd name="T65" fmla="*/ 589 h 634"/>
              <a:gd name="T66" fmla="*/ 29 w 619"/>
              <a:gd name="T67" fmla="*/ 619 h 634"/>
              <a:gd name="T68" fmla="*/ 59 w 619"/>
              <a:gd name="T69" fmla="*/ 633 h 634"/>
              <a:gd name="T70" fmla="*/ 559 w 619"/>
              <a:gd name="T71" fmla="*/ 633 h 634"/>
              <a:gd name="T72" fmla="*/ 589 w 619"/>
              <a:gd name="T73" fmla="*/ 619 h 634"/>
              <a:gd name="T74" fmla="*/ 559 w 619"/>
              <a:gd name="T75" fmla="*/ 589 h 634"/>
              <a:gd name="T76" fmla="*/ 544 w 619"/>
              <a:gd name="T77" fmla="*/ 0 h 634"/>
              <a:gd name="T78" fmla="*/ 544 w 619"/>
              <a:gd name="T79" fmla="*/ 0 h 634"/>
              <a:gd name="T80" fmla="*/ 73 w 619"/>
              <a:gd name="T81" fmla="*/ 0 h 634"/>
              <a:gd name="T82" fmla="*/ 0 w 619"/>
              <a:gd name="T83" fmla="*/ 89 h 634"/>
              <a:gd name="T84" fmla="*/ 0 w 619"/>
              <a:gd name="T85" fmla="*/ 471 h 634"/>
              <a:gd name="T86" fmla="*/ 73 w 619"/>
              <a:gd name="T87" fmla="*/ 560 h 634"/>
              <a:gd name="T88" fmla="*/ 544 w 619"/>
              <a:gd name="T89" fmla="*/ 560 h 634"/>
              <a:gd name="T90" fmla="*/ 618 w 619"/>
              <a:gd name="T91" fmla="*/ 471 h 634"/>
              <a:gd name="T92" fmla="*/ 618 w 619"/>
              <a:gd name="T93" fmla="*/ 89 h 634"/>
              <a:gd name="T94" fmla="*/ 544 w 619"/>
              <a:gd name="T95" fmla="*/ 0 h 634"/>
              <a:gd name="T96" fmla="*/ 589 w 619"/>
              <a:gd name="T97" fmla="*/ 471 h 634"/>
              <a:gd name="T98" fmla="*/ 589 w 619"/>
              <a:gd name="T99" fmla="*/ 471 h 634"/>
              <a:gd name="T100" fmla="*/ 544 w 619"/>
              <a:gd name="T101" fmla="*/ 515 h 634"/>
              <a:gd name="T102" fmla="*/ 73 w 619"/>
              <a:gd name="T103" fmla="*/ 515 h 634"/>
              <a:gd name="T104" fmla="*/ 29 w 619"/>
              <a:gd name="T105" fmla="*/ 471 h 634"/>
              <a:gd name="T106" fmla="*/ 29 w 619"/>
              <a:gd name="T107" fmla="*/ 89 h 634"/>
              <a:gd name="T108" fmla="*/ 73 w 619"/>
              <a:gd name="T109" fmla="*/ 44 h 634"/>
              <a:gd name="T110" fmla="*/ 544 w 619"/>
              <a:gd name="T111" fmla="*/ 44 h 634"/>
              <a:gd name="T112" fmla="*/ 589 w 619"/>
              <a:gd name="T113" fmla="*/ 89 h 634"/>
              <a:gd name="T114" fmla="*/ 589 w 619"/>
              <a:gd name="T115" fmla="*/ 47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19" h="634">
                <a:moveTo>
                  <a:pt x="530" y="89"/>
                </a:moveTo>
                <a:lnTo>
                  <a:pt x="530" y="89"/>
                </a:lnTo>
                <a:cubicBezTo>
                  <a:pt x="265" y="118"/>
                  <a:pt x="265" y="118"/>
                  <a:pt x="265" y="118"/>
                </a:cubicBezTo>
                <a:cubicBezTo>
                  <a:pt x="265" y="118"/>
                  <a:pt x="250" y="133"/>
                  <a:pt x="250" y="147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21" y="294"/>
                  <a:pt x="177" y="294"/>
                  <a:pt x="132" y="324"/>
                </a:cubicBezTo>
                <a:cubicBezTo>
                  <a:pt x="88" y="353"/>
                  <a:pt x="59" y="398"/>
                  <a:pt x="88" y="442"/>
                </a:cubicBezTo>
                <a:cubicBezTo>
                  <a:pt x="103" y="486"/>
                  <a:pt x="177" y="486"/>
                  <a:pt x="235" y="457"/>
                </a:cubicBezTo>
                <a:cubicBezTo>
                  <a:pt x="280" y="427"/>
                  <a:pt x="294" y="398"/>
                  <a:pt x="294" y="353"/>
                </a:cubicBezTo>
                <a:lnTo>
                  <a:pt x="294" y="162"/>
                </a:lnTo>
                <a:cubicBezTo>
                  <a:pt x="500" y="133"/>
                  <a:pt x="500" y="133"/>
                  <a:pt x="500" y="133"/>
                </a:cubicBezTo>
                <a:cubicBezTo>
                  <a:pt x="500" y="265"/>
                  <a:pt x="500" y="265"/>
                  <a:pt x="500" y="265"/>
                </a:cubicBezTo>
                <a:cubicBezTo>
                  <a:pt x="471" y="251"/>
                  <a:pt x="427" y="251"/>
                  <a:pt x="397" y="280"/>
                </a:cubicBezTo>
                <a:cubicBezTo>
                  <a:pt x="339" y="310"/>
                  <a:pt x="309" y="368"/>
                  <a:pt x="339" y="398"/>
                </a:cubicBezTo>
                <a:cubicBezTo>
                  <a:pt x="368" y="442"/>
                  <a:pt x="427" y="442"/>
                  <a:pt x="486" y="412"/>
                </a:cubicBezTo>
                <a:cubicBezTo>
                  <a:pt x="530" y="398"/>
                  <a:pt x="544" y="353"/>
                  <a:pt x="544" y="324"/>
                </a:cubicBezTo>
                <a:lnTo>
                  <a:pt x="544" y="103"/>
                </a:lnTo>
                <a:cubicBezTo>
                  <a:pt x="544" y="89"/>
                  <a:pt x="530" y="89"/>
                  <a:pt x="530" y="89"/>
                </a:cubicBezTo>
                <a:close/>
                <a:moveTo>
                  <a:pt x="206" y="427"/>
                </a:moveTo>
                <a:lnTo>
                  <a:pt x="206" y="427"/>
                </a:lnTo>
                <a:cubicBezTo>
                  <a:pt x="177" y="442"/>
                  <a:pt x="132" y="442"/>
                  <a:pt x="118" y="427"/>
                </a:cubicBezTo>
                <a:cubicBezTo>
                  <a:pt x="103" y="398"/>
                  <a:pt x="118" y="368"/>
                  <a:pt x="147" y="353"/>
                </a:cubicBezTo>
                <a:cubicBezTo>
                  <a:pt x="191" y="339"/>
                  <a:pt x="221" y="339"/>
                  <a:pt x="235" y="353"/>
                </a:cubicBezTo>
                <a:cubicBezTo>
                  <a:pt x="265" y="368"/>
                  <a:pt x="250" y="412"/>
                  <a:pt x="206" y="427"/>
                </a:cubicBezTo>
                <a:close/>
                <a:moveTo>
                  <a:pt x="471" y="383"/>
                </a:moveTo>
                <a:lnTo>
                  <a:pt x="471" y="383"/>
                </a:lnTo>
                <a:cubicBezTo>
                  <a:pt x="441" y="412"/>
                  <a:pt x="397" y="398"/>
                  <a:pt x="368" y="383"/>
                </a:cubicBezTo>
                <a:cubicBezTo>
                  <a:pt x="353" y="368"/>
                  <a:pt x="368" y="324"/>
                  <a:pt x="412" y="310"/>
                </a:cubicBezTo>
                <a:cubicBezTo>
                  <a:pt x="441" y="294"/>
                  <a:pt x="471" y="294"/>
                  <a:pt x="500" y="310"/>
                </a:cubicBezTo>
                <a:cubicBezTo>
                  <a:pt x="515" y="324"/>
                  <a:pt x="500" y="368"/>
                  <a:pt x="471" y="383"/>
                </a:cubicBezTo>
                <a:close/>
                <a:moveTo>
                  <a:pt x="559" y="589"/>
                </a:moveTo>
                <a:lnTo>
                  <a:pt x="559" y="589"/>
                </a:lnTo>
                <a:cubicBezTo>
                  <a:pt x="59" y="589"/>
                  <a:pt x="59" y="589"/>
                  <a:pt x="59" y="589"/>
                </a:cubicBezTo>
                <a:cubicBezTo>
                  <a:pt x="44" y="589"/>
                  <a:pt x="29" y="604"/>
                  <a:pt x="29" y="619"/>
                </a:cubicBezTo>
                <a:cubicBezTo>
                  <a:pt x="29" y="619"/>
                  <a:pt x="44" y="633"/>
                  <a:pt x="59" y="633"/>
                </a:cubicBezTo>
                <a:cubicBezTo>
                  <a:pt x="559" y="633"/>
                  <a:pt x="559" y="633"/>
                  <a:pt x="559" y="633"/>
                </a:cubicBezTo>
                <a:cubicBezTo>
                  <a:pt x="574" y="633"/>
                  <a:pt x="589" y="619"/>
                  <a:pt x="589" y="619"/>
                </a:cubicBezTo>
                <a:cubicBezTo>
                  <a:pt x="589" y="604"/>
                  <a:pt x="574" y="589"/>
                  <a:pt x="559" y="589"/>
                </a:cubicBez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5"/>
                  <a:pt x="29" y="560"/>
                  <a:pt x="73" y="560"/>
                </a:cubicBezTo>
                <a:cubicBezTo>
                  <a:pt x="544" y="560"/>
                  <a:pt x="544" y="560"/>
                  <a:pt x="544" y="560"/>
                </a:cubicBezTo>
                <a:cubicBezTo>
                  <a:pt x="589" y="560"/>
                  <a:pt x="618" y="515"/>
                  <a:pt x="618" y="471"/>
                </a:cubicBezTo>
                <a:cubicBezTo>
                  <a:pt x="618" y="89"/>
                  <a:pt x="618" y="89"/>
                  <a:pt x="618" y="89"/>
                </a:cubicBezTo>
                <a:cubicBezTo>
                  <a:pt x="618" y="44"/>
                  <a:pt x="589" y="0"/>
                  <a:pt x="544" y="0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589" y="501"/>
                  <a:pt x="559" y="515"/>
                  <a:pt x="544" y="515"/>
                </a:cubicBezTo>
                <a:cubicBezTo>
                  <a:pt x="73" y="515"/>
                  <a:pt x="73" y="515"/>
                  <a:pt x="73" y="515"/>
                </a:cubicBezTo>
                <a:cubicBezTo>
                  <a:pt x="59" y="515"/>
                  <a:pt x="29" y="501"/>
                  <a:pt x="29" y="471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4"/>
                  <a:pt x="73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59" y="44"/>
                  <a:pt x="589" y="59"/>
                  <a:pt x="589" y="89"/>
                </a:cubicBezTo>
                <a:lnTo>
                  <a:pt x="589" y="47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0" name="Freeform 112"/>
          <p:cNvSpPr>
            <a:spLocks noChangeArrowheads="1"/>
          </p:cNvSpPr>
          <p:nvPr/>
        </p:nvSpPr>
        <p:spPr bwMode="auto">
          <a:xfrm>
            <a:off x="6820002" y="4433041"/>
            <a:ext cx="411046" cy="385456"/>
          </a:xfrm>
          <a:custGeom>
            <a:avLst/>
            <a:gdLst>
              <a:gd name="T0" fmla="*/ 633 w 649"/>
              <a:gd name="T1" fmla="*/ 0 h 605"/>
              <a:gd name="T2" fmla="*/ 633 w 649"/>
              <a:gd name="T3" fmla="*/ 0 h 605"/>
              <a:gd name="T4" fmla="*/ 619 w 649"/>
              <a:gd name="T5" fmla="*/ 0 h 605"/>
              <a:gd name="T6" fmla="*/ 295 w 649"/>
              <a:gd name="T7" fmla="*/ 89 h 605"/>
              <a:gd name="T8" fmla="*/ 280 w 649"/>
              <a:gd name="T9" fmla="*/ 103 h 605"/>
              <a:gd name="T10" fmla="*/ 280 w 649"/>
              <a:gd name="T11" fmla="*/ 383 h 605"/>
              <a:gd name="T12" fmla="*/ 118 w 649"/>
              <a:gd name="T13" fmla="*/ 383 h 605"/>
              <a:gd name="T14" fmla="*/ 30 w 649"/>
              <a:gd name="T15" fmla="*/ 545 h 605"/>
              <a:gd name="T16" fmla="*/ 236 w 649"/>
              <a:gd name="T17" fmla="*/ 574 h 605"/>
              <a:gd name="T18" fmla="*/ 324 w 649"/>
              <a:gd name="T19" fmla="*/ 456 h 605"/>
              <a:gd name="T20" fmla="*/ 324 w 649"/>
              <a:gd name="T21" fmla="*/ 118 h 605"/>
              <a:gd name="T22" fmla="*/ 619 w 649"/>
              <a:gd name="T23" fmla="*/ 44 h 605"/>
              <a:gd name="T24" fmla="*/ 619 w 649"/>
              <a:gd name="T25" fmla="*/ 294 h 605"/>
              <a:gd name="T26" fmla="*/ 442 w 649"/>
              <a:gd name="T27" fmla="*/ 309 h 605"/>
              <a:gd name="T28" fmla="*/ 369 w 649"/>
              <a:gd name="T29" fmla="*/ 471 h 605"/>
              <a:gd name="T30" fmla="*/ 575 w 649"/>
              <a:gd name="T31" fmla="*/ 501 h 605"/>
              <a:gd name="T32" fmla="*/ 648 w 649"/>
              <a:gd name="T33" fmla="*/ 383 h 605"/>
              <a:gd name="T34" fmla="*/ 648 w 649"/>
              <a:gd name="T35" fmla="*/ 30 h 605"/>
              <a:gd name="T36" fmla="*/ 633 w 649"/>
              <a:gd name="T37" fmla="*/ 0 h 605"/>
              <a:gd name="T38" fmla="*/ 221 w 649"/>
              <a:gd name="T39" fmla="*/ 530 h 605"/>
              <a:gd name="T40" fmla="*/ 221 w 649"/>
              <a:gd name="T41" fmla="*/ 530 h 605"/>
              <a:gd name="T42" fmla="*/ 74 w 649"/>
              <a:gd name="T43" fmla="*/ 530 h 605"/>
              <a:gd name="T44" fmla="*/ 133 w 649"/>
              <a:gd name="T45" fmla="*/ 412 h 605"/>
              <a:gd name="T46" fmla="*/ 266 w 649"/>
              <a:gd name="T47" fmla="*/ 412 h 605"/>
              <a:gd name="T48" fmla="*/ 221 w 649"/>
              <a:gd name="T49" fmla="*/ 530 h 605"/>
              <a:gd name="T50" fmla="*/ 560 w 649"/>
              <a:gd name="T51" fmla="*/ 456 h 605"/>
              <a:gd name="T52" fmla="*/ 560 w 649"/>
              <a:gd name="T53" fmla="*/ 456 h 605"/>
              <a:gd name="T54" fmla="*/ 413 w 649"/>
              <a:gd name="T55" fmla="*/ 456 h 605"/>
              <a:gd name="T56" fmla="*/ 457 w 649"/>
              <a:gd name="T57" fmla="*/ 339 h 605"/>
              <a:gd name="T58" fmla="*/ 604 w 649"/>
              <a:gd name="T59" fmla="*/ 339 h 605"/>
              <a:gd name="T60" fmla="*/ 560 w 649"/>
              <a:gd name="T61" fmla="*/ 456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49" h="605">
                <a:moveTo>
                  <a:pt x="633" y="0"/>
                </a:moveTo>
                <a:lnTo>
                  <a:pt x="633" y="0"/>
                </a:lnTo>
                <a:cubicBezTo>
                  <a:pt x="633" y="0"/>
                  <a:pt x="633" y="0"/>
                  <a:pt x="619" y="0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5" y="89"/>
                  <a:pt x="280" y="89"/>
                  <a:pt x="280" y="10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36" y="353"/>
                  <a:pt x="177" y="353"/>
                  <a:pt x="118" y="383"/>
                </a:cubicBezTo>
                <a:cubicBezTo>
                  <a:pt x="45" y="427"/>
                  <a:pt x="0" y="501"/>
                  <a:pt x="30" y="545"/>
                </a:cubicBezTo>
                <a:cubicBezTo>
                  <a:pt x="74" y="604"/>
                  <a:pt x="162" y="604"/>
                  <a:pt x="236" y="574"/>
                </a:cubicBezTo>
                <a:cubicBezTo>
                  <a:pt x="280" y="545"/>
                  <a:pt x="310" y="501"/>
                  <a:pt x="324" y="456"/>
                </a:cubicBezTo>
                <a:lnTo>
                  <a:pt x="324" y="118"/>
                </a:lnTo>
                <a:cubicBezTo>
                  <a:pt x="619" y="44"/>
                  <a:pt x="619" y="44"/>
                  <a:pt x="619" y="44"/>
                </a:cubicBezTo>
                <a:cubicBezTo>
                  <a:pt x="619" y="294"/>
                  <a:pt x="619" y="294"/>
                  <a:pt x="619" y="294"/>
                </a:cubicBezTo>
                <a:cubicBezTo>
                  <a:pt x="575" y="280"/>
                  <a:pt x="501" y="280"/>
                  <a:pt x="442" y="309"/>
                </a:cubicBezTo>
                <a:cubicBezTo>
                  <a:pt x="369" y="339"/>
                  <a:pt x="339" y="412"/>
                  <a:pt x="369" y="471"/>
                </a:cubicBezTo>
                <a:cubicBezTo>
                  <a:pt x="398" y="515"/>
                  <a:pt x="487" y="530"/>
                  <a:pt x="575" y="501"/>
                </a:cubicBezTo>
                <a:cubicBezTo>
                  <a:pt x="619" y="471"/>
                  <a:pt x="648" y="412"/>
                  <a:pt x="648" y="383"/>
                </a:cubicBezTo>
                <a:cubicBezTo>
                  <a:pt x="648" y="368"/>
                  <a:pt x="648" y="30"/>
                  <a:pt x="648" y="30"/>
                </a:cubicBezTo>
                <a:cubicBezTo>
                  <a:pt x="648" y="15"/>
                  <a:pt x="648" y="0"/>
                  <a:pt x="633" y="0"/>
                </a:cubicBezTo>
                <a:close/>
                <a:moveTo>
                  <a:pt x="221" y="530"/>
                </a:moveTo>
                <a:lnTo>
                  <a:pt x="221" y="530"/>
                </a:lnTo>
                <a:cubicBezTo>
                  <a:pt x="162" y="560"/>
                  <a:pt x="104" y="560"/>
                  <a:pt x="74" y="530"/>
                </a:cubicBezTo>
                <a:cubicBezTo>
                  <a:pt x="45" y="501"/>
                  <a:pt x="74" y="442"/>
                  <a:pt x="133" y="412"/>
                </a:cubicBezTo>
                <a:cubicBezTo>
                  <a:pt x="177" y="383"/>
                  <a:pt x="236" y="383"/>
                  <a:pt x="266" y="412"/>
                </a:cubicBezTo>
                <a:cubicBezTo>
                  <a:pt x="310" y="442"/>
                  <a:pt x="266" y="515"/>
                  <a:pt x="221" y="530"/>
                </a:cubicBezTo>
                <a:close/>
                <a:moveTo>
                  <a:pt x="560" y="456"/>
                </a:moveTo>
                <a:lnTo>
                  <a:pt x="560" y="456"/>
                </a:lnTo>
                <a:cubicBezTo>
                  <a:pt x="501" y="486"/>
                  <a:pt x="428" y="486"/>
                  <a:pt x="413" y="456"/>
                </a:cubicBezTo>
                <a:cubicBezTo>
                  <a:pt x="383" y="412"/>
                  <a:pt x="398" y="368"/>
                  <a:pt x="457" y="339"/>
                </a:cubicBezTo>
                <a:cubicBezTo>
                  <a:pt x="516" y="309"/>
                  <a:pt x="575" y="309"/>
                  <a:pt x="604" y="339"/>
                </a:cubicBezTo>
                <a:cubicBezTo>
                  <a:pt x="633" y="368"/>
                  <a:pt x="604" y="427"/>
                  <a:pt x="560" y="456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1" name="Freeform 113"/>
          <p:cNvSpPr>
            <a:spLocks noChangeArrowheads="1"/>
          </p:cNvSpPr>
          <p:nvPr/>
        </p:nvSpPr>
        <p:spPr bwMode="auto">
          <a:xfrm>
            <a:off x="6254814" y="4433041"/>
            <a:ext cx="217199" cy="394801"/>
          </a:xfrm>
          <a:custGeom>
            <a:avLst/>
            <a:gdLst>
              <a:gd name="T0" fmla="*/ 324 w 340"/>
              <a:gd name="T1" fmla="*/ 0 h 619"/>
              <a:gd name="T2" fmla="*/ 324 w 340"/>
              <a:gd name="T3" fmla="*/ 0 h 619"/>
              <a:gd name="T4" fmla="*/ 294 w 340"/>
              <a:gd name="T5" fmla="*/ 30 h 619"/>
              <a:gd name="T6" fmla="*/ 294 w 340"/>
              <a:gd name="T7" fmla="*/ 339 h 619"/>
              <a:gd name="T8" fmla="*/ 118 w 340"/>
              <a:gd name="T9" fmla="*/ 353 h 619"/>
              <a:gd name="T10" fmla="*/ 30 w 340"/>
              <a:gd name="T11" fmla="*/ 545 h 619"/>
              <a:gd name="T12" fmla="*/ 251 w 340"/>
              <a:gd name="T13" fmla="*/ 560 h 619"/>
              <a:gd name="T14" fmla="*/ 339 w 340"/>
              <a:gd name="T15" fmla="*/ 412 h 619"/>
              <a:gd name="T16" fmla="*/ 339 w 340"/>
              <a:gd name="T17" fmla="*/ 30 h 619"/>
              <a:gd name="T18" fmla="*/ 324 w 340"/>
              <a:gd name="T19" fmla="*/ 0 h 619"/>
              <a:gd name="T20" fmla="*/ 236 w 340"/>
              <a:gd name="T21" fmla="*/ 530 h 619"/>
              <a:gd name="T22" fmla="*/ 236 w 340"/>
              <a:gd name="T23" fmla="*/ 530 h 619"/>
              <a:gd name="T24" fmla="*/ 74 w 340"/>
              <a:gd name="T25" fmla="*/ 530 h 619"/>
              <a:gd name="T26" fmla="*/ 133 w 340"/>
              <a:gd name="T27" fmla="*/ 383 h 619"/>
              <a:gd name="T28" fmla="*/ 294 w 340"/>
              <a:gd name="T29" fmla="*/ 398 h 619"/>
              <a:gd name="T30" fmla="*/ 236 w 340"/>
              <a:gd name="T31" fmla="*/ 530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40" h="619">
                <a:moveTo>
                  <a:pt x="324" y="0"/>
                </a:moveTo>
                <a:lnTo>
                  <a:pt x="324" y="0"/>
                </a:lnTo>
                <a:cubicBezTo>
                  <a:pt x="294" y="0"/>
                  <a:pt x="294" y="30"/>
                  <a:pt x="294" y="30"/>
                </a:cubicBezTo>
                <a:cubicBezTo>
                  <a:pt x="294" y="339"/>
                  <a:pt x="294" y="339"/>
                  <a:pt x="294" y="339"/>
                </a:cubicBezTo>
                <a:cubicBezTo>
                  <a:pt x="251" y="309"/>
                  <a:pt x="177" y="309"/>
                  <a:pt x="118" y="353"/>
                </a:cubicBezTo>
                <a:cubicBezTo>
                  <a:pt x="44" y="398"/>
                  <a:pt x="0" y="486"/>
                  <a:pt x="30" y="545"/>
                </a:cubicBezTo>
                <a:cubicBezTo>
                  <a:pt x="74" y="604"/>
                  <a:pt x="162" y="618"/>
                  <a:pt x="251" y="560"/>
                </a:cubicBezTo>
                <a:cubicBezTo>
                  <a:pt x="310" y="530"/>
                  <a:pt x="339" y="471"/>
                  <a:pt x="339" y="412"/>
                </a:cubicBezTo>
                <a:cubicBezTo>
                  <a:pt x="339" y="30"/>
                  <a:pt x="339" y="30"/>
                  <a:pt x="339" y="30"/>
                </a:cubicBezTo>
                <a:cubicBezTo>
                  <a:pt x="339" y="15"/>
                  <a:pt x="324" y="0"/>
                  <a:pt x="324" y="0"/>
                </a:cubicBezTo>
                <a:close/>
                <a:moveTo>
                  <a:pt x="236" y="530"/>
                </a:moveTo>
                <a:lnTo>
                  <a:pt x="236" y="530"/>
                </a:lnTo>
                <a:cubicBezTo>
                  <a:pt x="177" y="574"/>
                  <a:pt x="103" y="574"/>
                  <a:pt x="74" y="530"/>
                </a:cubicBezTo>
                <a:cubicBezTo>
                  <a:pt x="44" y="486"/>
                  <a:pt x="74" y="412"/>
                  <a:pt x="133" y="383"/>
                </a:cubicBezTo>
                <a:cubicBezTo>
                  <a:pt x="192" y="339"/>
                  <a:pt x="265" y="353"/>
                  <a:pt x="294" y="398"/>
                </a:cubicBezTo>
                <a:cubicBezTo>
                  <a:pt x="324" y="442"/>
                  <a:pt x="280" y="501"/>
                  <a:pt x="236" y="53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2" name="Freeform 114"/>
          <p:cNvSpPr>
            <a:spLocks noChangeArrowheads="1"/>
          </p:cNvSpPr>
          <p:nvPr/>
        </p:nvSpPr>
        <p:spPr bwMode="auto">
          <a:xfrm>
            <a:off x="5572852" y="4414353"/>
            <a:ext cx="301277" cy="404145"/>
          </a:xfrm>
          <a:custGeom>
            <a:avLst/>
            <a:gdLst>
              <a:gd name="T0" fmla="*/ 456 w 472"/>
              <a:gd name="T1" fmla="*/ 132 h 634"/>
              <a:gd name="T2" fmla="*/ 456 w 472"/>
              <a:gd name="T3" fmla="*/ 132 h 634"/>
              <a:gd name="T4" fmla="*/ 324 w 472"/>
              <a:gd name="T5" fmla="*/ 14 h 634"/>
              <a:gd name="T6" fmla="*/ 294 w 472"/>
              <a:gd name="T7" fmla="*/ 14 h 634"/>
              <a:gd name="T8" fmla="*/ 294 w 472"/>
              <a:gd name="T9" fmla="*/ 29 h 634"/>
              <a:gd name="T10" fmla="*/ 294 w 472"/>
              <a:gd name="T11" fmla="*/ 368 h 634"/>
              <a:gd name="T12" fmla="*/ 117 w 472"/>
              <a:gd name="T13" fmla="*/ 382 h 634"/>
              <a:gd name="T14" fmla="*/ 29 w 472"/>
              <a:gd name="T15" fmla="*/ 574 h 634"/>
              <a:gd name="T16" fmla="*/ 235 w 472"/>
              <a:gd name="T17" fmla="*/ 589 h 634"/>
              <a:gd name="T18" fmla="*/ 338 w 472"/>
              <a:gd name="T19" fmla="*/ 441 h 634"/>
              <a:gd name="T20" fmla="*/ 338 w 472"/>
              <a:gd name="T21" fmla="*/ 73 h 634"/>
              <a:gd name="T22" fmla="*/ 426 w 472"/>
              <a:gd name="T23" fmla="*/ 162 h 634"/>
              <a:gd name="T24" fmla="*/ 456 w 472"/>
              <a:gd name="T25" fmla="*/ 162 h 634"/>
              <a:gd name="T26" fmla="*/ 456 w 472"/>
              <a:gd name="T27" fmla="*/ 132 h 634"/>
              <a:gd name="T28" fmla="*/ 220 w 472"/>
              <a:gd name="T29" fmla="*/ 559 h 634"/>
              <a:gd name="T30" fmla="*/ 220 w 472"/>
              <a:gd name="T31" fmla="*/ 559 h 634"/>
              <a:gd name="T32" fmla="*/ 73 w 472"/>
              <a:gd name="T33" fmla="*/ 559 h 634"/>
              <a:gd name="T34" fmla="*/ 132 w 472"/>
              <a:gd name="T35" fmla="*/ 412 h 634"/>
              <a:gd name="T36" fmla="*/ 279 w 472"/>
              <a:gd name="T37" fmla="*/ 427 h 634"/>
              <a:gd name="T38" fmla="*/ 220 w 472"/>
              <a:gd name="T39" fmla="*/ 55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72" h="634">
                <a:moveTo>
                  <a:pt x="456" y="132"/>
                </a:moveTo>
                <a:lnTo>
                  <a:pt x="456" y="132"/>
                </a:lnTo>
                <a:cubicBezTo>
                  <a:pt x="324" y="14"/>
                  <a:pt x="324" y="14"/>
                  <a:pt x="324" y="14"/>
                </a:cubicBezTo>
                <a:cubicBezTo>
                  <a:pt x="324" y="0"/>
                  <a:pt x="309" y="0"/>
                  <a:pt x="294" y="14"/>
                </a:cubicBezTo>
                <a:lnTo>
                  <a:pt x="294" y="29"/>
                </a:lnTo>
                <a:cubicBezTo>
                  <a:pt x="294" y="368"/>
                  <a:pt x="294" y="368"/>
                  <a:pt x="294" y="368"/>
                </a:cubicBezTo>
                <a:cubicBezTo>
                  <a:pt x="250" y="338"/>
                  <a:pt x="176" y="338"/>
                  <a:pt x="117" y="382"/>
                </a:cubicBezTo>
                <a:cubicBezTo>
                  <a:pt x="29" y="427"/>
                  <a:pt x="0" y="515"/>
                  <a:pt x="29" y="574"/>
                </a:cubicBezTo>
                <a:cubicBezTo>
                  <a:pt x="73" y="633"/>
                  <a:pt x="162" y="633"/>
                  <a:pt x="235" y="589"/>
                </a:cubicBezTo>
                <a:cubicBezTo>
                  <a:pt x="294" y="559"/>
                  <a:pt x="338" y="500"/>
                  <a:pt x="338" y="441"/>
                </a:cubicBezTo>
                <a:cubicBezTo>
                  <a:pt x="338" y="73"/>
                  <a:pt x="338" y="73"/>
                  <a:pt x="338" y="73"/>
                </a:cubicBezTo>
                <a:cubicBezTo>
                  <a:pt x="426" y="162"/>
                  <a:pt x="426" y="162"/>
                  <a:pt x="426" y="162"/>
                </a:cubicBezTo>
                <a:cubicBezTo>
                  <a:pt x="441" y="176"/>
                  <a:pt x="456" y="176"/>
                  <a:pt x="456" y="162"/>
                </a:cubicBezTo>
                <a:cubicBezTo>
                  <a:pt x="471" y="162"/>
                  <a:pt x="471" y="147"/>
                  <a:pt x="456" y="132"/>
                </a:cubicBezTo>
                <a:close/>
                <a:moveTo>
                  <a:pt x="220" y="559"/>
                </a:moveTo>
                <a:lnTo>
                  <a:pt x="220" y="559"/>
                </a:lnTo>
                <a:cubicBezTo>
                  <a:pt x="176" y="603"/>
                  <a:pt x="103" y="589"/>
                  <a:pt x="73" y="559"/>
                </a:cubicBezTo>
                <a:cubicBezTo>
                  <a:pt x="44" y="515"/>
                  <a:pt x="73" y="441"/>
                  <a:pt x="132" y="412"/>
                </a:cubicBezTo>
                <a:cubicBezTo>
                  <a:pt x="176" y="368"/>
                  <a:pt x="250" y="382"/>
                  <a:pt x="279" y="427"/>
                </a:cubicBezTo>
                <a:cubicBezTo>
                  <a:pt x="309" y="456"/>
                  <a:pt x="279" y="530"/>
                  <a:pt x="220" y="559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3" name="Freeform 115"/>
          <p:cNvSpPr>
            <a:spLocks noChangeArrowheads="1"/>
          </p:cNvSpPr>
          <p:nvPr/>
        </p:nvSpPr>
        <p:spPr bwMode="auto">
          <a:xfrm>
            <a:off x="4881547" y="4461075"/>
            <a:ext cx="411046" cy="329389"/>
          </a:xfrm>
          <a:custGeom>
            <a:avLst/>
            <a:gdLst>
              <a:gd name="T0" fmla="*/ 324 w 649"/>
              <a:gd name="T1" fmla="*/ 471 h 517"/>
              <a:gd name="T2" fmla="*/ 324 w 649"/>
              <a:gd name="T3" fmla="*/ 471 h 517"/>
              <a:gd name="T4" fmla="*/ 118 w 649"/>
              <a:gd name="T5" fmla="*/ 309 h 517"/>
              <a:gd name="T6" fmla="*/ 177 w 649"/>
              <a:gd name="T7" fmla="*/ 309 h 517"/>
              <a:gd name="T8" fmla="*/ 177 w 649"/>
              <a:gd name="T9" fmla="*/ 295 h 517"/>
              <a:gd name="T10" fmla="*/ 103 w 649"/>
              <a:gd name="T11" fmla="*/ 221 h 517"/>
              <a:gd name="T12" fmla="*/ 88 w 649"/>
              <a:gd name="T13" fmla="*/ 221 h 517"/>
              <a:gd name="T14" fmla="*/ 15 w 649"/>
              <a:gd name="T15" fmla="*/ 295 h 517"/>
              <a:gd name="T16" fmla="*/ 15 w 649"/>
              <a:gd name="T17" fmla="*/ 309 h 517"/>
              <a:gd name="T18" fmla="*/ 74 w 649"/>
              <a:gd name="T19" fmla="*/ 309 h 517"/>
              <a:gd name="T20" fmla="*/ 324 w 649"/>
              <a:gd name="T21" fmla="*/ 516 h 517"/>
              <a:gd name="T22" fmla="*/ 545 w 649"/>
              <a:gd name="T23" fmla="*/ 383 h 517"/>
              <a:gd name="T24" fmla="*/ 501 w 649"/>
              <a:gd name="T25" fmla="*/ 368 h 517"/>
              <a:gd name="T26" fmla="*/ 324 w 649"/>
              <a:gd name="T27" fmla="*/ 471 h 517"/>
              <a:gd name="T28" fmla="*/ 633 w 649"/>
              <a:gd name="T29" fmla="*/ 221 h 517"/>
              <a:gd name="T30" fmla="*/ 633 w 649"/>
              <a:gd name="T31" fmla="*/ 221 h 517"/>
              <a:gd name="T32" fmla="*/ 574 w 649"/>
              <a:gd name="T33" fmla="*/ 221 h 517"/>
              <a:gd name="T34" fmla="*/ 324 w 649"/>
              <a:gd name="T35" fmla="*/ 0 h 517"/>
              <a:gd name="T36" fmla="*/ 103 w 649"/>
              <a:gd name="T37" fmla="*/ 133 h 517"/>
              <a:gd name="T38" fmla="*/ 133 w 649"/>
              <a:gd name="T39" fmla="*/ 148 h 517"/>
              <a:gd name="T40" fmla="*/ 324 w 649"/>
              <a:gd name="T41" fmla="*/ 45 h 517"/>
              <a:gd name="T42" fmla="*/ 530 w 649"/>
              <a:gd name="T43" fmla="*/ 221 h 517"/>
              <a:gd name="T44" fmla="*/ 471 w 649"/>
              <a:gd name="T45" fmla="*/ 221 h 517"/>
              <a:gd name="T46" fmla="*/ 471 w 649"/>
              <a:gd name="T47" fmla="*/ 236 h 517"/>
              <a:gd name="T48" fmla="*/ 545 w 649"/>
              <a:gd name="T49" fmla="*/ 309 h 517"/>
              <a:gd name="T50" fmla="*/ 560 w 649"/>
              <a:gd name="T51" fmla="*/ 309 h 517"/>
              <a:gd name="T52" fmla="*/ 633 w 649"/>
              <a:gd name="T53" fmla="*/ 236 h 517"/>
              <a:gd name="T54" fmla="*/ 633 w 649"/>
              <a:gd name="T55" fmla="*/ 22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49" h="517">
                <a:moveTo>
                  <a:pt x="324" y="471"/>
                </a:moveTo>
                <a:lnTo>
                  <a:pt x="324" y="471"/>
                </a:lnTo>
                <a:cubicBezTo>
                  <a:pt x="221" y="471"/>
                  <a:pt x="147" y="398"/>
                  <a:pt x="118" y="309"/>
                </a:cubicBezTo>
                <a:cubicBezTo>
                  <a:pt x="177" y="309"/>
                  <a:pt x="177" y="309"/>
                  <a:pt x="177" y="309"/>
                </a:cubicBezTo>
                <a:cubicBezTo>
                  <a:pt x="192" y="309"/>
                  <a:pt x="192" y="295"/>
                  <a:pt x="177" y="295"/>
                </a:cubicBezTo>
                <a:cubicBezTo>
                  <a:pt x="103" y="221"/>
                  <a:pt x="103" y="221"/>
                  <a:pt x="103" y="221"/>
                </a:cubicBezTo>
                <a:lnTo>
                  <a:pt x="88" y="221"/>
                </a:lnTo>
                <a:cubicBezTo>
                  <a:pt x="15" y="295"/>
                  <a:pt x="15" y="295"/>
                  <a:pt x="15" y="295"/>
                </a:cubicBezTo>
                <a:cubicBezTo>
                  <a:pt x="0" y="309"/>
                  <a:pt x="15" y="309"/>
                  <a:pt x="15" y="309"/>
                </a:cubicBezTo>
                <a:cubicBezTo>
                  <a:pt x="74" y="309"/>
                  <a:pt x="74" y="309"/>
                  <a:pt x="74" y="309"/>
                </a:cubicBezTo>
                <a:cubicBezTo>
                  <a:pt x="103" y="427"/>
                  <a:pt x="206" y="516"/>
                  <a:pt x="324" y="516"/>
                </a:cubicBezTo>
                <a:cubicBezTo>
                  <a:pt x="413" y="516"/>
                  <a:pt x="501" y="457"/>
                  <a:pt x="545" y="383"/>
                </a:cubicBezTo>
                <a:cubicBezTo>
                  <a:pt x="501" y="368"/>
                  <a:pt x="501" y="368"/>
                  <a:pt x="501" y="368"/>
                </a:cubicBezTo>
                <a:cubicBezTo>
                  <a:pt x="471" y="427"/>
                  <a:pt x="398" y="471"/>
                  <a:pt x="324" y="471"/>
                </a:cubicBezTo>
                <a:close/>
                <a:moveTo>
                  <a:pt x="633" y="221"/>
                </a:moveTo>
                <a:lnTo>
                  <a:pt x="633" y="221"/>
                </a:lnTo>
                <a:cubicBezTo>
                  <a:pt x="574" y="221"/>
                  <a:pt x="574" y="221"/>
                  <a:pt x="574" y="221"/>
                </a:cubicBezTo>
                <a:cubicBezTo>
                  <a:pt x="560" y="89"/>
                  <a:pt x="456" y="0"/>
                  <a:pt x="324" y="0"/>
                </a:cubicBezTo>
                <a:cubicBezTo>
                  <a:pt x="221" y="0"/>
                  <a:pt x="133" y="59"/>
                  <a:pt x="103" y="133"/>
                </a:cubicBezTo>
                <a:cubicBezTo>
                  <a:pt x="133" y="148"/>
                  <a:pt x="133" y="148"/>
                  <a:pt x="133" y="148"/>
                </a:cubicBezTo>
                <a:cubicBezTo>
                  <a:pt x="177" y="89"/>
                  <a:pt x="236" y="45"/>
                  <a:pt x="324" y="45"/>
                </a:cubicBezTo>
                <a:cubicBezTo>
                  <a:pt x="427" y="45"/>
                  <a:pt x="515" y="118"/>
                  <a:pt x="530" y="221"/>
                </a:cubicBezTo>
                <a:cubicBezTo>
                  <a:pt x="471" y="221"/>
                  <a:pt x="471" y="221"/>
                  <a:pt x="471" y="221"/>
                </a:cubicBezTo>
                <a:cubicBezTo>
                  <a:pt x="456" y="221"/>
                  <a:pt x="456" y="221"/>
                  <a:pt x="471" y="236"/>
                </a:cubicBezTo>
                <a:cubicBezTo>
                  <a:pt x="545" y="309"/>
                  <a:pt x="545" y="309"/>
                  <a:pt x="545" y="309"/>
                </a:cubicBezTo>
                <a:lnTo>
                  <a:pt x="560" y="309"/>
                </a:lnTo>
                <a:cubicBezTo>
                  <a:pt x="633" y="236"/>
                  <a:pt x="633" y="236"/>
                  <a:pt x="633" y="236"/>
                </a:cubicBezTo>
                <a:cubicBezTo>
                  <a:pt x="648" y="236"/>
                  <a:pt x="633" y="221"/>
                  <a:pt x="633" y="221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4" name="Freeform 116"/>
          <p:cNvSpPr>
            <a:spLocks noChangeArrowheads="1"/>
          </p:cNvSpPr>
          <p:nvPr/>
        </p:nvSpPr>
        <p:spPr bwMode="auto">
          <a:xfrm>
            <a:off x="4260309" y="4470418"/>
            <a:ext cx="336311" cy="292013"/>
          </a:xfrm>
          <a:custGeom>
            <a:avLst/>
            <a:gdLst>
              <a:gd name="T0" fmla="*/ 14 w 531"/>
              <a:gd name="T1" fmla="*/ 103 h 457"/>
              <a:gd name="T2" fmla="*/ 14 w 531"/>
              <a:gd name="T3" fmla="*/ 103 h 457"/>
              <a:gd name="T4" fmla="*/ 103 w 531"/>
              <a:gd name="T5" fmla="*/ 103 h 457"/>
              <a:gd name="T6" fmla="*/ 162 w 531"/>
              <a:gd name="T7" fmla="*/ 192 h 457"/>
              <a:gd name="T8" fmla="*/ 191 w 531"/>
              <a:gd name="T9" fmla="*/ 162 h 457"/>
              <a:gd name="T10" fmla="*/ 117 w 531"/>
              <a:gd name="T11" fmla="*/ 59 h 457"/>
              <a:gd name="T12" fmla="*/ 14 w 531"/>
              <a:gd name="T13" fmla="*/ 59 h 457"/>
              <a:gd name="T14" fmla="*/ 0 w 531"/>
              <a:gd name="T15" fmla="*/ 88 h 457"/>
              <a:gd name="T16" fmla="*/ 14 w 531"/>
              <a:gd name="T17" fmla="*/ 103 h 457"/>
              <a:gd name="T18" fmla="*/ 412 w 531"/>
              <a:gd name="T19" fmla="*/ 103 h 457"/>
              <a:gd name="T20" fmla="*/ 412 w 531"/>
              <a:gd name="T21" fmla="*/ 103 h 457"/>
              <a:gd name="T22" fmla="*/ 412 w 531"/>
              <a:gd name="T23" fmla="*/ 162 h 457"/>
              <a:gd name="T24" fmla="*/ 441 w 531"/>
              <a:gd name="T25" fmla="*/ 162 h 457"/>
              <a:gd name="T26" fmla="*/ 530 w 531"/>
              <a:gd name="T27" fmla="*/ 88 h 457"/>
              <a:gd name="T28" fmla="*/ 530 w 531"/>
              <a:gd name="T29" fmla="*/ 74 h 457"/>
              <a:gd name="T30" fmla="*/ 441 w 531"/>
              <a:gd name="T31" fmla="*/ 15 h 457"/>
              <a:gd name="T32" fmla="*/ 412 w 531"/>
              <a:gd name="T33" fmla="*/ 15 h 457"/>
              <a:gd name="T34" fmla="*/ 412 w 531"/>
              <a:gd name="T35" fmla="*/ 59 h 457"/>
              <a:gd name="T36" fmla="*/ 309 w 531"/>
              <a:gd name="T37" fmla="*/ 59 h 457"/>
              <a:gd name="T38" fmla="*/ 103 w 531"/>
              <a:gd name="T39" fmla="*/ 353 h 457"/>
              <a:gd name="T40" fmla="*/ 14 w 531"/>
              <a:gd name="T41" fmla="*/ 353 h 457"/>
              <a:gd name="T42" fmla="*/ 0 w 531"/>
              <a:gd name="T43" fmla="*/ 383 h 457"/>
              <a:gd name="T44" fmla="*/ 14 w 531"/>
              <a:gd name="T45" fmla="*/ 397 h 457"/>
              <a:gd name="T46" fmla="*/ 117 w 531"/>
              <a:gd name="T47" fmla="*/ 397 h 457"/>
              <a:gd name="T48" fmla="*/ 338 w 531"/>
              <a:gd name="T49" fmla="*/ 103 h 457"/>
              <a:gd name="T50" fmla="*/ 412 w 531"/>
              <a:gd name="T51" fmla="*/ 103 h 457"/>
              <a:gd name="T52" fmla="*/ 441 w 531"/>
              <a:gd name="T53" fmla="*/ 309 h 457"/>
              <a:gd name="T54" fmla="*/ 441 w 531"/>
              <a:gd name="T55" fmla="*/ 309 h 457"/>
              <a:gd name="T56" fmla="*/ 412 w 531"/>
              <a:gd name="T57" fmla="*/ 309 h 457"/>
              <a:gd name="T58" fmla="*/ 412 w 531"/>
              <a:gd name="T59" fmla="*/ 353 h 457"/>
              <a:gd name="T60" fmla="*/ 338 w 531"/>
              <a:gd name="T61" fmla="*/ 353 h 457"/>
              <a:gd name="T62" fmla="*/ 265 w 531"/>
              <a:gd name="T63" fmla="*/ 265 h 457"/>
              <a:gd name="T64" fmla="*/ 235 w 531"/>
              <a:gd name="T65" fmla="*/ 294 h 457"/>
              <a:gd name="T66" fmla="*/ 309 w 531"/>
              <a:gd name="T67" fmla="*/ 397 h 457"/>
              <a:gd name="T68" fmla="*/ 412 w 531"/>
              <a:gd name="T69" fmla="*/ 397 h 457"/>
              <a:gd name="T70" fmla="*/ 412 w 531"/>
              <a:gd name="T71" fmla="*/ 456 h 457"/>
              <a:gd name="T72" fmla="*/ 441 w 531"/>
              <a:gd name="T73" fmla="*/ 456 h 457"/>
              <a:gd name="T74" fmla="*/ 530 w 531"/>
              <a:gd name="T75" fmla="*/ 383 h 457"/>
              <a:gd name="T76" fmla="*/ 530 w 531"/>
              <a:gd name="T77" fmla="*/ 368 h 457"/>
              <a:gd name="T78" fmla="*/ 441 w 531"/>
              <a:gd name="T79" fmla="*/ 30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31" h="457">
                <a:moveTo>
                  <a:pt x="14" y="103"/>
                </a:moveTo>
                <a:lnTo>
                  <a:pt x="14" y="103"/>
                </a:lnTo>
                <a:cubicBezTo>
                  <a:pt x="103" y="103"/>
                  <a:pt x="103" y="103"/>
                  <a:pt x="103" y="103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191" y="162"/>
                  <a:pt x="191" y="162"/>
                  <a:pt x="191" y="162"/>
                </a:cubicBezTo>
                <a:cubicBezTo>
                  <a:pt x="191" y="162"/>
                  <a:pt x="117" y="74"/>
                  <a:pt x="117" y="59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59"/>
                  <a:pt x="0" y="74"/>
                  <a:pt x="0" y="88"/>
                </a:cubicBezTo>
                <a:cubicBezTo>
                  <a:pt x="0" y="103"/>
                  <a:pt x="14" y="103"/>
                  <a:pt x="14" y="103"/>
                </a:cubicBezTo>
                <a:close/>
                <a:moveTo>
                  <a:pt x="412" y="103"/>
                </a:moveTo>
                <a:lnTo>
                  <a:pt x="412" y="103"/>
                </a:lnTo>
                <a:cubicBezTo>
                  <a:pt x="412" y="162"/>
                  <a:pt x="412" y="162"/>
                  <a:pt x="412" y="162"/>
                </a:cubicBezTo>
                <a:lnTo>
                  <a:pt x="441" y="162"/>
                </a:lnTo>
                <a:cubicBezTo>
                  <a:pt x="530" y="88"/>
                  <a:pt x="530" y="88"/>
                  <a:pt x="530" y="88"/>
                </a:cubicBezTo>
                <a:lnTo>
                  <a:pt x="530" y="74"/>
                </a:lnTo>
                <a:cubicBezTo>
                  <a:pt x="441" y="15"/>
                  <a:pt x="441" y="15"/>
                  <a:pt x="441" y="15"/>
                </a:cubicBezTo>
                <a:cubicBezTo>
                  <a:pt x="441" y="0"/>
                  <a:pt x="412" y="0"/>
                  <a:pt x="412" y="15"/>
                </a:cubicBezTo>
                <a:cubicBezTo>
                  <a:pt x="412" y="59"/>
                  <a:pt x="412" y="59"/>
                  <a:pt x="412" y="59"/>
                </a:cubicBezTo>
                <a:cubicBezTo>
                  <a:pt x="309" y="59"/>
                  <a:pt x="309" y="59"/>
                  <a:pt x="309" y="59"/>
                </a:cubicBezTo>
                <a:cubicBezTo>
                  <a:pt x="103" y="353"/>
                  <a:pt x="103" y="353"/>
                  <a:pt x="103" y="353"/>
                </a:cubicBezTo>
                <a:cubicBezTo>
                  <a:pt x="14" y="353"/>
                  <a:pt x="14" y="353"/>
                  <a:pt x="14" y="353"/>
                </a:cubicBezTo>
                <a:cubicBezTo>
                  <a:pt x="14" y="353"/>
                  <a:pt x="0" y="368"/>
                  <a:pt x="0" y="383"/>
                </a:cubicBezTo>
                <a:lnTo>
                  <a:pt x="14" y="397"/>
                </a:lnTo>
                <a:cubicBezTo>
                  <a:pt x="117" y="397"/>
                  <a:pt x="117" y="397"/>
                  <a:pt x="117" y="397"/>
                </a:cubicBezTo>
                <a:cubicBezTo>
                  <a:pt x="338" y="103"/>
                  <a:pt x="338" y="103"/>
                  <a:pt x="338" y="103"/>
                </a:cubicBezTo>
                <a:lnTo>
                  <a:pt x="412" y="103"/>
                </a:lnTo>
                <a:close/>
                <a:moveTo>
                  <a:pt x="441" y="309"/>
                </a:moveTo>
                <a:lnTo>
                  <a:pt x="441" y="309"/>
                </a:lnTo>
                <a:cubicBezTo>
                  <a:pt x="441" y="294"/>
                  <a:pt x="412" y="294"/>
                  <a:pt x="412" y="309"/>
                </a:cubicBezTo>
                <a:cubicBezTo>
                  <a:pt x="412" y="353"/>
                  <a:pt x="412" y="353"/>
                  <a:pt x="412" y="353"/>
                </a:cubicBezTo>
                <a:cubicBezTo>
                  <a:pt x="338" y="353"/>
                  <a:pt x="338" y="353"/>
                  <a:pt x="338" y="353"/>
                </a:cubicBezTo>
                <a:cubicBezTo>
                  <a:pt x="265" y="265"/>
                  <a:pt x="265" y="265"/>
                  <a:pt x="265" y="265"/>
                </a:cubicBezTo>
                <a:cubicBezTo>
                  <a:pt x="235" y="294"/>
                  <a:pt x="235" y="294"/>
                  <a:pt x="235" y="294"/>
                </a:cubicBezTo>
                <a:cubicBezTo>
                  <a:pt x="309" y="397"/>
                  <a:pt x="309" y="397"/>
                  <a:pt x="309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412" y="456"/>
                  <a:pt x="412" y="456"/>
                  <a:pt x="412" y="456"/>
                </a:cubicBezTo>
                <a:lnTo>
                  <a:pt x="441" y="456"/>
                </a:lnTo>
                <a:cubicBezTo>
                  <a:pt x="530" y="383"/>
                  <a:pt x="530" y="383"/>
                  <a:pt x="530" y="383"/>
                </a:cubicBezTo>
                <a:lnTo>
                  <a:pt x="530" y="368"/>
                </a:lnTo>
                <a:lnTo>
                  <a:pt x="441" y="30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5" name="Freeform 117"/>
          <p:cNvSpPr>
            <a:spLocks noChangeArrowheads="1"/>
          </p:cNvSpPr>
          <p:nvPr/>
        </p:nvSpPr>
        <p:spPr bwMode="auto">
          <a:xfrm>
            <a:off x="3634399" y="4470418"/>
            <a:ext cx="291935" cy="301357"/>
          </a:xfrm>
          <a:custGeom>
            <a:avLst/>
            <a:gdLst>
              <a:gd name="T0" fmla="*/ 457 w 458"/>
              <a:gd name="T1" fmla="*/ 221 h 472"/>
              <a:gd name="T2" fmla="*/ 457 w 458"/>
              <a:gd name="T3" fmla="*/ 221 h 472"/>
              <a:gd name="T4" fmla="*/ 236 w 458"/>
              <a:gd name="T5" fmla="*/ 15 h 472"/>
              <a:gd name="T6" fmla="*/ 206 w 458"/>
              <a:gd name="T7" fmla="*/ 15 h 472"/>
              <a:gd name="T8" fmla="*/ 206 w 458"/>
              <a:gd name="T9" fmla="*/ 44 h 472"/>
              <a:gd name="T10" fmla="*/ 412 w 458"/>
              <a:gd name="T11" fmla="*/ 235 h 472"/>
              <a:gd name="T12" fmla="*/ 206 w 458"/>
              <a:gd name="T13" fmla="*/ 442 h 472"/>
              <a:gd name="T14" fmla="*/ 206 w 458"/>
              <a:gd name="T15" fmla="*/ 471 h 472"/>
              <a:gd name="T16" fmla="*/ 236 w 458"/>
              <a:gd name="T17" fmla="*/ 471 h 472"/>
              <a:gd name="T18" fmla="*/ 457 w 458"/>
              <a:gd name="T19" fmla="*/ 250 h 472"/>
              <a:gd name="T20" fmla="*/ 457 w 458"/>
              <a:gd name="T21" fmla="*/ 235 h 472"/>
              <a:gd name="T22" fmla="*/ 457 w 458"/>
              <a:gd name="T23" fmla="*/ 221 h 472"/>
              <a:gd name="T24" fmla="*/ 221 w 458"/>
              <a:gd name="T25" fmla="*/ 235 h 472"/>
              <a:gd name="T26" fmla="*/ 221 w 458"/>
              <a:gd name="T27" fmla="*/ 235 h 472"/>
              <a:gd name="T28" fmla="*/ 221 w 458"/>
              <a:gd name="T29" fmla="*/ 221 h 472"/>
              <a:gd name="T30" fmla="*/ 44 w 458"/>
              <a:gd name="T31" fmla="*/ 44 h 472"/>
              <a:gd name="T32" fmla="*/ 15 w 458"/>
              <a:gd name="T33" fmla="*/ 44 h 472"/>
              <a:gd name="T34" fmla="*/ 15 w 458"/>
              <a:gd name="T35" fmla="*/ 74 h 472"/>
              <a:gd name="T36" fmla="*/ 177 w 458"/>
              <a:gd name="T37" fmla="*/ 235 h 472"/>
              <a:gd name="T38" fmla="*/ 15 w 458"/>
              <a:gd name="T39" fmla="*/ 397 h 472"/>
              <a:gd name="T40" fmla="*/ 15 w 458"/>
              <a:gd name="T41" fmla="*/ 427 h 472"/>
              <a:gd name="T42" fmla="*/ 44 w 458"/>
              <a:gd name="T43" fmla="*/ 427 h 472"/>
              <a:gd name="T44" fmla="*/ 221 w 458"/>
              <a:gd name="T45" fmla="*/ 250 h 472"/>
              <a:gd name="T46" fmla="*/ 221 w 458"/>
              <a:gd name="T47" fmla="*/ 23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58" h="472">
                <a:moveTo>
                  <a:pt x="457" y="221"/>
                </a:moveTo>
                <a:lnTo>
                  <a:pt x="457" y="221"/>
                </a:lnTo>
                <a:cubicBezTo>
                  <a:pt x="236" y="15"/>
                  <a:pt x="236" y="15"/>
                  <a:pt x="236" y="15"/>
                </a:cubicBezTo>
                <a:cubicBezTo>
                  <a:pt x="236" y="0"/>
                  <a:pt x="221" y="0"/>
                  <a:pt x="206" y="15"/>
                </a:cubicBezTo>
                <a:cubicBezTo>
                  <a:pt x="206" y="15"/>
                  <a:pt x="206" y="30"/>
                  <a:pt x="206" y="44"/>
                </a:cubicBezTo>
                <a:cubicBezTo>
                  <a:pt x="412" y="235"/>
                  <a:pt x="412" y="235"/>
                  <a:pt x="412" y="235"/>
                </a:cubicBezTo>
                <a:cubicBezTo>
                  <a:pt x="206" y="442"/>
                  <a:pt x="206" y="442"/>
                  <a:pt x="206" y="442"/>
                </a:cubicBezTo>
                <a:cubicBezTo>
                  <a:pt x="206" y="456"/>
                  <a:pt x="206" y="456"/>
                  <a:pt x="206" y="471"/>
                </a:cubicBezTo>
                <a:cubicBezTo>
                  <a:pt x="221" y="471"/>
                  <a:pt x="236" y="471"/>
                  <a:pt x="236" y="471"/>
                </a:cubicBezTo>
                <a:cubicBezTo>
                  <a:pt x="457" y="250"/>
                  <a:pt x="457" y="250"/>
                  <a:pt x="457" y="250"/>
                </a:cubicBezTo>
                <a:cubicBezTo>
                  <a:pt x="457" y="250"/>
                  <a:pt x="457" y="250"/>
                  <a:pt x="457" y="235"/>
                </a:cubicBezTo>
                <a:cubicBezTo>
                  <a:pt x="457" y="235"/>
                  <a:pt x="457" y="235"/>
                  <a:pt x="457" y="221"/>
                </a:cubicBezTo>
                <a:close/>
                <a:moveTo>
                  <a:pt x="221" y="235"/>
                </a:moveTo>
                <a:lnTo>
                  <a:pt x="221" y="235"/>
                </a:lnTo>
                <a:cubicBezTo>
                  <a:pt x="221" y="235"/>
                  <a:pt x="221" y="235"/>
                  <a:pt x="221" y="221"/>
                </a:cubicBezTo>
                <a:cubicBezTo>
                  <a:pt x="44" y="44"/>
                  <a:pt x="44" y="44"/>
                  <a:pt x="44" y="44"/>
                </a:cubicBezTo>
                <a:cubicBezTo>
                  <a:pt x="30" y="44"/>
                  <a:pt x="15" y="44"/>
                  <a:pt x="15" y="44"/>
                </a:cubicBezTo>
                <a:cubicBezTo>
                  <a:pt x="0" y="59"/>
                  <a:pt x="0" y="74"/>
                  <a:pt x="15" y="74"/>
                </a:cubicBezTo>
                <a:cubicBezTo>
                  <a:pt x="177" y="235"/>
                  <a:pt x="177" y="235"/>
                  <a:pt x="177" y="235"/>
                </a:cubicBezTo>
                <a:cubicBezTo>
                  <a:pt x="15" y="397"/>
                  <a:pt x="15" y="397"/>
                  <a:pt x="15" y="397"/>
                </a:cubicBezTo>
                <a:cubicBezTo>
                  <a:pt x="0" y="412"/>
                  <a:pt x="0" y="427"/>
                  <a:pt x="15" y="427"/>
                </a:cubicBezTo>
                <a:cubicBezTo>
                  <a:pt x="15" y="442"/>
                  <a:pt x="30" y="442"/>
                  <a:pt x="44" y="427"/>
                </a:cubicBezTo>
                <a:cubicBezTo>
                  <a:pt x="221" y="250"/>
                  <a:pt x="221" y="250"/>
                  <a:pt x="221" y="250"/>
                </a:cubicBezTo>
                <a:cubicBezTo>
                  <a:pt x="221" y="250"/>
                  <a:pt x="221" y="250"/>
                  <a:pt x="221" y="235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6" name="Freeform 118"/>
          <p:cNvSpPr>
            <a:spLocks noChangeArrowheads="1"/>
          </p:cNvSpPr>
          <p:nvPr/>
        </p:nvSpPr>
        <p:spPr bwMode="auto">
          <a:xfrm>
            <a:off x="2999147" y="4470418"/>
            <a:ext cx="291935" cy="301357"/>
          </a:xfrm>
          <a:custGeom>
            <a:avLst/>
            <a:gdLst>
              <a:gd name="T0" fmla="*/ 44 w 458"/>
              <a:gd name="T1" fmla="*/ 235 h 472"/>
              <a:gd name="T2" fmla="*/ 44 w 458"/>
              <a:gd name="T3" fmla="*/ 235 h 472"/>
              <a:gd name="T4" fmla="*/ 251 w 458"/>
              <a:gd name="T5" fmla="*/ 44 h 472"/>
              <a:gd name="T6" fmla="*/ 251 w 458"/>
              <a:gd name="T7" fmla="*/ 15 h 472"/>
              <a:gd name="T8" fmla="*/ 221 w 458"/>
              <a:gd name="T9" fmla="*/ 15 h 472"/>
              <a:gd name="T10" fmla="*/ 15 w 458"/>
              <a:gd name="T11" fmla="*/ 221 h 472"/>
              <a:gd name="T12" fmla="*/ 0 w 458"/>
              <a:gd name="T13" fmla="*/ 235 h 472"/>
              <a:gd name="T14" fmla="*/ 15 w 458"/>
              <a:gd name="T15" fmla="*/ 250 h 472"/>
              <a:gd name="T16" fmla="*/ 221 w 458"/>
              <a:gd name="T17" fmla="*/ 471 h 472"/>
              <a:gd name="T18" fmla="*/ 251 w 458"/>
              <a:gd name="T19" fmla="*/ 471 h 472"/>
              <a:gd name="T20" fmla="*/ 251 w 458"/>
              <a:gd name="T21" fmla="*/ 442 h 472"/>
              <a:gd name="T22" fmla="*/ 44 w 458"/>
              <a:gd name="T23" fmla="*/ 235 h 472"/>
              <a:gd name="T24" fmla="*/ 294 w 458"/>
              <a:gd name="T25" fmla="*/ 235 h 472"/>
              <a:gd name="T26" fmla="*/ 294 w 458"/>
              <a:gd name="T27" fmla="*/ 235 h 472"/>
              <a:gd name="T28" fmla="*/ 457 w 458"/>
              <a:gd name="T29" fmla="*/ 74 h 472"/>
              <a:gd name="T30" fmla="*/ 457 w 458"/>
              <a:gd name="T31" fmla="*/ 44 h 472"/>
              <a:gd name="T32" fmla="*/ 427 w 458"/>
              <a:gd name="T33" fmla="*/ 44 h 472"/>
              <a:gd name="T34" fmla="*/ 251 w 458"/>
              <a:gd name="T35" fmla="*/ 221 h 472"/>
              <a:gd name="T36" fmla="*/ 236 w 458"/>
              <a:gd name="T37" fmla="*/ 235 h 472"/>
              <a:gd name="T38" fmla="*/ 251 w 458"/>
              <a:gd name="T39" fmla="*/ 250 h 472"/>
              <a:gd name="T40" fmla="*/ 427 w 458"/>
              <a:gd name="T41" fmla="*/ 427 h 472"/>
              <a:gd name="T42" fmla="*/ 457 w 458"/>
              <a:gd name="T43" fmla="*/ 427 h 472"/>
              <a:gd name="T44" fmla="*/ 457 w 458"/>
              <a:gd name="T45" fmla="*/ 397 h 472"/>
              <a:gd name="T46" fmla="*/ 294 w 458"/>
              <a:gd name="T47" fmla="*/ 23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58" h="472">
                <a:moveTo>
                  <a:pt x="44" y="235"/>
                </a:moveTo>
                <a:lnTo>
                  <a:pt x="44" y="235"/>
                </a:lnTo>
                <a:cubicBezTo>
                  <a:pt x="251" y="44"/>
                  <a:pt x="251" y="44"/>
                  <a:pt x="251" y="44"/>
                </a:cubicBezTo>
                <a:cubicBezTo>
                  <a:pt x="265" y="30"/>
                  <a:pt x="265" y="15"/>
                  <a:pt x="251" y="15"/>
                </a:cubicBezTo>
                <a:cubicBezTo>
                  <a:pt x="251" y="0"/>
                  <a:pt x="236" y="0"/>
                  <a:pt x="221" y="15"/>
                </a:cubicBezTo>
                <a:cubicBezTo>
                  <a:pt x="15" y="221"/>
                  <a:pt x="15" y="221"/>
                  <a:pt x="15" y="221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50"/>
                  <a:pt x="0" y="250"/>
                  <a:pt x="15" y="250"/>
                </a:cubicBezTo>
                <a:cubicBezTo>
                  <a:pt x="221" y="471"/>
                  <a:pt x="221" y="471"/>
                  <a:pt x="221" y="471"/>
                </a:cubicBezTo>
                <a:cubicBezTo>
                  <a:pt x="236" y="471"/>
                  <a:pt x="251" y="471"/>
                  <a:pt x="251" y="471"/>
                </a:cubicBezTo>
                <a:cubicBezTo>
                  <a:pt x="265" y="456"/>
                  <a:pt x="265" y="456"/>
                  <a:pt x="251" y="442"/>
                </a:cubicBezTo>
                <a:lnTo>
                  <a:pt x="44" y="235"/>
                </a:lnTo>
                <a:close/>
                <a:moveTo>
                  <a:pt x="294" y="235"/>
                </a:moveTo>
                <a:lnTo>
                  <a:pt x="294" y="235"/>
                </a:lnTo>
                <a:cubicBezTo>
                  <a:pt x="457" y="74"/>
                  <a:pt x="457" y="74"/>
                  <a:pt x="457" y="74"/>
                </a:cubicBezTo>
                <a:cubicBezTo>
                  <a:pt x="457" y="74"/>
                  <a:pt x="457" y="59"/>
                  <a:pt x="457" y="44"/>
                </a:cubicBezTo>
                <a:cubicBezTo>
                  <a:pt x="442" y="44"/>
                  <a:pt x="427" y="44"/>
                  <a:pt x="427" y="44"/>
                </a:cubicBezTo>
                <a:cubicBezTo>
                  <a:pt x="251" y="221"/>
                  <a:pt x="251" y="221"/>
                  <a:pt x="251" y="221"/>
                </a:cubicBezTo>
                <a:cubicBezTo>
                  <a:pt x="251" y="235"/>
                  <a:pt x="236" y="235"/>
                  <a:pt x="236" y="235"/>
                </a:cubicBezTo>
                <a:cubicBezTo>
                  <a:pt x="236" y="250"/>
                  <a:pt x="251" y="250"/>
                  <a:pt x="251" y="250"/>
                </a:cubicBezTo>
                <a:cubicBezTo>
                  <a:pt x="427" y="427"/>
                  <a:pt x="427" y="427"/>
                  <a:pt x="427" y="427"/>
                </a:cubicBezTo>
                <a:cubicBezTo>
                  <a:pt x="427" y="442"/>
                  <a:pt x="442" y="442"/>
                  <a:pt x="457" y="427"/>
                </a:cubicBezTo>
                <a:cubicBezTo>
                  <a:pt x="457" y="427"/>
                  <a:pt x="457" y="412"/>
                  <a:pt x="457" y="397"/>
                </a:cubicBezTo>
                <a:lnTo>
                  <a:pt x="294" y="235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7" name="Freeform 119"/>
          <p:cNvSpPr>
            <a:spLocks noChangeArrowheads="1"/>
          </p:cNvSpPr>
          <p:nvPr/>
        </p:nvSpPr>
        <p:spPr bwMode="auto">
          <a:xfrm>
            <a:off x="2312514" y="4510133"/>
            <a:ext cx="347986" cy="224266"/>
          </a:xfrm>
          <a:custGeom>
            <a:avLst/>
            <a:gdLst>
              <a:gd name="T0" fmla="*/ 133 w 546"/>
              <a:gd name="T1" fmla="*/ 44 h 354"/>
              <a:gd name="T2" fmla="*/ 133 w 546"/>
              <a:gd name="T3" fmla="*/ 44 h 354"/>
              <a:gd name="T4" fmla="*/ 530 w 546"/>
              <a:gd name="T5" fmla="*/ 44 h 354"/>
              <a:gd name="T6" fmla="*/ 545 w 546"/>
              <a:gd name="T7" fmla="*/ 29 h 354"/>
              <a:gd name="T8" fmla="*/ 530 w 546"/>
              <a:gd name="T9" fmla="*/ 0 h 354"/>
              <a:gd name="T10" fmla="*/ 133 w 546"/>
              <a:gd name="T11" fmla="*/ 0 h 354"/>
              <a:gd name="T12" fmla="*/ 118 w 546"/>
              <a:gd name="T13" fmla="*/ 29 h 354"/>
              <a:gd name="T14" fmla="*/ 133 w 546"/>
              <a:gd name="T15" fmla="*/ 44 h 354"/>
              <a:gd name="T16" fmla="*/ 15 w 546"/>
              <a:gd name="T17" fmla="*/ 324 h 354"/>
              <a:gd name="T18" fmla="*/ 15 w 546"/>
              <a:gd name="T19" fmla="*/ 324 h 354"/>
              <a:gd name="T20" fmla="*/ 0 w 546"/>
              <a:gd name="T21" fmla="*/ 338 h 354"/>
              <a:gd name="T22" fmla="*/ 15 w 546"/>
              <a:gd name="T23" fmla="*/ 353 h 354"/>
              <a:gd name="T24" fmla="*/ 45 w 546"/>
              <a:gd name="T25" fmla="*/ 338 h 354"/>
              <a:gd name="T26" fmla="*/ 15 w 546"/>
              <a:gd name="T27" fmla="*/ 324 h 354"/>
              <a:gd name="T28" fmla="*/ 15 w 546"/>
              <a:gd name="T29" fmla="*/ 162 h 354"/>
              <a:gd name="T30" fmla="*/ 15 w 546"/>
              <a:gd name="T31" fmla="*/ 162 h 354"/>
              <a:gd name="T32" fmla="*/ 0 w 546"/>
              <a:gd name="T33" fmla="*/ 176 h 354"/>
              <a:gd name="T34" fmla="*/ 15 w 546"/>
              <a:gd name="T35" fmla="*/ 206 h 354"/>
              <a:gd name="T36" fmla="*/ 45 w 546"/>
              <a:gd name="T37" fmla="*/ 176 h 354"/>
              <a:gd name="T38" fmla="*/ 15 w 546"/>
              <a:gd name="T39" fmla="*/ 162 h 354"/>
              <a:gd name="T40" fmla="*/ 530 w 546"/>
              <a:gd name="T41" fmla="*/ 324 h 354"/>
              <a:gd name="T42" fmla="*/ 530 w 546"/>
              <a:gd name="T43" fmla="*/ 324 h 354"/>
              <a:gd name="T44" fmla="*/ 133 w 546"/>
              <a:gd name="T45" fmla="*/ 324 h 354"/>
              <a:gd name="T46" fmla="*/ 118 w 546"/>
              <a:gd name="T47" fmla="*/ 338 h 354"/>
              <a:gd name="T48" fmla="*/ 133 w 546"/>
              <a:gd name="T49" fmla="*/ 353 h 354"/>
              <a:gd name="T50" fmla="*/ 530 w 546"/>
              <a:gd name="T51" fmla="*/ 353 h 354"/>
              <a:gd name="T52" fmla="*/ 545 w 546"/>
              <a:gd name="T53" fmla="*/ 338 h 354"/>
              <a:gd name="T54" fmla="*/ 530 w 546"/>
              <a:gd name="T55" fmla="*/ 324 h 354"/>
              <a:gd name="T56" fmla="*/ 530 w 546"/>
              <a:gd name="T57" fmla="*/ 162 h 354"/>
              <a:gd name="T58" fmla="*/ 530 w 546"/>
              <a:gd name="T59" fmla="*/ 162 h 354"/>
              <a:gd name="T60" fmla="*/ 133 w 546"/>
              <a:gd name="T61" fmla="*/ 162 h 354"/>
              <a:gd name="T62" fmla="*/ 118 w 546"/>
              <a:gd name="T63" fmla="*/ 176 h 354"/>
              <a:gd name="T64" fmla="*/ 133 w 546"/>
              <a:gd name="T65" fmla="*/ 206 h 354"/>
              <a:gd name="T66" fmla="*/ 530 w 546"/>
              <a:gd name="T67" fmla="*/ 206 h 354"/>
              <a:gd name="T68" fmla="*/ 545 w 546"/>
              <a:gd name="T69" fmla="*/ 176 h 354"/>
              <a:gd name="T70" fmla="*/ 530 w 546"/>
              <a:gd name="T71" fmla="*/ 162 h 354"/>
              <a:gd name="T72" fmla="*/ 15 w 546"/>
              <a:gd name="T73" fmla="*/ 0 h 354"/>
              <a:gd name="T74" fmla="*/ 15 w 546"/>
              <a:gd name="T75" fmla="*/ 0 h 354"/>
              <a:gd name="T76" fmla="*/ 0 w 546"/>
              <a:gd name="T77" fmla="*/ 29 h 354"/>
              <a:gd name="T78" fmla="*/ 15 w 546"/>
              <a:gd name="T79" fmla="*/ 44 h 354"/>
              <a:gd name="T80" fmla="*/ 45 w 546"/>
              <a:gd name="T81" fmla="*/ 29 h 354"/>
              <a:gd name="T82" fmla="*/ 15 w 546"/>
              <a:gd name="T83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46" h="354">
                <a:moveTo>
                  <a:pt x="133" y="44"/>
                </a:moveTo>
                <a:lnTo>
                  <a:pt x="133" y="44"/>
                </a:lnTo>
                <a:cubicBezTo>
                  <a:pt x="530" y="44"/>
                  <a:pt x="530" y="44"/>
                  <a:pt x="530" y="44"/>
                </a:cubicBezTo>
                <a:cubicBezTo>
                  <a:pt x="545" y="44"/>
                  <a:pt x="545" y="29"/>
                  <a:pt x="545" y="29"/>
                </a:cubicBezTo>
                <a:cubicBezTo>
                  <a:pt x="545" y="15"/>
                  <a:pt x="545" y="0"/>
                  <a:pt x="530" y="0"/>
                </a:cubicBezTo>
                <a:cubicBezTo>
                  <a:pt x="133" y="0"/>
                  <a:pt x="133" y="0"/>
                  <a:pt x="133" y="0"/>
                </a:cubicBezTo>
                <a:cubicBezTo>
                  <a:pt x="133" y="0"/>
                  <a:pt x="118" y="15"/>
                  <a:pt x="118" y="29"/>
                </a:cubicBezTo>
                <a:lnTo>
                  <a:pt x="133" y="44"/>
                </a:lnTo>
                <a:close/>
                <a:moveTo>
                  <a:pt x="15" y="324"/>
                </a:moveTo>
                <a:lnTo>
                  <a:pt x="15" y="324"/>
                </a:lnTo>
                <a:cubicBezTo>
                  <a:pt x="15" y="324"/>
                  <a:pt x="0" y="324"/>
                  <a:pt x="0" y="338"/>
                </a:cubicBezTo>
                <a:cubicBezTo>
                  <a:pt x="0" y="353"/>
                  <a:pt x="15" y="353"/>
                  <a:pt x="15" y="353"/>
                </a:cubicBezTo>
                <a:cubicBezTo>
                  <a:pt x="30" y="353"/>
                  <a:pt x="45" y="353"/>
                  <a:pt x="45" y="338"/>
                </a:cubicBezTo>
                <a:cubicBezTo>
                  <a:pt x="45" y="324"/>
                  <a:pt x="30" y="324"/>
                  <a:pt x="15" y="324"/>
                </a:cubicBezTo>
                <a:close/>
                <a:moveTo>
                  <a:pt x="15" y="162"/>
                </a:moveTo>
                <a:lnTo>
                  <a:pt x="15" y="162"/>
                </a:lnTo>
                <a:lnTo>
                  <a:pt x="0" y="176"/>
                </a:lnTo>
                <a:cubicBezTo>
                  <a:pt x="0" y="191"/>
                  <a:pt x="15" y="206"/>
                  <a:pt x="15" y="206"/>
                </a:cubicBezTo>
                <a:cubicBezTo>
                  <a:pt x="30" y="206"/>
                  <a:pt x="45" y="191"/>
                  <a:pt x="45" y="176"/>
                </a:cubicBezTo>
                <a:cubicBezTo>
                  <a:pt x="45" y="176"/>
                  <a:pt x="30" y="162"/>
                  <a:pt x="15" y="162"/>
                </a:cubicBezTo>
                <a:close/>
                <a:moveTo>
                  <a:pt x="530" y="324"/>
                </a:moveTo>
                <a:lnTo>
                  <a:pt x="530" y="324"/>
                </a:lnTo>
                <a:cubicBezTo>
                  <a:pt x="133" y="324"/>
                  <a:pt x="133" y="324"/>
                  <a:pt x="133" y="324"/>
                </a:cubicBezTo>
                <a:cubicBezTo>
                  <a:pt x="133" y="324"/>
                  <a:pt x="118" y="324"/>
                  <a:pt x="118" y="338"/>
                </a:cubicBezTo>
                <a:cubicBezTo>
                  <a:pt x="118" y="353"/>
                  <a:pt x="133" y="353"/>
                  <a:pt x="133" y="353"/>
                </a:cubicBezTo>
                <a:cubicBezTo>
                  <a:pt x="530" y="353"/>
                  <a:pt x="530" y="353"/>
                  <a:pt x="530" y="353"/>
                </a:cubicBezTo>
                <a:cubicBezTo>
                  <a:pt x="545" y="353"/>
                  <a:pt x="545" y="353"/>
                  <a:pt x="545" y="338"/>
                </a:cubicBezTo>
                <a:cubicBezTo>
                  <a:pt x="545" y="324"/>
                  <a:pt x="545" y="324"/>
                  <a:pt x="530" y="324"/>
                </a:cubicBezTo>
                <a:close/>
                <a:moveTo>
                  <a:pt x="530" y="162"/>
                </a:moveTo>
                <a:lnTo>
                  <a:pt x="530" y="162"/>
                </a:lnTo>
                <a:cubicBezTo>
                  <a:pt x="133" y="162"/>
                  <a:pt x="133" y="162"/>
                  <a:pt x="133" y="162"/>
                </a:cubicBezTo>
                <a:lnTo>
                  <a:pt x="118" y="176"/>
                </a:lnTo>
                <a:cubicBezTo>
                  <a:pt x="118" y="191"/>
                  <a:pt x="133" y="206"/>
                  <a:pt x="133" y="206"/>
                </a:cubicBezTo>
                <a:cubicBezTo>
                  <a:pt x="530" y="206"/>
                  <a:pt x="530" y="206"/>
                  <a:pt x="530" y="206"/>
                </a:cubicBezTo>
                <a:cubicBezTo>
                  <a:pt x="545" y="206"/>
                  <a:pt x="545" y="191"/>
                  <a:pt x="545" y="176"/>
                </a:cubicBezTo>
                <a:cubicBezTo>
                  <a:pt x="545" y="176"/>
                  <a:pt x="545" y="162"/>
                  <a:pt x="530" y="162"/>
                </a:cubicBezTo>
                <a:close/>
                <a:moveTo>
                  <a:pt x="15" y="0"/>
                </a:moveTo>
                <a:lnTo>
                  <a:pt x="15" y="0"/>
                </a:lnTo>
                <a:cubicBezTo>
                  <a:pt x="15" y="0"/>
                  <a:pt x="0" y="15"/>
                  <a:pt x="0" y="29"/>
                </a:cubicBezTo>
                <a:lnTo>
                  <a:pt x="15" y="44"/>
                </a:lnTo>
                <a:cubicBezTo>
                  <a:pt x="30" y="44"/>
                  <a:pt x="45" y="29"/>
                  <a:pt x="45" y="29"/>
                </a:cubicBezTo>
                <a:cubicBezTo>
                  <a:pt x="45" y="15"/>
                  <a:pt x="30" y="0"/>
                  <a:pt x="15" y="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8" name="Freeform 120"/>
          <p:cNvSpPr>
            <a:spLocks noChangeArrowheads="1"/>
          </p:cNvSpPr>
          <p:nvPr/>
        </p:nvSpPr>
        <p:spPr bwMode="auto">
          <a:xfrm>
            <a:off x="1656242" y="4461075"/>
            <a:ext cx="364335" cy="329389"/>
          </a:xfrm>
          <a:custGeom>
            <a:avLst/>
            <a:gdLst>
              <a:gd name="T0" fmla="*/ 545 w 575"/>
              <a:gd name="T1" fmla="*/ 471 h 517"/>
              <a:gd name="T2" fmla="*/ 545 w 575"/>
              <a:gd name="T3" fmla="*/ 471 h 517"/>
              <a:gd name="T4" fmla="*/ 29 w 575"/>
              <a:gd name="T5" fmla="*/ 471 h 517"/>
              <a:gd name="T6" fmla="*/ 15 w 575"/>
              <a:gd name="T7" fmla="*/ 486 h 517"/>
              <a:gd name="T8" fmla="*/ 29 w 575"/>
              <a:gd name="T9" fmla="*/ 516 h 517"/>
              <a:gd name="T10" fmla="*/ 545 w 575"/>
              <a:gd name="T11" fmla="*/ 516 h 517"/>
              <a:gd name="T12" fmla="*/ 559 w 575"/>
              <a:gd name="T13" fmla="*/ 486 h 517"/>
              <a:gd name="T14" fmla="*/ 545 w 575"/>
              <a:gd name="T15" fmla="*/ 471 h 517"/>
              <a:gd name="T16" fmla="*/ 44 w 575"/>
              <a:gd name="T17" fmla="*/ 427 h 517"/>
              <a:gd name="T18" fmla="*/ 44 w 575"/>
              <a:gd name="T19" fmla="*/ 427 h 517"/>
              <a:gd name="T20" fmla="*/ 515 w 575"/>
              <a:gd name="T21" fmla="*/ 427 h 517"/>
              <a:gd name="T22" fmla="*/ 559 w 575"/>
              <a:gd name="T23" fmla="*/ 383 h 517"/>
              <a:gd name="T24" fmla="*/ 309 w 575"/>
              <a:gd name="T25" fmla="*/ 15 h 517"/>
              <a:gd name="T26" fmla="*/ 250 w 575"/>
              <a:gd name="T27" fmla="*/ 15 h 517"/>
              <a:gd name="T28" fmla="*/ 15 w 575"/>
              <a:gd name="T29" fmla="*/ 383 h 517"/>
              <a:gd name="T30" fmla="*/ 44 w 575"/>
              <a:gd name="T31" fmla="*/ 427 h 517"/>
              <a:gd name="T32" fmla="*/ 280 w 575"/>
              <a:gd name="T33" fmla="*/ 59 h 517"/>
              <a:gd name="T34" fmla="*/ 280 w 575"/>
              <a:gd name="T35" fmla="*/ 59 h 517"/>
              <a:gd name="T36" fmla="*/ 501 w 575"/>
              <a:gd name="T37" fmla="*/ 398 h 517"/>
              <a:gd name="T38" fmla="*/ 59 w 575"/>
              <a:gd name="T39" fmla="*/ 398 h 517"/>
              <a:gd name="T40" fmla="*/ 280 w 575"/>
              <a:gd name="T41" fmla="*/ 59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5" h="517">
                <a:moveTo>
                  <a:pt x="545" y="471"/>
                </a:moveTo>
                <a:lnTo>
                  <a:pt x="545" y="471"/>
                </a:lnTo>
                <a:cubicBezTo>
                  <a:pt x="29" y="471"/>
                  <a:pt x="29" y="471"/>
                  <a:pt x="29" y="471"/>
                </a:cubicBezTo>
                <a:cubicBezTo>
                  <a:pt x="15" y="471"/>
                  <a:pt x="15" y="486"/>
                  <a:pt x="15" y="486"/>
                </a:cubicBezTo>
                <a:cubicBezTo>
                  <a:pt x="15" y="501"/>
                  <a:pt x="15" y="516"/>
                  <a:pt x="29" y="516"/>
                </a:cubicBezTo>
                <a:cubicBezTo>
                  <a:pt x="545" y="516"/>
                  <a:pt x="545" y="516"/>
                  <a:pt x="545" y="516"/>
                </a:cubicBezTo>
                <a:cubicBezTo>
                  <a:pt x="545" y="516"/>
                  <a:pt x="559" y="501"/>
                  <a:pt x="559" y="486"/>
                </a:cubicBezTo>
                <a:lnTo>
                  <a:pt x="545" y="471"/>
                </a:lnTo>
                <a:close/>
                <a:moveTo>
                  <a:pt x="44" y="427"/>
                </a:moveTo>
                <a:lnTo>
                  <a:pt x="44" y="427"/>
                </a:lnTo>
                <a:cubicBezTo>
                  <a:pt x="515" y="427"/>
                  <a:pt x="515" y="427"/>
                  <a:pt x="515" y="427"/>
                </a:cubicBezTo>
                <a:cubicBezTo>
                  <a:pt x="574" y="427"/>
                  <a:pt x="559" y="398"/>
                  <a:pt x="559" y="383"/>
                </a:cubicBezTo>
                <a:cubicBezTo>
                  <a:pt x="309" y="15"/>
                  <a:pt x="309" y="15"/>
                  <a:pt x="309" y="15"/>
                </a:cubicBezTo>
                <a:cubicBezTo>
                  <a:pt x="309" y="0"/>
                  <a:pt x="265" y="0"/>
                  <a:pt x="250" y="15"/>
                </a:cubicBezTo>
                <a:cubicBezTo>
                  <a:pt x="15" y="383"/>
                  <a:pt x="15" y="383"/>
                  <a:pt x="15" y="383"/>
                </a:cubicBezTo>
                <a:cubicBezTo>
                  <a:pt x="0" y="412"/>
                  <a:pt x="0" y="427"/>
                  <a:pt x="44" y="427"/>
                </a:cubicBezTo>
                <a:close/>
                <a:moveTo>
                  <a:pt x="280" y="59"/>
                </a:moveTo>
                <a:lnTo>
                  <a:pt x="280" y="59"/>
                </a:lnTo>
                <a:cubicBezTo>
                  <a:pt x="501" y="398"/>
                  <a:pt x="501" y="398"/>
                  <a:pt x="501" y="398"/>
                </a:cubicBezTo>
                <a:cubicBezTo>
                  <a:pt x="59" y="398"/>
                  <a:pt x="59" y="398"/>
                  <a:pt x="59" y="398"/>
                </a:cubicBezTo>
                <a:lnTo>
                  <a:pt x="280" y="5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79" name="Freeform 121"/>
          <p:cNvSpPr>
            <a:spLocks noChangeArrowheads="1"/>
          </p:cNvSpPr>
          <p:nvPr/>
        </p:nvSpPr>
        <p:spPr bwMode="auto">
          <a:xfrm>
            <a:off x="983622" y="4442386"/>
            <a:ext cx="404040" cy="357424"/>
          </a:xfrm>
          <a:custGeom>
            <a:avLst/>
            <a:gdLst>
              <a:gd name="T0" fmla="*/ 589 w 634"/>
              <a:gd name="T1" fmla="*/ 15 h 560"/>
              <a:gd name="T2" fmla="*/ 589 w 634"/>
              <a:gd name="T3" fmla="*/ 15 h 560"/>
              <a:gd name="T4" fmla="*/ 397 w 634"/>
              <a:gd name="T5" fmla="*/ 147 h 560"/>
              <a:gd name="T6" fmla="*/ 397 w 634"/>
              <a:gd name="T7" fmla="*/ 44 h 560"/>
              <a:gd name="T8" fmla="*/ 354 w 634"/>
              <a:gd name="T9" fmla="*/ 15 h 560"/>
              <a:gd name="T10" fmla="*/ 15 w 634"/>
              <a:gd name="T11" fmla="*/ 250 h 560"/>
              <a:gd name="T12" fmla="*/ 15 w 634"/>
              <a:gd name="T13" fmla="*/ 309 h 560"/>
              <a:gd name="T14" fmla="*/ 354 w 634"/>
              <a:gd name="T15" fmla="*/ 559 h 560"/>
              <a:gd name="T16" fmla="*/ 397 w 634"/>
              <a:gd name="T17" fmla="*/ 515 h 560"/>
              <a:gd name="T18" fmla="*/ 397 w 634"/>
              <a:gd name="T19" fmla="*/ 412 h 560"/>
              <a:gd name="T20" fmla="*/ 589 w 634"/>
              <a:gd name="T21" fmla="*/ 559 h 560"/>
              <a:gd name="T22" fmla="*/ 633 w 634"/>
              <a:gd name="T23" fmla="*/ 515 h 560"/>
              <a:gd name="T24" fmla="*/ 633 w 634"/>
              <a:gd name="T25" fmla="*/ 44 h 560"/>
              <a:gd name="T26" fmla="*/ 589 w 634"/>
              <a:gd name="T27" fmla="*/ 15 h 560"/>
              <a:gd name="T28" fmla="*/ 604 w 634"/>
              <a:gd name="T29" fmla="*/ 500 h 560"/>
              <a:gd name="T30" fmla="*/ 604 w 634"/>
              <a:gd name="T31" fmla="*/ 500 h 560"/>
              <a:gd name="T32" fmla="*/ 368 w 634"/>
              <a:gd name="T33" fmla="*/ 338 h 560"/>
              <a:gd name="T34" fmla="*/ 368 w 634"/>
              <a:gd name="T35" fmla="*/ 500 h 560"/>
              <a:gd name="T36" fmla="*/ 44 w 634"/>
              <a:gd name="T37" fmla="*/ 279 h 560"/>
              <a:gd name="T38" fmla="*/ 368 w 634"/>
              <a:gd name="T39" fmla="*/ 59 h 560"/>
              <a:gd name="T40" fmla="*/ 368 w 634"/>
              <a:gd name="T41" fmla="*/ 236 h 560"/>
              <a:gd name="T42" fmla="*/ 604 w 634"/>
              <a:gd name="T43" fmla="*/ 59 h 560"/>
              <a:gd name="T44" fmla="*/ 604 w 634"/>
              <a:gd name="T45" fmla="*/ 50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34" h="560">
                <a:moveTo>
                  <a:pt x="589" y="15"/>
                </a:moveTo>
                <a:lnTo>
                  <a:pt x="589" y="15"/>
                </a:lnTo>
                <a:cubicBezTo>
                  <a:pt x="397" y="147"/>
                  <a:pt x="397" y="147"/>
                  <a:pt x="397" y="147"/>
                </a:cubicBezTo>
                <a:cubicBezTo>
                  <a:pt x="397" y="44"/>
                  <a:pt x="397" y="44"/>
                  <a:pt x="397" y="44"/>
                </a:cubicBezTo>
                <a:cubicBezTo>
                  <a:pt x="397" y="0"/>
                  <a:pt x="383" y="0"/>
                  <a:pt x="354" y="15"/>
                </a:cubicBezTo>
                <a:cubicBezTo>
                  <a:pt x="15" y="250"/>
                  <a:pt x="15" y="250"/>
                  <a:pt x="15" y="250"/>
                </a:cubicBezTo>
                <a:cubicBezTo>
                  <a:pt x="0" y="265"/>
                  <a:pt x="0" y="294"/>
                  <a:pt x="15" y="309"/>
                </a:cubicBezTo>
                <a:cubicBezTo>
                  <a:pt x="354" y="559"/>
                  <a:pt x="354" y="559"/>
                  <a:pt x="354" y="559"/>
                </a:cubicBezTo>
                <a:cubicBezTo>
                  <a:pt x="368" y="559"/>
                  <a:pt x="397" y="559"/>
                  <a:pt x="397" y="515"/>
                </a:cubicBezTo>
                <a:cubicBezTo>
                  <a:pt x="397" y="412"/>
                  <a:pt x="397" y="412"/>
                  <a:pt x="397" y="412"/>
                </a:cubicBezTo>
                <a:cubicBezTo>
                  <a:pt x="589" y="559"/>
                  <a:pt x="589" y="559"/>
                  <a:pt x="589" y="559"/>
                </a:cubicBezTo>
                <a:cubicBezTo>
                  <a:pt x="604" y="559"/>
                  <a:pt x="633" y="559"/>
                  <a:pt x="633" y="515"/>
                </a:cubicBezTo>
                <a:cubicBezTo>
                  <a:pt x="633" y="44"/>
                  <a:pt x="633" y="44"/>
                  <a:pt x="633" y="44"/>
                </a:cubicBezTo>
                <a:cubicBezTo>
                  <a:pt x="633" y="0"/>
                  <a:pt x="618" y="0"/>
                  <a:pt x="589" y="15"/>
                </a:cubicBezTo>
                <a:close/>
                <a:moveTo>
                  <a:pt x="604" y="500"/>
                </a:moveTo>
                <a:lnTo>
                  <a:pt x="604" y="500"/>
                </a:lnTo>
                <a:cubicBezTo>
                  <a:pt x="368" y="338"/>
                  <a:pt x="368" y="338"/>
                  <a:pt x="368" y="338"/>
                </a:cubicBezTo>
                <a:lnTo>
                  <a:pt x="368" y="500"/>
                </a:lnTo>
                <a:cubicBezTo>
                  <a:pt x="44" y="279"/>
                  <a:pt x="44" y="279"/>
                  <a:pt x="44" y="279"/>
                </a:cubicBezTo>
                <a:cubicBezTo>
                  <a:pt x="368" y="59"/>
                  <a:pt x="368" y="59"/>
                  <a:pt x="368" y="59"/>
                </a:cubicBezTo>
                <a:cubicBezTo>
                  <a:pt x="368" y="103"/>
                  <a:pt x="368" y="236"/>
                  <a:pt x="368" y="236"/>
                </a:cubicBezTo>
                <a:cubicBezTo>
                  <a:pt x="604" y="59"/>
                  <a:pt x="604" y="59"/>
                  <a:pt x="604" y="59"/>
                </a:cubicBezTo>
                <a:lnTo>
                  <a:pt x="604" y="50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0" name="Freeform 122"/>
          <p:cNvSpPr>
            <a:spLocks noChangeArrowheads="1"/>
          </p:cNvSpPr>
          <p:nvPr/>
        </p:nvSpPr>
        <p:spPr bwMode="auto">
          <a:xfrm>
            <a:off x="6836349" y="3797625"/>
            <a:ext cx="404040" cy="355086"/>
          </a:xfrm>
          <a:custGeom>
            <a:avLst/>
            <a:gdLst>
              <a:gd name="T0" fmla="*/ 618 w 634"/>
              <a:gd name="T1" fmla="*/ 250 h 561"/>
              <a:gd name="T2" fmla="*/ 618 w 634"/>
              <a:gd name="T3" fmla="*/ 250 h 561"/>
              <a:gd name="T4" fmla="*/ 280 w 634"/>
              <a:gd name="T5" fmla="*/ 15 h 561"/>
              <a:gd name="T6" fmla="*/ 236 w 634"/>
              <a:gd name="T7" fmla="*/ 44 h 561"/>
              <a:gd name="T8" fmla="*/ 236 w 634"/>
              <a:gd name="T9" fmla="*/ 147 h 561"/>
              <a:gd name="T10" fmla="*/ 44 w 634"/>
              <a:gd name="T11" fmla="*/ 15 h 561"/>
              <a:gd name="T12" fmla="*/ 0 w 634"/>
              <a:gd name="T13" fmla="*/ 44 h 561"/>
              <a:gd name="T14" fmla="*/ 0 w 634"/>
              <a:gd name="T15" fmla="*/ 515 h 561"/>
              <a:gd name="T16" fmla="*/ 44 w 634"/>
              <a:gd name="T17" fmla="*/ 545 h 561"/>
              <a:gd name="T18" fmla="*/ 236 w 634"/>
              <a:gd name="T19" fmla="*/ 412 h 561"/>
              <a:gd name="T20" fmla="*/ 236 w 634"/>
              <a:gd name="T21" fmla="*/ 515 h 561"/>
              <a:gd name="T22" fmla="*/ 280 w 634"/>
              <a:gd name="T23" fmla="*/ 545 h 561"/>
              <a:gd name="T24" fmla="*/ 618 w 634"/>
              <a:gd name="T25" fmla="*/ 309 h 561"/>
              <a:gd name="T26" fmla="*/ 618 w 634"/>
              <a:gd name="T27" fmla="*/ 250 h 561"/>
              <a:gd name="T28" fmla="*/ 265 w 634"/>
              <a:gd name="T29" fmla="*/ 501 h 561"/>
              <a:gd name="T30" fmla="*/ 265 w 634"/>
              <a:gd name="T31" fmla="*/ 501 h 561"/>
              <a:gd name="T32" fmla="*/ 265 w 634"/>
              <a:gd name="T33" fmla="*/ 339 h 561"/>
              <a:gd name="T34" fmla="*/ 29 w 634"/>
              <a:gd name="T35" fmla="*/ 501 h 561"/>
              <a:gd name="T36" fmla="*/ 29 w 634"/>
              <a:gd name="T37" fmla="*/ 59 h 561"/>
              <a:gd name="T38" fmla="*/ 265 w 634"/>
              <a:gd name="T39" fmla="*/ 221 h 561"/>
              <a:gd name="T40" fmla="*/ 265 w 634"/>
              <a:gd name="T41" fmla="*/ 59 h 561"/>
              <a:gd name="T42" fmla="*/ 589 w 634"/>
              <a:gd name="T43" fmla="*/ 280 h 561"/>
              <a:gd name="T44" fmla="*/ 265 w 634"/>
              <a:gd name="T45" fmla="*/ 50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34" h="561">
                <a:moveTo>
                  <a:pt x="618" y="250"/>
                </a:moveTo>
                <a:lnTo>
                  <a:pt x="618" y="250"/>
                </a:lnTo>
                <a:cubicBezTo>
                  <a:pt x="280" y="15"/>
                  <a:pt x="280" y="15"/>
                  <a:pt x="280" y="15"/>
                </a:cubicBezTo>
                <a:cubicBezTo>
                  <a:pt x="250" y="0"/>
                  <a:pt x="236" y="0"/>
                  <a:pt x="236" y="44"/>
                </a:cubicBezTo>
                <a:cubicBezTo>
                  <a:pt x="236" y="147"/>
                  <a:pt x="236" y="147"/>
                  <a:pt x="236" y="147"/>
                </a:cubicBezTo>
                <a:cubicBezTo>
                  <a:pt x="44" y="15"/>
                  <a:pt x="44" y="15"/>
                  <a:pt x="44" y="15"/>
                </a:cubicBezTo>
                <a:cubicBezTo>
                  <a:pt x="15" y="0"/>
                  <a:pt x="0" y="0"/>
                  <a:pt x="0" y="44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60"/>
                  <a:pt x="29" y="560"/>
                  <a:pt x="44" y="545"/>
                </a:cubicBezTo>
                <a:cubicBezTo>
                  <a:pt x="236" y="412"/>
                  <a:pt x="236" y="412"/>
                  <a:pt x="236" y="412"/>
                </a:cubicBezTo>
                <a:cubicBezTo>
                  <a:pt x="236" y="515"/>
                  <a:pt x="236" y="515"/>
                  <a:pt x="236" y="515"/>
                </a:cubicBezTo>
                <a:cubicBezTo>
                  <a:pt x="236" y="560"/>
                  <a:pt x="265" y="560"/>
                  <a:pt x="280" y="545"/>
                </a:cubicBezTo>
                <a:cubicBezTo>
                  <a:pt x="618" y="309"/>
                  <a:pt x="618" y="309"/>
                  <a:pt x="618" y="309"/>
                </a:cubicBezTo>
                <a:cubicBezTo>
                  <a:pt x="633" y="294"/>
                  <a:pt x="633" y="265"/>
                  <a:pt x="618" y="250"/>
                </a:cubicBezTo>
                <a:close/>
                <a:moveTo>
                  <a:pt x="265" y="501"/>
                </a:moveTo>
                <a:lnTo>
                  <a:pt x="265" y="501"/>
                </a:lnTo>
                <a:cubicBezTo>
                  <a:pt x="265" y="486"/>
                  <a:pt x="265" y="339"/>
                  <a:pt x="265" y="339"/>
                </a:cubicBezTo>
                <a:cubicBezTo>
                  <a:pt x="29" y="501"/>
                  <a:pt x="29" y="501"/>
                  <a:pt x="29" y="501"/>
                </a:cubicBezTo>
                <a:cubicBezTo>
                  <a:pt x="29" y="486"/>
                  <a:pt x="29" y="88"/>
                  <a:pt x="29" y="59"/>
                </a:cubicBezTo>
                <a:cubicBezTo>
                  <a:pt x="265" y="221"/>
                  <a:pt x="265" y="221"/>
                  <a:pt x="265" y="221"/>
                </a:cubicBezTo>
                <a:cubicBezTo>
                  <a:pt x="265" y="221"/>
                  <a:pt x="265" y="88"/>
                  <a:pt x="265" y="59"/>
                </a:cubicBezTo>
                <a:cubicBezTo>
                  <a:pt x="589" y="280"/>
                  <a:pt x="589" y="280"/>
                  <a:pt x="589" y="280"/>
                </a:cubicBezTo>
                <a:lnTo>
                  <a:pt x="265" y="50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1" name="Freeform 123"/>
          <p:cNvSpPr>
            <a:spLocks noChangeArrowheads="1"/>
          </p:cNvSpPr>
          <p:nvPr/>
        </p:nvSpPr>
        <p:spPr bwMode="auto">
          <a:xfrm>
            <a:off x="6210440" y="3797625"/>
            <a:ext cx="347987" cy="355086"/>
          </a:xfrm>
          <a:custGeom>
            <a:avLst/>
            <a:gdLst>
              <a:gd name="T0" fmla="*/ 515 w 545"/>
              <a:gd name="T1" fmla="*/ 0 h 561"/>
              <a:gd name="T2" fmla="*/ 515 w 545"/>
              <a:gd name="T3" fmla="*/ 0 h 561"/>
              <a:gd name="T4" fmla="*/ 44 w 545"/>
              <a:gd name="T5" fmla="*/ 0 h 561"/>
              <a:gd name="T6" fmla="*/ 0 w 545"/>
              <a:gd name="T7" fmla="*/ 44 h 561"/>
              <a:gd name="T8" fmla="*/ 0 w 545"/>
              <a:gd name="T9" fmla="*/ 515 h 561"/>
              <a:gd name="T10" fmla="*/ 44 w 545"/>
              <a:gd name="T11" fmla="*/ 560 h 561"/>
              <a:gd name="T12" fmla="*/ 515 w 545"/>
              <a:gd name="T13" fmla="*/ 560 h 561"/>
              <a:gd name="T14" fmla="*/ 544 w 545"/>
              <a:gd name="T15" fmla="*/ 515 h 561"/>
              <a:gd name="T16" fmla="*/ 544 w 545"/>
              <a:gd name="T17" fmla="*/ 44 h 561"/>
              <a:gd name="T18" fmla="*/ 515 w 545"/>
              <a:gd name="T19" fmla="*/ 0 h 561"/>
              <a:gd name="T20" fmla="*/ 515 w 545"/>
              <a:gd name="T21" fmla="*/ 501 h 561"/>
              <a:gd name="T22" fmla="*/ 515 w 545"/>
              <a:gd name="T23" fmla="*/ 501 h 561"/>
              <a:gd name="T24" fmla="*/ 485 w 545"/>
              <a:gd name="T25" fmla="*/ 515 h 561"/>
              <a:gd name="T26" fmla="*/ 58 w 545"/>
              <a:gd name="T27" fmla="*/ 515 h 561"/>
              <a:gd name="T28" fmla="*/ 44 w 545"/>
              <a:gd name="T29" fmla="*/ 501 h 561"/>
              <a:gd name="T30" fmla="*/ 44 w 545"/>
              <a:gd name="T31" fmla="*/ 59 h 561"/>
              <a:gd name="T32" fmla="*/ 58 w 545"/>
              <a:gd name="T33" fmla="*/ 44 h 561"/>
              <a:gd name="T34" fmla="*/ 485 w 545"/>
              <a:gd name="T35" fmla="*/ 44 h 561"/>
              <a:gd name="T36" fmla="*/ 515 w 545"/>
              <a:gd name="T37" fmla="*/ 59 h 561"/>
              <a:gd name="T38" fmla="*/ 515 w 545"/>
              <a:gd name="T39" fmla="*/ 50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45" h="561">
                <a:moveTo>
                  <a:pt x="515" y="0"/>
                </a:moveTo>
                <a:lnTo>
                  <a:pt x="515" y="0"/>
                </a:lnTo>
                <a:cubicBezTo>
                  <a:pt x="44" y="0"/>
                  <a:pt x="44" y="0"/>
                  <a:pt x="44" y="0"/>
                </a:cubicBezTo>
                <a:cubicBezTo>
                  <a:pt x="14" y="0"/>
                  <a:pt x="0" y="30"/>
                  <a:pt x="0" y="44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30"/>
                  <a:pt x="14" y="560"/>
                  <a:pt x="44" y="560"/>
                </a:cubicBezTo>
                <a:cubicBezTo>
                  <a:pt x="515" y="560"/>
                  <a:pt x="515" y="560"/>
                  <a:pt x="515" y="560"/>
                </a:cubicBezTo>
                <a:cubicBezTo>
                  <a:pt x="530" y="560"/>
                  <a:pt x="544" y="530"/>
                  <a:pt x="544" y="515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44" y="30"/>
                  <a:pt x="530" y="0"/>
                  <a:pt x="515" y="0"/>
                </a:cubicBezTo>
                <a:close/>
                <a:moveTo>
                  <a:pt x="515" y="501"/>
                </a:moveTo>
                <a:lnTo>
                  <a:pt x="515" y="501"/>
                </a:lnTo>
                <a:cubicBezTo>
                  <a:pt x="515" y="501"/>
                  <a:pt x="500" y="515"/>
                  <a:pt x="485" y="515"/>
                </a:cubicBezTo>
                <a:cubicBezTo>
                  <a:pt x="58" y="515"/>
                  <a:pt x="58" y="515"/>
                  <a:pt x="58" y="515"/>
                </a:cubicBezTo>
                <a:cubicBezTo>
                  <a:pt x="44" y="515"/>
                  <a:pt x="44" y="501"/>
                  <a:pt x="44" y="501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44"/>
                  <a:pt x="58" y="44"/>
                </a:cubicBezTo>
                <a:cubicBezTo>
                  <a:pt x="485" y="44"/>
                  <a:pt x="485" y="44"/>
                  <a:pt x="485" y="44"/>
                </a:cubicBezTo>
                <a:cubicBezTo>
                  <a:pt x="500" y="44"/>
                  <a:pt x="515" y="59"/>
                  <a:pt x="515" y="59"/>
                </a:cubicBezTo>
                <a:lnTo>
                  <a:pt x="515" y="50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2" name="Freeform 124"/>
          <p:cNvSpPr>
            <a:spLocks noChangeArrowheads="1"/>
          </p:cNvSpPr>
          <p:nvPr/>
        </p:nvSpPr>
        <p:spPr bwMode="auto">
          <a:xfrm>
            <a:off x="5610220" y="3797625"/>
            <a:ext cx="252231" cy="355086"/>
          </a:xfrm>
          <a:custGeom>
            <a:avLst/>
            <a:gdLst>
              <a:gd name="T0" fmla="*/ 354 w 399"/>
              <a:gd name="T1" fmla="*/ 0 h 561"/>
              <a:gd name="T2" fmla="*/ 354 w 399"/>
              <a:gd name="T3" fmla="*/ 0 h 561"/>
              <a:gd name="T4" fmla="*/ 280 w 399"/>
              <a:gd name="T5" fmla="*/ 0 h 561"/>
              <a:gd name="T6" fmla="*/ 236 w 399"/>
              <a:gd name="T7" fmla="*/ 44 h 561"/>
              <a:gd name="T8" fmla="*/ 236 w 399"/>
              <a:gd name="T9" fmla="*/ 515 h 561"/>
              <a:gd name="T10" fmla="*/ 280 w 399"/>
              <a:gd name="T11" fmla="*/ 560 h 561"/>
              <a:gd name="T12" fmla="*/ 354 w 399"/>
              <a:gd name="T13" fmla="*/ 560 h 561"/>
              <a:gd name="T14" fmla="*/ 398 w 399"/>
              <a:gd name="T15" fmla="*/ 515 h 561"/>
              <a:gd name="T16" fmla="*/ 398 w 399"/>
              <a:gd name="T17" fmla="*/ 44 h 561"/>
              <a:gd name="T18" fmla="*/ 354 w 399"/>
              <a:gd name="T19" fmla="*/ 0 h 561"/>
              <a:gd name="T20" fmla="*/ 354 w 399"/>
              <a:gd name="T21" fmla="*/ 501 h 561"/>
              <a:gd name="T22" fmla="*/ 354 w 399"/>
              <a:gd name="T23" fmla="*/ 501 h 561"/>
              <a:gd name="T24" fmla="*/ 339 w 399"/>
              <a:gd name="T25" fmla="*/ 515 h 561"/>
              <a:gd name="T26" fmla="*/ 295 w 399"/>
              <a:gd name="T27" fmla="*/ 515 h 561"/>
              <a:gd name="T28" fmla="*/ 280 w 399"/>
              <a:gd name="T29" fmla="*/ 501 h 561"/>
              <a:gd name="T30" fmla="*/ 280 w 399"/>
              <a:gd name="T31" fmla="*/ 59 h 561"/>
              <a:gd name="T32" fmla="*/ 295 w 399"/>
              <a:gd name="T33" fmla="*/ 44 h 561"/>
              <a:gd name="T34" fmla="*/ 339 w 399"/>
              <a:gd name="T35" fmla="*/ 44 h 561"/>
              <a:gd name="T36" fmla="*/ 354 w 399"/>
              <a:gd name="T37" fmla="*/ 59 h 561"/>
              <a:gd name="T38" fmla="*/ 354 w 399"/>
              <a:gd name="T39" fmla="*/ 501 h 561"/>
              <a:gd name="T40" fmla="*/ 118 w 399"/>
              <a:gd name="T41" fmla="*/ 0 h 561"/>
              <a:gd name="T42" fmla="*/ 118 w 399"/>
              <a:gd name="T43" fmla="*/ 0 h 561"/>
              <a:gd name="T44" fmla="*/ 45 w 399"/>
              <a:gd name="T45" fmla="*/ 0 h 561"/>
              <a:gd name="T46" fmla="*/ 0 w 399"/>
              <a:gd name="T47" fmla="*/ 44 h 561"/>
              <a:gd name="T48" fmla="*/ 0 w 399"/>
              <a:gd name="T49" fmla="*/ 515 h 561"/>
              <a:gd name="T50" fmla="*/ 45 w 399"/>
              <a:gd name="T51" fmla="*/ 560 h 561"/>
              <a:gd name="T52" fmla="*/ 118 w 399"/>
              <a:gd name="T53" fmla="*/ 560 h 561"/>
              <a:gd name="T54" fmla="*/ 162 w 399"/>
              <a:gd name="T55" fmla="*/ 515 h 561"/>
              <a:gd name="T56" fmla="*/ 162 w 399"/>
              <a:gd name="T57" fmla="*/ 44 h 561"/>
              <a:gd name="T58" fmla="*/ 118 w 399"/>
              <a:gd name="T59" fmla="*/ 0 h 561"/>
              <a:gd name="T60" fmla="*/ 118 w 399"/>
              <a:gd name="T61" fmla="*/ 501 h 561"/>
              <a:gd name="T62" fmla="*/ 118 w 399"/>
              <a:gd name="T63" fmla="*/ 501 h 561"/>
              <a:gd name="T64" fmla="*/ 104 w 399"/>
              <a:gd name="T65" fmla="*/ 515 h 561"/>
              <a:gd name="T66" fmla="*/ 59 w 399"/>
              <a:gd name="T67" fmla="*/ 515 h 561"/>
              <a:gd name="T68" fmla="*/ 45 w 399"/>
              <a:gd name="T69" fmla="*/ 501 h 561"/>
              <a:gd name="T70" fmla="*/ 45 w 399"/>
              <a:gd name="T71" fmla="*/ 59 h 561"/>
              <a:gd name="T72" fmla="*/ 59 w 399"/>
              <a:gd name="T73" fmla="*/ 44 h 561"/>
              <a:gd name="T74" fmla="*/ 104 w 399"/>
              <a:gd name="T75" fmla="*/ 44 h 561"/>
              <a:gd name="T76" fmla="*/ 118 w 399"/>
              <a:gd name="T77" fmla="*/ 59 h 561"/>
              <a:gd name="T78" fmla="*/ 118 w 399"/>
              <a:gd name="T79" fmla="*/ 50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99" h="561">
                <a:moveTo>
                  <a:pt x="354" y="0"/>
                </a:moveTo>
                <a:lnTo>
                  <a:pt x="354" y="0"/>
                </a:lnTo>
                <a:cubicBezTo>
                  <a:pt x="280" y="0"/>
                  <a:pt x="280" y="0"/>
                  <a:pt x="280" y="0"/>
                </a:cubicBezTo>
                <a:cubicBezTo>
                  <a:pt x="251" y="0"/>
                  <a:pt x="236" y="30"/>
                  <a:pt x="236" y="44"/>
                </a:cubicBezTo>
                <a:cubicBezTo>
                  <a:pt x="236" y="515"/>
                  <a:pt x="236" y="515"/>
                  <a:pt x="236" y="515"/>
                </a:cubicBezTo>
                <a:cubicBezTo>
                  <a:pt x="236" y="530"/>
                  <a:pt x="251" y="560"/>
                  <a:pt x="280" y="560"/>
                </a:cubicBezTo>
                <a:cubicBezTo>
                  <a:pt x="354" y="560"/>
                  <a:pt x="354" y="560"/>
                  <a:pt x="354" y="560"/>
                </a:cubicBezTo>
                <a:cubicBezTo>
                  <a:pt x="368" y="560"/>
                  <a:pt x="398" y="530"/>
                  <a:pt x="398" y="515"/>
                </a:cubicBezTo>
                <a:cubicBezTo>
                  <a:pt x="398" y="44"/>
                  <a:pt x="398" y="44"/>
                  <a:pt x="398" y="44"/>
                </a:cubicBezTo>
                <a:cubicBezTo>
                  <a:pt x="398" y="30"/>
                  <a:pt x="368" y="0"/>
                  <a:pt x="354" y="0"/>
                </a:cubicBezTo>
                <a:close/>
                <a:moveTo>
                  <a:pt x="354" y="501"/>
                </a:moveTo>
                <a:lnTo>
                  <a:pt x="354" y="501"/>
                </a:lnTo>
                <a:lnTo>
                  <a:pt x="339" y="515"/>
                </a:lnTo>
                <a:cubicBezTo>
                  <a:pt x="295" y="515"/>
                  <a:pt x="295" y="515"/>
                  <a:pt x="295" y="515"/>
                </a:cubicBezTo>
                <a:cubicBezTo>
                  <a:pt x="280" y="515"/>
                  <a:pt x="280" y="501"/>
                  <a:pt x="280" y="501"/>
                </a:cubicBezTo>
                <a:cubicBezTo>
                  <a:pt x="280" y="59"/>
                  <a:pt x="280" y="59"/>
                  <a:pt x="280" y="59"/>
                </a:cubicBezTo>
                <a:cubicBezTo>
                  <a:pt x="280" y="59"/>
                  <a:pt x="280" y="44"/>
                  <a:pt x="295" y="44"/>
                </a:cubicBezTo>
                <a:cubicBezTo>
                  <a:pt x="339" y="44"/>
                  <a:pt x="339" y="44"/>
                  <a:pt x="339" y="44"/>
                </a:cubicBezTo>
                <a:lnTo>
                  <a:pt x="354" y="59"/>
                </a:lnTo>
                <a:lnTo>
                  <a:pt x="354" y="501"/>
                </a:lnTo>
                <a:close/>
                <a:moveTo>
                  <a:pt x="118" y="0"/>
                </a:moveTo>
                <a:lnTo>
                  <a:pt x="118" y="0"/>
                </a:lnTo>
                <a:cubicBezTo>
                  <a:pt x="45" y="0"/>
                  <a:pt x="45" y="0"/>
                  <a:pt x="45" y="0"/>
                </a:cubicBezTo>
                <a:cubicBezTo>
                  <a:pt x="15" y="0"/>
                  <a:pt x="0" y="30"/>
                  <a:pt x="0" y="44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30"/>
                  <a:pt x="15" y="560"/>
                  <a:pt x="45" y="560"/>
                </a:cubicBezTo>
                <a:cubicBezTo>
                  <a:pt x="118" y="560"/>
                  <a:pt x="118" y="560"/>
                  <a:pt x="118" y="560"/>
                </a:cubicBezTo>
                <a:cubicBezTo>
                  <a:pt x="133" y="560"/>
                  <a:pt x="162" y="530"/>
                  <a:pt x="162" y="515"/>
                </a:cubicBezTo>
                <a:cubicBezTo>
                  <a:pt x="162" y="44"/>
                  <a:pt x="162" y="44"/>
                  <a:pt x="162" y="44"/>
                </a:cubicBezTo>
                <a:cubicBezTo>
                  <a:pt x="162" y="30"/>
                  <a:pt x="133" y="0"/>
                  <a:pt x="118" y="0"/>
                </a:cubicBezTo>
                <a:close/>
                <a:moveTo>
                  <a:pt x="118" y="501"/>
                </a:moveTo>
                <a:lnTo>
                  <a:pt x="118" y="501"/>
                </a:lnTo>
                <a:lnTo>
                  <a:pt x="104" y="515"/>
                </a:lnTo>
                <a:cubicBezTo>
                  <a:pt x="59" y="515"/>
                  <a:pt x="59" y="515"/>
                  <a:pt x="59" y="515"/>
                </a:cubicBezTo>
                <a:cubicBezTo>
                  <a:pt x="45" y="515"/>
                  <a:pt x="45" y="501"/>
                  <a:pt x="45" y="501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44"/>
                  <a:pt x="59" y="44"/>
                </a:cubicBezTo>
                <a:cubicBezTo>
                  <a:pt x="104" y="44"/>
                  <a:pt x="104" y="44"/>
                  <a:pt x="104" y="44"/>
                </a:cubicBezTo>
                <a:lnTo>
                  <a:pt x="118" y="59"/>
                </a:lnTo>
                <a:lnTo>
                  <a:pt x="118" y="50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3" name="Freeform 125"/>
          <p:cNvSpPr>
            <a:spLocks noChangeArrowheads="1"/>
          </p:cNvSpPr>
          <p:nvPr/>
        </p:nvSpPr>
        <p:spPr bwMode="auto">
          <a:xfrm>
            <a:off x="4944605" y="3797625"/>
            <a:ext cx="280258" cy="355086"/>
          </a:xfrm>
          <a:custGeom>
            <a:avLst/>
            <a:gdLst>
              <a:gd name="T0" fmla="*/ 427 w 443"/>
              <a:gd name="T1" fmla="*/ 250 h 561"/>
              <a:gd name="T2" fmla="*/ 427 w 443"/>
              <a:gd name="T3" fmla="*/ 250 h 561"/>
              <a:gd name="T4" fmla="*/ 59 w 443"/>
              <a:gd name="T5" fmla="*/ 15 h 561"/>
              <a:gd name="T6" fmla="*/ 0 w 443"/>
              <a:gd name="T7" fmla="*/ 44 h 561"/>
              <a:gd name="T8" fmla="*/ 0 w 443"/>
              <a:gd name="T9" fmla="*/ 515 h 561"/>
              <a:gd name="T10" fmla="*/ 59 w 443"/>
              <a:gd name="T11" fmla="*/ 545 h 561"/>
              <a:gd name="T12" fmla="*/ 427 w 443"/>
              <a:gd name="T13" fmla="*/ 309 h 561"/>
              <a:gd name="T14" fmla="*/ 427 w 443"/>
              <a:gd name="T15" fmla="*/ 250 h 561"/>
              <a:gd name="T16" fmla="*/ 44 w 443"/>
              <a:gd name="T17" fmla="*/ 501 h 561"/>
              <a:gd name="T18" fmla="*/ 44 w 443"/>
              <a:gd name="T19" fmla="*/ 501 h 561"/>
              <a:gd name="T20" fmla="*/ 44 w 443"/>
              <a:gd name="T21" fmla="*/ 59 h 561"/>
              <a:gd name="T22" fmla="*/ 398 w 443"/>
              <a:gd name="T23" fmla="*/ 280 h 561"/>
              <a:gd name="T24" fmla="*/ 44 w 443"/>
              <a:gd name="T25" fmla="*/ 50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3" h="561">
                <a:moveTo>
                  <a:pt x="427" y="250"/>
                </a:moveTo>
                <a:lnTo>
                  <a:pt x="427" y="250"/>
                </a:lnTo>
                <a:cubicBezTo>
                  <a:pt x="59" y="15"/>
                  <a:pt x="59" y="15"/>
                  <a:pt x="59" y="15"/>
                </a:cubicBezTo>
                <a:cubicBezTo>
                  <a:pt x="30" y="0"/>
                  <a:pt x="0" y="0"/>
                  <a:pt x="0" y="44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60"/>
                  <a:pt x="30" y="560"/>
                  <a:pt x="59" y="545"/>
                </a:cubicBezTo>
                <a:cubicBezTo>
                  <a:pt x="427" y="309"/>
                  <a:pt x="427" y="309"/>
                  <a:pt x="427" y="309"/>
                </a:cubicBezTo>
                <a:cubicBezTo>
                  <a:pt x="442" y="294"/>
                  <a:pt x="442" y="265"/>
                  <a:pt x="427" y="250"/>
                </a:cubicBezTo>
                <a:close/>
                <a:moveTo>
                  <a:pt x="44" y="501"/>
                </a:moveTo>
                <a:lnTo>
                  <a:pt x="44" y="501"/>
                </a:lnTo>
                <a:cubicBezTo>
                  <a:pt x="44" y="486"/>
                  <a:pt x="44" y="88"/>
                  <a:pt x="44" y="59"/>
                </a:cubicBezTo>
                <a:cubicBezTo>
                  <a:pt x="398" y="280"/>
                  <a:pt x="398" y="280"/>
                  <a:pt x="398" y="280"/>
                </a:cubicBezTo>
                <a:lnTo>
                  <a:pt x="44" y="50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4" name="Freeform 126"/>
          <p:cNvSpPr>
            <a:spLocks noChangeArrowheads="1"/>
          </p:cNvSpPr>
          <p:nvPr/>
        </p:nvSpPr>
        <p:spPr bwMode="auto">
          <a:xfrm>
            <a:off x="4253301" y="3797625"/>
            <a:ext cx="376014" cy="355086"/>
          </a:xfrm>
          <a:custGeom>
            <a:avLst/>
            <a:gdLst>
              <a:gd name="T0" fmla="*/ 500 w 590"/>
              <a:gd name="T1" fmla="*/ 324 h 561"/>
              <a:gd name="T2" fmla="*/ 500 w 590"/>
              <a:gd name="T3" fmla="*/ 324 h 561"/>
              <a:gd name="T4" fmla="*/ 500 w 590"/>
              <a:gd name="T5" fmla="*/ 30 h 561"/>
              <a:gd name="T6" fmla="*/ 486 w 590"/>
              <a:gd name="T7" fmla="*/ 0 h 561"/>
              <a:gd name="T8" fmla="*/ 471 w 590"/>
              <a:gd name="T9" fmla="*/ 30 h 561"/>
              <a:gd name="T10" fmla="*/ 471 w 590"/>
              <a:gd name="T11" fmla="*/ 324 h 561"/>
              <a:gd name="T12" fmla="*/ 382 w 590"/>
              <a:gd name="T13" fmla="*/ 412 h 561"/>
              <a:gd name="T14" fmla="*/ 471 w 590"/>
              <a:gd name="T15" fmla="*/ 515 h 561"/>
              <a:gd name="T16" fmla="*/ 471 w 590"/>
              <a:gd name="T17" fmla="*/ 530 h 561"/>
              <a:gd name="T18" fmla="*/ 486 w 590"/>
              <a:gd name="T19" fmla="*/ 560 h 561"/>
              <a:gd name="T20" fmla="*/ 500 w 590"/>
              <a:gd name="T21" fmla="*/ 530 h 561"/>
              <a:gd name="T22" fmla="*/ 500 w 590"/>
              <a:gd name="T23" fmla="*/ 515 h 561"/>
              <a:gd name="T24" fmla="*/ 589 w 590"/>
              <a:gd name="T25" fmla="*/ 412 h 561"/>
              <a:gd name="T26" fmla="*/ 500 w 590"/>
              <a:gd name="T27" fmla="*/ 324 h 561"/>
              <a:gd name="T28" fmla="*/ 486 w 590"/>
              <a:gd name="T29" fmla="*/ 471 h 561"/>
              <a:gd name="T30" fmla="*/ 486 w 590"/>
              <a:gd name="T31" fmla="*/ 471 h 561"/>
              <a:gd name="T32" fmla="*/ 427 w 590"/>
              <a:gd name="T33" fmla="*/ 412 h 561"/>
              <a:gd name="T34" fmla="*/ 486 w 590"/>
              <a:gd name="T35" fmla="*/ 353 h 561"/>
              <a:gd name="T36" fmla="*/ 545 w 590"/>
              <a:gd name="T37" fmla="*/ 412 h 561"/>
              <a:gd name="T38" fmla="*/ 486 w 590"/>
              <a:gd name="T39" fmla="*/ 471 h 561"/>
              <a:gd name="T40" fmla="*/ 309 w 590"/>
              <a:gd name="T41" fmla="*/ 44 h 561"/>
              <a:gd name="T42" fmla="*/ 309 w 590"/>
              <a:gd name="T43" fmla="*/ 44 h 561"/>
              <a:gd name="T44" fmla="*/ 309 w 590"/>
              <a:gd name="T45" fmla="*/ 30 h 561"/>
              <a:gd name="T46" fmla="*/ 294 w 590"/>
              <a:gd name="T47" fmla="*/ 0 h 561"/>
              <a:gd name="T48" fmla="*/ 265 w 590"/>
              <a:gd name="T49" fmla="*/ 30 h 561"/>
              <a:gd name="T50" fmla="*/ 265 w 590"/>
              <a:gd name="T51" fmla="*/ 44 h 561"/>
              <a:gd name="T52" fmla="*/ 191 w 590"/>
              <a:gd name="T53" fmla="*/ 147 h 561"/>
              <a:gd name="T54" fmla="*/ 265 w 590"/>
              <a:gd name="T55" fmla="*/ 235 h 561"/>
              <a:gd name="T56" fmla="*/ 265 w 590"/>
              <a:gd name="T57" fmla="*/ 530 h 561"/>
              <a:gd name="T58" fmla="*/ 294 w 590"/>
              <a:gd name="T59" fmla="*/ 560 h 561"/>
              <a:gd name="T60" fmla="*/ 309 w 590"/>
              <a:gd name="T61" fmla="*/ 530 h 561"/>
              <a:gd name="T62" fmla="*/ 309 w 590"/>
              <a:gd name="T63" fmla="*/ 235 h 561"/>
              <a:gd name="T64" fmla="*/ 382 w 590"/>
              <a:gd name="T65" fmla="*/ 147 h 561"/>
              <a:gd name="T66" fmla="*/ 309 w 590"/>
              <a:gd name="T67" fmla="*/ 44 h 561"/>
              <a:gd name="T68" fmla="*/ 294 w 590"/>
              <a:gd name="T69" fmla="*/ 206 h 561"/>
              <a:gd name="T70" fmla="*/ 294 w 590"/>
              <a:gd name="T71" fmla="*/ 206 h 561"/>
              <a:gd name="T72" fmla="*/ 235 w 590"/>
              <a:gd name="T73" fmla="*/ 147 h 561"/>
              <a:gd name="T74" fmla="*/ 294 w 590"/>
              <a:gd name="T75" fmla="*/ 88 h 561"/>
              <a:gd name="T76" fmla="*/ 353 w 590"/>
              <a:gd name="T77" fmla="*/ 147 h 561"/>
              <a:gd name="T78" fmla="*/ 294 w 590"/>
              <a:gd name="T79" fmla="*/ 206 h 561"/>
              <a:gd name="T80" fmla="*/ 118 w 590"/>
              <a:gd name="T81" fmla="*/ 235 h 561"/>
              <a:gd name="T82" fmla="*/ 118 w 590"/>
              <a:gd name="T83" fmla="*/ 235 h 561"/>
              <a:gd name="T84" fmla="*/ 118 w 590"/>
              <a:gd name="T85" fmla="*/ 30 h 561"/>
              <a:gd name="T86" fmla="*/ 88 w 590"/>
              <a:gd name="T87" fmla="*/ 0 h 561"/>
              <a:gd name="T88" fmla="*/ 73 w 590"/>
              <a:gd name="T89" fmla="*/ 30 h 561"/>
              <a:gd name="T90" fmla="*/ 73 w 590"/>
              <a:gd name="T91" fmla="*/ 235 h 561"/>
              <a:gd name="T92" fmla="*/ 0 w 590"/>
              <a:gd name="T93" fmla="*/ 339 h 561"/>
              <a:gd name="T94" fmla="*/ 73 w 590"/>
              <a:gd name="T95" fmla="*/ 442 h 561"/>
              <a:gd name="T96" fmla="*/ 73 w 590"/>
              <a:gd name="T97" fmla="*/ 530 h 561"/>
              <a:gd name="T98" fmla="*/ 88 w 590"/>
              <a:gd name="T99" fmla="*/ 560 h 561"/>
              <a:gd name="T100" fmla="*/ 118 w 590"/>
              <a:gd name="T101" fmla="*/ 530 h 561"/>
              <a:gd name="T102" fmla="*/ 118 w 590"/>
              <a:gd name="T103" fmla="*/ 442 h 561"/>
              <a:gd name="T104" fmla="*/ 191 w 590"/>
              <a:gd name="T105" fmla="*/ 339 h 561"/>
              <a:gd name="T106" fmla="*/ 118 w 590"/>
              <a:gd name="T107" fmla="*/ 235 h 561"/>
              <a:gd name="T108" fmla="*/ 88 w 590"/>
              <a:gd name="T109" fmla="*/ 397 h 561"/>
              <a:gd name="T110" fmla="*/ 88 w 590"/>
              <a:gd name="T111" fmla="*/ 397 h 561"/>
              <a:gd name="T112" fmla="*/ 29 w 590"/>
              <a:gd name="T113" fmla="*/ 339 h 561"/>
              <a:gd name="T114" fmla="*/ 88 w 590"/>
              <a:gd name="T115" fmla="*/ 280 h 561"/>
              <a:gd name="T116" fmla="*/ 147 w 590"/>
              <a:gd name="T117" fmla="*/ 339 h 561"/>
              <a:gd name="T118" fmla="*/ 88 w 590"/>
              <a:gd name="T119" fmla="*/ 397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0" h="561">
                <a:moveTo>
                  <a:pt x="500" y="324"/>
                </a:moveTo>
                <a:lnTo>
                  <a:pt x="500" y="324"/>
                </a:lnTo>
                <a:cubicBezTo>
                  <a:pt x="500" y="30"/>
                  <a:pt x="500" y="30"/>
                  <a:pt x="500" y="30"/>
                </a:cubicBezTo>
                <a:cubicBezTo>
                  <a:pt x="500" y="15"/>
                  <a:pt x="500" y="0"/>
                  <a:pt x="486" y="0"/>
                </a:cubicBezTo>
                <a:cubicBezTo>
                  <a:pt x="471" y="0"/>
                  <a:pt x="471" y="15"/>
                  <a:pt x="471" y="30"/>
                </a:cubicBezTo>
                <a:cubicBezTo>
                  <a:pt x="471" y="324"/>
                  <a:pt x="471" y="324"/>
                  <a:pt x="471" y="324"/>
                </a:cubicBezTo>
                <a:cubicBezTo>
                  <a:pt x="427" y="324"/>
                  <a:pt x="382" y="368"/>
                  <a:pt x="382" y="412"/>
                </a:cubicBezTo>
                <a:cubicBezTo>
                  <a:pt x="382" y="471"/>
                  <a:pt x="427" y="501"/>
                  <a:pt x="471" y="515"/>
                </a:cubicBezTo>
                <a:cubicBezTo>
                  <a:pt x="471" y="530"/>
                  <a:pt x="471" y="530"/>
                  <a:pt x="471" y="530"/>
                </a:cubicBezTo>
                <a:cubicBezTo>
                  <a:pt x="471" y="545"/>
                  <a:pt x="471" y="560"/>
                  <a:pt x="486" y="560"/>
                </a:cubicBezTo>
                <a:cubicBezTo>
                  <a:pt x="500" y="560"/>
                  <a:pt x="500" y="545"/>
                  <a:pt x="500" y="530"/>
                </a:cubicBezTo>
                <a:cubicBezTo>
                  <a:pt x="500" y="515"/>
                  <a:pt x="500" y="515"/>
                  <a:pt x="500" y="515"/>
                </a:cubicBezTo>
                <a:cubicBezTo>
                  <a:pt x="545" y="501"/>
                  <a:pt x="589" y="471"/>
                  <a:pt x="589" y="412"/>
                </a:cubicBezTo>
                <a:cubicBezTo>
                  <a:pt x="589" y="368"/>
                  <a:pt x="545" y="324"/>
                  <a:pt x="500" y="324"/>
                </a:cubicBezTo>
                <a:close/>
                <a:moveTo>
                  <a:pt x="486" y="471"/>
                </a:moveTo>
                <a:lnTo>
                  <a:pt x="486" y="471"/>
                </a:lnTo>
                <a:cubicBezTo>
                  <a:pt x="456" y="471"/>
                  <a:pt x="427" y="456"/>
                  <a:pt x="427" y="412"/>
                </a:cubicBezTo>
                <a:cubicBezTo>
                  <a:pt x="427" y="383"/>
                  <a:pt x="456" y="353"/>
                  <a:pt x="486" y="353"/>
                </a:cubicBezTo>
                <a:cubicBezTo>
                  <a:pt x="515" y="353"/>
                  <a:pt x="545" y="383"/>
                  <a:pt x="545" y="412"/>
                </a:cubicBezTo>
                <a:cubicBezTo>
                  <a:pt x="545" y="456"/>
                  <a:pt x="515" y="471"/>
                  <a:pt x="486" y="471"/>
                </a:cubicBezTo>
                <a:close/>
                <a:moveTo>
                  <a:pt x="309" y="44"/>
                </a:moveTo>
                <a:lnTo>
                  <a:pt x="309" y="44"/>
                </a:lnTo>
                <a:cubicBezTo>
                  <a:pt x="309" y="30"/>
                  <a:pt x="309" y="30"/>
                  <a:pt x="309" y="30"/>
                </a:cubicBezTo>
                <a:cubicBezTo>
                  <a:pt x="309" y="15"/>
                  <a:pt x="294" y="0"/>
                  <a:pt x="294" y="0"/>
                </a:cubicBezTo>
                <a:cubicBezTo>
                  <a:pt x="280" y="0"/>
                  <a:pt x="265" y="15"/>
                  <a:pt x="265" y="30"/>
                </a:cubicBezTo>
                <a:cubicBezTo>
                  <a:pt x="265" y="44"/>
                  <a:pt x="265" y="44"/>
                  <a:pt x="265" y="44"/>
                </a:cubicBezTo>
                <a:cubicBezTo>
                  <a:pt x="221" y="59"/>
                  <a:pt x="191" y="88"/>
                  <a:pt x="191" y="147"/>
                </a:cubicBezTo>
                <a:cubicBezTo>
                  <a:pt x="191" y="192"/>
                  <a:pt x="221" y="235"/>
                  <a:pt x="265" y="235"/>
                </a:cubicBezTo>
                <a:cubicBezTo>
                  <a:pt x="265" y="530"/>
                  <a:pt x="265" y="530"/>
                  <a:pt x="265" y="530"/>
                </a:cubicBezTo>
                <a:cubicBezTo>
                  <a:pt x="265" y="545"/>
                  <a:pt x="280" y="560"/>
                  <a:pt x="294" y="560"/>
                </a:cubicBezTo>
                <a:cubicBezTo>
                  <a:pt x="294" y="560"/>
                  <a:pt x="309" y="545"/>
                  <a:pt x="309" y="530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82" y="192"/>
                  <a:pt x="382" y="147"/>
                </a:cubicBezTo>
                <a:cubicBezTo>
                  <a:pt x="382" y="88"/>
                  <a:pt x="353" y="59"/>
                  <a:pt x="309" y="44"/>
                </a:cubicBezTo>
                <a:close/>
                <a:moveTo>
                  <a:pt x="294" y="206"/>
                </a:moveTo>
                <a:lnTo>
                  <a:pt x="294" y="206"/>
                </a:lnTo>
                <a:cubicBezTo>
                  <a:pt x="250" y="206"/>
                  <a:pt x="235" y="177"/>
                  <a:pt x="235" y="147"/>
                </a:cubicBezTo>
                <a:cubicBezTo>
                  <a:pt x="235" y="103"/>
                  <a:pt x="250" y="88"/>
                  <a:pt x="294" y="88"/>
                </a:cubicBezTo>
                <a:cubicBezTo>
                  <a:pt x="324" y="88"/>
                  <a:pt x="353" y="103"/>
                  <a:pt x="353" y="147"/>
                </a:cubicBezTo>
                <a:cubicBezTo>
                  <a:pt x="353" y="177"/>
                  <a:pt x="324" y="206"/>
                  <a:pt x="294" y="206"/>
                </a:cubicBezTo>
                <a:close/>
                <a:moveTo>
                  <a:pt x="118" y="235"/>
                </a:moveTo>
                <a:lnTo>
                  <a:pt x="118" y="235"/>
                </a:lnTo>
                <a:cubicBezTo>
                  <a:pt x="118" y="30"/>
                  <a:pt x="118" y="30"/>
                  <a:pt x="118" y="30"/>
                </a:cubicBezTo>
                <a:cubicBezTo>
                  <a:pt x="118" y="15"/>
                  <a:pt x="103" y="0"/>
                  <a:pt x="88" y="0"/>
                </a:cubicBezTo>
                <a:cubicBezTo>
                  <a:pt x="88" y="0"/>
                  <a:pt x="73" y="15"/>
                  <a:pt x="73" y="30"/>
                </a:cubicBezTo>
                <a:cubicBezTo>
                  <a:pt x="73" y="235"/>
                  <a:pt x="73" y="235"/>
                  <a:pt x="73" y="235"/>
                </a:cubicBezTo>
                <a:cubicBezTo>
                  <a:pt x="29" y="250"/>
                  <a:pt x="0" y="294"/>
                  <a:pt x="0" y="339"/>
                </a:cubicBezTo>
                <a:cubicBezTo>
                  <a:pt x="0" y="383"/>
                  <a:pt x="29" y="427"/>
                  <a:pt x="73" y="442"/>
                </a:cubicBezTo>
                <a:cubicBezTo>
                  <a:pt x="73" y="530"/>
                  <a:pt x="73" y="530"/>
                  <a:pt x="73" y="530"/>
                </a:cubicBezTo>
                <a:cubicBezTo>
                  <a:pt x="73" y="545"/>
                  <a:pt x="88" y="560"/>
                  <a:pt x="88" y="560"/>
                </a:cubicBezTo>
                <a:cubicBezTo>
                  <a:pt x="103" y="560"/>
                  <a:pt x="118" y="545"/>
                  <a:pt x="118" y="530"/>
                </a:cubicBezTo>
                <a:cubicBezTo>
                  <a:pt x="118" y="442"/>
                  <a:pt x="118" y="442"/>
                  <a:pt x="118" y="442"/>
                </a:cubicBezTo>
                <a:cubicBezTo>
                  <a:pt x="162" y="427"/>
                  <a:pt x="191" y="383"/>
                  <a:pt x="191" y="339"/>
                </a:cubicBezTo>
                <a:cubicBezTo>
                  <a:pt x="191" y="294"/>
                  <a:pt x="162" y="250"/>
                  <a:pt x="118" y="235"/>
                </a:cubicBezTo>
                <a:close/>
                <a:moveTo>
                  <a:pt x="88" y="397"/>
                </a:moveTo>
                <a:lnTo>
                  <a:pt x="88" y="397"/>
                </a:lnTo>
                <a:cubicBezTo>
                  <a:pt x="59" y="397"/>
                  <a:pt x="29" y="368"/>
                  <a:pt x="29" y="339"/>
                </a:cubicBezTo>
                <a:cubicBezTo>
                  <a:pt x="29" y="309"/>
                  <a:pt x="59" y="280"/>
                  <a:pt x="88" y="280"/>
                </a:cubicBezTo>
                <a:cubicBezTo>
                  <a:pt x="132" y="280"/>
                  <a:pt x="147" y="309"/>
                  <a:pt x="147" y="339"/>
                </a:cubicBezTo>
                <a:cubicBezTo>
                  <a:pt x="147" y="368"/>
                  <a:pt x="132" y="397"/>
                  <a:pt x="88" y="397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5" name="Freeform 127"/>
          <p:cNvSpPr>
            <a:spLocks noChangeArrowheads="1"/>
          </p:cNvSpPr>
          <p:nvPr/>
        </p:nvSpPr>
        <p:spPr bwMode="auto">
          <a:xfrm>
            <a:off x="3594695" y="3825657"/>
            <a:ext cx="376014" cy="299021"/>
          </a:xfrm>
          <a:custGeom>
            <a:avLst/>
            <a:gdLst>
              <a:gd name="T0" fmla="*/ 501 w 590"/>
              <a:gd name="T1" fmla="*/ 236 h 472"/>
              <a:gd name="T2" fmla="*/ 501 w 590"/>
              <a:gd name="T3" fmla="*/ 236 h 472"/>
              <a:gd name="T4" fmla="*/ 589 w 590"/>
              <a:gd name="T5" fmla="*/ 148 h 472"/>
              <a:gd name="T6" fmla="*/ 589 w 590"/>
              <a:gd name="T7" fmla="*/ 118 h 472"/>
              <a:gd name="T8" fmla="*/ 560 w 590"/>
              <a:gd name="T9" fmla="*/ 133 h 472"/>
              <a:gd name="T10" fmla="*/ 471 w 590"/>
              <a:gd name="T11" fmla="*/ 206 h 472"/>
              <a:gd name="T12" fmla="*/ 398 w 590"/>
              <a:gd name="T13" fmla="*/ 133 h 472"/>
              <a:gd name="T14" fmla="*/ 369 w 590"/>
              <a:gd name="T15" fmla="*/ 118 h 472"/>
              <a:gd name="T16" fmla="*/ 369 w 590"/>
              <a:gd name="T17" fmla="*/ 148 h 472"/>
              <a:gd name="T18" fmla="*/ 442 w 590"/>
              <a:gd name="T19" fmla="*/ 236 h 472"/>
              <a:gd name="T20" fmla="*/ 369 w 590"/>
              <a:gd name="T21" fmla="*/ 324 h 472"/>
              <a:gd name="T22" fmla="*/ 369 w 590"/>
              <a:gd name="T23" fmla="*/ 353 h 472"/>
              <a:gd name="T24" fmla="*/ 398 w 590"/>
              <a:gd name="T25" fmla="*/ 339 h 472"/>
              <a:gd name="T26" fmla="*/ 471 w 590"/>
              <a:gd name="T27" fmla="*/ 265 h 472"/>
              <a:gd name="T28" fmla="*/ 560 w 590"/>
              <a:gd name="T29" fmla="*/ 339 h 472"/>
              <a:gd name="T30" fmla="*/ 589 w 590"/>
              <a:gd name="T31" fmla="*/ 353 h 472"/>
              <a:gd name="T32" fmla="*/ 589 w 590"/>
              <a:gd name="T33" fmla="*/ 324 h 472"/>
              <a:gd name="T34" fmla="*/ 501 w 590"/>
              <a:gd name="T35" fmla="*/ 236 h 472"/>
              <a:gd name="T36" fmla="*/ 280 w 590"/>
              <a:gd name="T37" fmla="*/ 0 h 472"/>
              <a:gd name="T38" fmla="*/ 280 w 590"/>
              <a:gd name="T39" fmla="*/ 0 h 472"/>
              <a:gd name="T40" fmla="*/ 103 w 590"/>
              <a:gd name="T41" fmla="*/ 118 h 472"/>
              <a:gd name="T42" fmla="*/ 44 w 590"/>
              <a:gd name="T43" fmla="*/ 118 h 472"/>
              <a:gd name="T44" fmla="*/ 0 w 590"/>
              <a:gd name="T45" fmla="*/ 162 h 472"/>
              <a:gd name="T46" fmla="*/ 0 w 590"/>
              <a:gd name="T47" fmla="*/ 309 h 472"/>
              <a:gd name="T48" fmla="*/ 44 w 590"/>
              <a:gd name="T49" fmla="*/ 353 h 472"/>
              <a:gd name="T50" fmla="*/ 103 w 590"/>
              <a:gd name="T51" fmla="*/ 353 h 472"/>
              <a:gd name="T52" fmla="*/ 280 w 590"/>
              <a:gd name="T53" fmla="*/ 471 h 472"/>
              <a:gd name="T54" fmla="*/ 324 w 590"/>
              <a:gd name="T55" fmla="*/ 427 h 472"/>
              <a:gd name="T56" fmla="*/ 324 w 590"/>
              <a:gd name="T57" fmla="*/ 44 h 472"/>
              <a:gd name="T58" fmla="*/ 280 w 590"/>
              <a:gd name="T59" fmla="*/ 0 h 472"/>
              <a:gd name="T60" fmla="*/ 103 w 590"/>
              <a:gd name="T61" fmla="*/ 295 h 472"/>
              <a:gd name="T62" fmla="*/ 103 w 590"/>
              <a:gd name="T63" fmla="*/ 295 h 472"/>
              <a:gd name="T64" fmla="*/ 89 w 590"/>
              <a:gd name="T65" fmla="*/ 309 h 472"/>
              <a:gd name="T66" fmla="*/ 59 w 590"/>
              <a:gd name="T67" fmla="*/ 309 h 472"/>
              <a:gd name="T68" fmla="*/ 44 w 590"/>
              <a:gd name="T69" fmla="*/ 295 h 472"/>
              <a:gd name="T70" fmla="*/ 44 w 590"/>
              <a:gd name="T71" fmla="*/ 177 h 472"/>
              <a:gd name="T72" fmla="*/ 59 w 590"/>
              <a:gd name="T73" fmla="*/ 162 h 472"/>
              <a:gd name="T74" fmla="*/ 89 w 590"/>
              <a:gd name="T75" fmla="*/ 162 h 472"/>
              <a:gd name="T76" fmla="*/ 103 w 590"/>
              <a:gd name="T77" fmla="*/ 177 h 472"/>
              <a:gd name="T78" fmla="*/ 103 w 590"/>
              <a:gd name="T79" fmla="*/ 295 h 472"/>
              <a:gd name="T80" fmla="*/ 280 w 590"/>
              <a:gd name="T81" fmla="*/ 427 h 472"/>
              <a:gd name="T82" fmla="*/ 280 w 590"/>
              <a:gd name="T83" fmla="*/ 427 h 472"/>
              <a:gd name="T84" fmla="*/ 148 w 590"/>
              <a:gd name="T85" fmla="*/ 339 h 472"/>
              <a:gd name="T86" fmla="*/ 148 w 590"/>
              <a:gd name="T87" fmla="*/ 118 h 472"/>
              <a:gd name="T88" fmla="*/ 280 w 590"/>
              <a:gd name="T89" fmla="*/ 44 h 472"/>
              <a:gd name="T90" fmla="*/ 280 w 590"/>
              <a:gd name="T91" fmla="*/ 427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90" h="472">
                <a:moveTo>
                  <a:pt x="501" y="236"/>
                </a:moveTo>
                <a:lnTo>
                  <a:pt x="501" y="236"/>
                </a:lnTo>
                <a:cubicBezTo>
                  <a:pt x="589" y="148"/>
                  <a:pt x="589" y="148"/>
                  <a:pt x="589" y="148"/>
                </a:cubicBezTo>
                <a:cubicBezTo>
                  <a:pt x="589" y="148"/>
                  <a:pt x="589" y="133"/>
                  <a:pt x="589" y="118"/>
                </a:cubicBezTo>
                <a:cubicBezTo>
                  <a:pt x="574" y="118"/>
                  <a:pt x="560" y="118"/>
                  <a:pt x="560" y="133"/>
                </a:cubicBezTo>
                <a:cubicBezTo>
                  <a:pt x="471" y="206"/>
                  <a:pt x="471" y="206"/>
                  <a:pt x="471" y="206"/>
                </a:cubicBezTo>
                <a:cubicBezTo>
                  <a:pt x="398" y="133"/>
                  <a:pt x="398" y="133"/>
                  <a:pt x="398" y="133"/>
                </a:cubicBezTo>
                <a:cubicBezTo>
                  <a:pt x="383" y="118"/>
                  <a:pt x="369" y="118"/>
                  <a:pt x="369" y="118"/>
                </a:cubicBezTo>
                <a:cubicBezTo>
                  <a:pt x="354" y="133"/>
                  <a:pt x="354" y="148"/>
                  <a:pt x="369" y="148"/>
                </a:cubicBezTo>
                <a:cubicBezTo>
                  <a:pt x="442" y="236"/>
                  <a:pt x="442" y="236"/>
                  <a:pt x="442" y="236"/>
                </a:cubicBezTo>
                <a:cubicBezTo>
                  <a:pt x="369" y="324"/>
                  <a:pt x="369" y="324"/>
                  <a:pt x="369" y="324"/>
                </a:cubicBezTo>
                <a:cubicBezTo>
                  <a:pt x="354" y="324"/>
                  <a:pt x="354" y="339"/>
                  <a:pt x="369" y="353"/>
                </a:cubicBezTo>
                <a:cubicBezTo>
                  <a:pt x="369" y="353"/>
                  <a:pt x="383" y="353"/>
                  <a:pt x="398" y="339"/>
                </a:cubicBezTo>
                <a:cubicBezTo>
                  <a:pt x="471" y="265"/>
                  <a:pt x="471" y="265"/>
                  <a:pt x="471" y="265"/>
                </a:cubicBezTo>
                <a:cubicBezTo>
                  <a:pt x="560" y="339"/>
                  <a:pt x="560" y="339"/>
                  <a:pt x="560" y="339"/>
                </a:cubicBezTo>
                <a:cubicBezTo>
                  <a:pt x="560" y="353"/>
                  <a:pt x="574" y="353"/>
                  <a:pt x="589" y="353"/>
                </a:cubicBezTo>
                <a:cubicBezTo>
                  <a:pt x="589" y="339"/>
                  <a:pt x="589" y="324"/>
                  <a:pt x="589" y="324"/>
                </a:cubicBezTo>
                <a:lnTo>
                  <a:pt x="501" y="236"/>
                </a:lnTo>
                <a:close/>
                <a:moveTo>
                  <a:pt x="280" y="0"/>
                </a:moveTo>
                <a:lnTo>
                  <a:pt x="280" y="0"/>
                </a:lnTo>
                <a:cubicBezTo>
                  <a:pt x="103" y="118"/>
                  <a:pt x="103" y="118"/>
                  <a:pt x="103" y="118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30" y="118"/>
                  <a:pt x="0" y="133"/>
                  <a:pt x="0" y="162"/>
                </a:cubicBezTo>
                <a:cubicBezTo>
                  <a:pt x="0" y="309"/>
                  <a:pt x="0" y="309"/>
                  <a:pt x="0" y="309"/>
                </a:cubicBezTo>
                <a:cubicBezTo>
                  <a:pt x="0" y="339"/>
                  <a:pt x="30" y="353"/>
                  <a:pt x="44" y="353"/>
                </a:cubicBezTo>
                <a:cubicBezTo>
                  <a:pt x="103" y="353"/>
                  <a:pt x="103" y="353"/>
                  <a:pt x="103" y="353"/>
                </a:cubicBezTo>
                <a:cubicBezTo>
                  <a:pt x="280" y="471"/>
                  <a:pt x="280" y="471"/>
                  <a:pt x="280" y="471"/>
                </a:cubicBezTo>
                <a:cubicBezTo>
                  <a:pt x="295" y="471"/>
                  <a:pt x="324" y="457"/>
                  <a:pt x="324" y="427"/>
                </a:cubicBezTo>
                <a:cubicBezTo>
                  <a:pt x="324" y="44"/>
                  <a:pt x="324" y="44"/>
                  <a:pt x="324" y="44"/>
                </a:cubicBezTo>
                <a:cubicBezTo>
                  <a:pt x="324" y="15"/>
                  <a:pt x="295" y="0"/>
                  <a:pt x="280" y="0"/>
                </a:cubicBezTo>
                <a:close/>
                <a:moveTo>
                  <a:pt x="103" y="295"/>
                </a:moveTo>
                <a:lnTo>
                  <a:pt x="103" y="295"/>
                </a:lnTo>
                <a:cubicBezTo>
                  <a:pt x="103" y="309"/>
                  <a:pt x="89" y="309"/>
                  <a:pt x="89" y="309"/>
                </a:cubicBezTo>
                <a:cubicBezTo>
                  <a:pt x="59" y="309"/>
                  <a:pt x="59" y="309"/>
                  <a:pt x="59" y="309"/>
                </a:cubicBezTo>
                <a:cubicBezTo>
                  <a:pt x="59" y="309"/>
                  <a:pt x="44" y="309"/>
                  <a:pt x="44" y="295"/>
                </a:cubicBezTo>
                <a:cubicBezTo>
                  <a:pt x="44" y="177"/>
                  <a:pt x="44" y="177"/>
                  <a:pt x="44" y="177"/>
                </a:cubicBezTo>
                <a:cubicBezTo>
                  <a:pt x="44" y="162"/>
                  <a:pt x="59" y="162"/>
                  <a:pt x="59" y="162"/>
                </a:cubicBez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103" y="162"/>
                  <a:pt x="103" y="177"/>
                </a:cubicBezTo>
                <a:lnTo>
                  <a:pt x="103" y="295"/>
                </a:lnTo>
                <a:close/>
                <a:moveTo>
                  <a:pt x="280" y="427"/>
                </a:moveTo>
                <a:lnTo>
                  <a:pt x="280" y="427"/>
                </a:lnTo>
                <a:cubicBezTo>
                  <a:pt x="148" y="339"/>
                  <a:pt x="148" y="339"/>
                  <a:pt x="148" y="339"/>
                </a:cubicBezTo>
                <a:cubicBezTo>
                  <a:pt x="148" y="118"/>
                  <a:pt x="148" y="118"/>
                  <a:pt x="148" y="118"/>
                </a:cubicBezTo>
                <a:cubicBezTo>
                  <a:pt x="280" y="44"/>
                  <a:pt x="280" y="44"/>
                  <a:pt x="280" y="44"/>
                </a:cubicBezTo>
                <a:lnTo>
                  <a:pt x="280" y="427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6" name="Freeform 128"/>
          <p:cNvSpPr>
            <a:spLocks noChangeArrowheads="1"/>
          </p:cNvSpPr>
          <p:nvPr/>
        </p:nvSpPr>
        <p:spPr bwMode="auto">
          <a:xfrm>
            <a:off x="2943095" y="3797625"/>
            <a:ext cx="383019" cy="355086"/>
          </a:xfrm>
          <a:custGeom>
            <a:avLst/>
            <a:gdLst>
              <a:gd name="T0" fmla="*/ 368 w 604"/>
              <a:gd name="T1" fmla="*/ 0 h 561"/>
              <a:gd name="T2" fmla="*/ 368 w 604"/>
              <a:gd name="T3" fmla="*/ 0 h 561"/>
              <a:gd name="T4" fmla="*/ 368 w 604"/>
              <a:gd name="T5" fmla="*/ 44 h 561"/>
              <a:gd name="T6" fmla="*/ 559 w 604"/>
              <a:gd name="T7" fmla="*/ 280 h 561"/>
              <a:gd name="T8" fmla="*/ 368 w 604"/>
              <a:gd name="T9" fmla="*/ 515 h 561"/>
              <a:gd name="T10" fmla="*/ 368 w 604"/>
              <a:gd name="T11" fmla="*/ 560 h 561"/>
              <a:gd name="T12" fmla="*/ 603 w 604"/>
              <a:gd name="T13" fmla="*/ 280 h 561"/>
              <a:gd name="T14" fmla="*/ 368 w 604"/>
              <a:gd name="T15" fmla="*/ 0 h 561"/>
              <a:gd name="T16" fmla="*/ 486 w 604"/>
              <a:gd name="T17" fmla="*/ 280 h 561"/>
              <a:gd name="T18" fmla="*/ 486 w 604"/>
              <a:gd name="T19" fmla="*/ 280 h 561"/>
              <a:gd name="T20" fmla="*/ 368 w 604"/>
              <a:gd name="T21" fmla="*/ 147 h 561"/>
              <a:gd name="T22" fmla="*/ 368 w 604"/>
              <a:gd name="T23" fmla="*/ 177 h 561"/>
              <a:gd name="T24" fmla="*/ 441 w 604"/>
              <a:gd name="T25" fmla="*/ 280 h 561"/>
              <a:gd name="T26" fmla="*/ 368 w 604"/>
              <a:gd name="T27" fmla="*/ 383 h 561"/>
              <a:gd name="T28" fmla="*/ 368 w 604"/>
              <a:gd name="T29" fmla="*/ 412 h 561"/>
              <a:gd name="T30" fmla="*/ 486 w 604"/>
              <a:gd name="T31" fmla="*/ 280 h 561"/>
              <a:gd name="T32" fmla="*/ 265 w 604"/>
              <a:gd name="T33" fmla="*/ 44 h 561"/>
              <a:gd name="T34" fmla="*/ 265 w 604"/>
              <a:gd name="T35" fmla="*/ 44 h 561"/>
              <a:gd name="T36" fmla="*/ 88 w 604"/>
              <a:gd name="T37" fmla="*/ 162 h 561"/>
              <a:gd name="T38" fmla="*/ 29 w 604"/>
              <a:gd name="T39" fmla="*/ 162 h 561"/>
              <a:gd name="T40" fmla="*/ 0 w 604"/>
              <a:gd name="T41" fmla="*/ 206 h 561"/>
              <a:gd name="T42" fmla="*/ 0 w 604"/>
              <a:gd name="T43" fmla="*/ 353 h 561"/>
              <a:gd name="T44" fmla="*/ 29 w 604"/>
              <a:gd name="T45" fmla="*/ 397 h 561"/>
              <a:gd name="T46" fmla="*/ 88 w 604"/>
              <a:gd name="T47" fmla="*/ 397 h 561"/>
              <a:gd name="T48" fmla="*/ 265 w 604"/>
              <a:gd name="T49" fmla="*/ 515 h 561"/>
              <a:gd name="T50" fmla="*/ 309 w 604"/>
              <a:gd name="T51" fmla="*/ 471 h 561"/>
              <a:gd name="T52" fmla="*/ 309 w 604"/>
              <a:gd name="T53" fmla="*/ 88 h 561"/>
              <a:gd name="T54" fmla="*/ 265 w 604"/>
              <a:gd name="T55" fmla="*/ 44 h 561"/>
              <a:gd name="T56" fmla="*/ 88 w 604"/>
              <a:gd name="T57" fmla="*/ 339 h 561"/>
              <a:gd name="T58" fmla="*/ 88 w 604"/>
              <a:gd name="T59" fmla="*/ 339 h 561"/>
              <a:gd name="T60" fmla="*/ 73 w 604"/>
              <a:gd name="T61" fmla="*/ 353 h 561"/>
              <a:gd name="T62" fmla="*/ 59 w 604"/>
              <a:gd name="T63" fmla="*/ 353 h 561"/>
              <a:gd name="T64" fmla="*/ 29 w 604"/>
              <a:gd name="T65" fmla="*/ 339 h 561"/>
              <a:gd name="T66" fmla="*/ 29 w 604"/>
              <a:gd name="T67" fmla="*/ 221 h 561"/>
              <a:gd name="T68" fmla="*/ 59 w 604"/>
              <a:gd name="T69" fmla="*/ 206 h 561"/>
              <a:gd name="T70" fmla="*/ 73 w 604"/>
              <a:gd name="T71" fmla="*/ 206 h 561"/>
              <a:gd name="T72" fmla="*/ 88 w 604"/>
              <a:gd name="T73" fmla="*/ 221 h 561"/>
              <a:gd name="T74" fmla="*/ 88 w 604"/>
              <a:gd name="T75" fmla="*/ 339 h 561"/>
              <a:gd name="T76" fmla="*/ 265 w 604"/>
              <a:gd name="T77" fmla="*/ 471 h 561"/>
              <a:gd name="T78" fmla="*/ 265 w 604"/>
              <a:gd name="T79" fmla="*/ 471 h 561"/>
              <a:gd name="T80" fmla="*/ 132 w 604"/>
              <a:gd name="T81" fmla="*/ 383 h 561"/>
              <a:gd name="T82" fmla="*/ 132 w 604"/>
              <a:gd name="T83" fmla="*/ 162 h 561"/>
              <a:gd name="T84" fmla="*/ 265 w 604"/>
              <a:gd name="T85" fmla="*/ 88 h 561"/>
              <a:gd name="T86" fmla="*/ 265 w 604"/>
              <a:gd name="T87" fmla="*/ 471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4" h="561">
                <a:moveTo>
                  <a:pt x="368" y="0"/>
                </a:moveTo>
                <a:lnTo>
                  <a:pt x="368" y="0"/>
                </a:lnTo>
                <a:cubicBezTo>
                  <a:pt x="368" y="44"/>
                  <a:pt x="368" y="44"/>
                  <a:pt x="368" y="44"/>
                </a:cubicBezTo>
                <a:cubicBezTo>
                  <a:pt x="486" y="74"/>
                  <a:pt x="559" y="162"/>
                  <a:pt x="559" y="280"/>
                </a:cubicBezTo>
                <a:cubicBezTo>
                  <a:pt x="559" y="397"/>
                  <a:pt x="486" y="486"/>
                  <a:pt x="368" y="51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500" y="530"/>
                  <a:pt x="603" y="427"/>
                  <a:pt x="603" y="280"/>
                </a:cubicBezTo>
                <a:cubicBezTo>
                  <a:pt x="603" y="133"/>
                  <a:pt x="500" y="30"/>
                  <a:pt x="368" y="0"/>
                </a:cubicBezTo>
                <a:close/>
                <a:moveTo>
                  <a:pt x="486" y="280"/>
                </a:moveTo>
                <a:lnTo>
                  <a:pt x="486" y="280"/>
                </a:lnTo>
                <a:cubicBezTo>
                  <a:pt x="486" y="206"/>
                  <a:pt x="441" y="147"/>
                  <a:pt x="368" y="147"/>
                </a:cubicBezTo>
                <a:cubicBezTo>
                  <a:pt x="368" y="177"/>
                  <a:pt x="368" y="177"/>
                  <a:pt x="368" y="177"/>
                </a:cubicBezTo>
                <a:cubicBezTo>
                  <a:pt x="412" y="192"/>
                  <a:pt x="441" y="235"/>
                  <a:pt x="441" y="280"/>
                </a:cubicBezTo>
                <a:cubicBezTo>
                  <a:pt x="441" y="324"/>
                  <a:pt x="412" y="368"/>
                  <a:pt x="368" y="383"/>
                </a:cubicBezTo>
                <a:cubicBezTo>
                  <a:pt x="368" y="412"/>
                  <a:pt x="368" y="412"/>
                  <a:pt x="368" y="412"/>
                </a:cubicBezTo>
                <a:cubicBezTo>
                  <a:pt x="441" y="412"/>
                  <a:pt x="486" y="353"/>
                  <a:pt x="486" y="280"/>
                </a:cubicBezTo>
                <a:close/>
                <a:moveTo>
                  <a:pt x="265" y="44"/>
                </a:moveTo>
                <a:lnTo>
                  <a:pt x="265" y="44"/>
                </a:lnTo>
                <a:cubicBezTo>
                  <a:pt x="88" y="162"/>
                  <a:pt x="88" y="162"/>
                  <a:pt x="88" y="162"/>
                </a:cubicBezTo>
                <a:cubicBezTo>
                  <a:pt x="29" y="162"/>
                  <a:pt x="29" y="162"/>
                  <a:pt x="29" y="162"/>
                </a:cubicBezTo>
                <a:cubicBezTo>
                  <a:pt x="15" y="162"/>
                  <a:pt x="0" y="177"/>
                  <a:pt x="0" y="206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83"/>
                  <a:pt x="15" y="397"/>
                  <a:pt x="29" y="397"/>
                </a:cubicBezTo>
                <a:cubicBezTo>
                  <a:pt x="88" y="397"/>
                  <a:pt x="88" y="397"/>
                  <a:pt x="88" y="397"/>
                </a:cubicBezTo>
                <a:cubicBezTo>
                  <a:pt x="265" y="515"/>
                  <a:pt x="265" y="515"/>
                  <a:pt x="265" y="515"/>
                </a:cubicBezTo>
                <a:cubicBezTo>
                  <a:pt x="294" y="515"/>
                  <a:pt x="309" y="501"/>
                  <a:pt x="309" y="471"/>
                </a:cubicBezTo>
                <a:cubicBezTo>
                  <a:pt x="309" y="88"/>
                  <a:pt x="309" y="88"/>
                  <a:pt x="309" y="88"/>
                </a:cubicBezTo>
                <a:cubicBezTo>
                  <a:pt x="309" y="59"/>
                  <a:pt x="294" y="44"/>
                  <a:pt x="265" y="44"/>
                </a:cubicBezTo>
                <a:close/>
                <a:moveTo>
                  <a:pt x="88" y="339"/>
                </a:moveTo>
                <a:lnTo>
                  <a:pt x="88" y="339"/>
                </a:lnTo>
                <a:cubicBezTo>
                  <a:pt x="88" y="353"/>
                  <a:pt x="88" y="353"/>
                  <a:pt x="73" y="353"/>
                </a:cubicBezTo>
                <a:cubicBezTo>
                  <a:pt x="59" y="353"/>
                  <a:pt x="59" y="353"/>
                  <a:pt x="59" y="353"/>
                </a:cubicBezTo>
                <a:cubicBezTo>
                  <a:pt x="44" y="353"/>
                  <a:pt x="29" y="353"/>
                  <a:pt x="29" y="339"/>
                </a:cubicBezTo>
                <a:cubicBezTo>
                  <a:pt x="29" y="221"/>
                  <a:pt x="29" y="221"/>
                  <a:pt x="29" y="221"/>
                </a:cubicBezTo>
                <a:cubicBezTo>
                  <a:pt x="29" y="206"/>
                  <a:pt x="44" y="206"/>
                  <a:pt x="59" y="206"/>
                </a:cubicBezTo>
                <a:cubicBezTo>
                  <a:pt x="73" y="206"/>
                  <a:pt x="73" y="206"/>
                  <a:pt x="73" y="206"/>
                </a:cubicBezTo>
                <a:cubicBezTo>
                  <a:pt x="88" y="206"/>
                  <a:pt x="88" y="206"/>
                  <a:pt x="88" y="221"/>
                </a:cubicBezTo>
                <a:lnTo>
                  <a:pt x="88" y="339"/>
                </a:lnTo>
                <a:close/>
                <a:moveTo>
                  <a:pt x="265" y="471"/>
                </a:moveTo>
                <a:lnTo>
                  <a:pt x="265" y="471"/>
                </a:lnTo>
                <a:cubicBezTo>
                  <a:pt x="132" y="383"/>
                  <a:pt x="132" y="383"/>
                  <a:pt x="132" y="383"/>
                </a:cubicBezTo>
                <a:cubicBezTo>
                  <a:pt x="132" y="353"/>
                  <a:pt x="132" y="192"/>
                  <a:pt x="132" y="162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103"/>
                  <a:pt x="265" y="456"/>
                  <a:pt x="265" y="471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7" name="Freeform 129"/>
          <p:cNvSpPr>
            <a:spLocks noChangeArrowheads="1"/>
          </p:cNvSpPr>
          <p:nvPr/>
        </p:nvSpPr>
        <p:spPr bwMode="auto">
          <a:xfrm>
            <a:off x="2321857" y="3825657"/>
            <a:ext cx="319961" cy="299021"/>
          </a:xfrm>
          <a:custGeom>
            <a:avLst/>
            <a:gdLst>
              <a:gd name="T0" fmla="*/ 280 w 502"/>
              <a:gd name="T1" fmla="*/ 0 h 472"/>
              <a:gd name="T2" fmla="*/ 280 w 502"/>
              <a:gd name="T3" fmla="*/ 0 h 472"/>
              <a:gd name="T4" fmla="*/ 103 w 502"/>
              <a:gd name="T5" fmla="*/ 118 h 472"/>
              <a:gd name="T6" fmla="*/ 44 w 502"/>
              <a:gd name="T7" fmla="*/ 118 h 472"/>
              <a:gd name="T8" fmla="*/ 0 w 502"/>
              <a:gd name="T9" fmla="*/ 162 h 472"/>
              <a:gd name="T10" fmla="*/ 0 w 502"/>
              <a:gd name="T11" fmla="*/ 309 h 472"/>
              <a:gd name="T12" fmla="*/ 44 w 502"/>
              <a:gd name="T13" fmla="*/ 353 h 472"/>
              <a:gd name="T14" fmla="*/ 103 w 502"/>
              <a:gd name="T15" fmla="*/ 353 h 472"/>
              <a:gd name="T16" fmla="*/ 280 w 502"/>
              <a:gd name="T17" fmla="*/ 471 h 472"/>
              <a:gd name="T18" fmla="*/ 324 w 502"/>
              <a:gd name="T19" fmla="*/ 427 h 472"/>
              <a:gd name="T20" fmla="*/ 324 w 502"/>
              <a:gd name="T21" fmla="*/ 44 h 472"/>
              <a:gd name="T22" fmla="*/ 280 w 502"/>
              <a:gd name="T23" fmla="*/ 0 h 472"/>
              <a:gd name="T24" fmla="*/ 103 w 502"/>
              <a:gd name="T25" fmla="*/ 295 h 472"/>
              <a:gd name="T26" fmla="*/ 103 w 502"/>
              <a:gd name="T27" fmla="*/ 295 h 472"/>
              <a:gd name="T28" fmla="*/ 89 w 502"/>
              <a:gd name="T29" fmla="*/ 309 h 472"/>
              <a:gd name="T30" fmla="*/ 59 w 502"/>
              <a:gd name="T31" fmla="*/ 309 h 472"/>
              <a:gd name="T32" fmla="*/ 44 w 502"/>
              <a:gd name="T33" fmla="*/ 295 h 472"/>
              <a:gd name="T34" fmla="*/ 44 w 502"/>
              <a:gd name="T35" fmla="*/ 177 h 472"/>
              <a:gd name="T36" fmla="*/ 59 w 502"/>
              <a:gd name="T37" fmla="*/ 162 h 472"/>
              <a:gd name="T38" fmla="*/ 89 w 502"/>
              <a:gd name="T39" fmla="*/ 162 h 472"/>
              <a:gd name="T40" fmla="*/ 103 w 502"/>
              <a:gd name="T41" fmla="*/ 177 h 472"/>
              <a:gd name="T42" fmla="*/ 103 w 502"/>
              <a:gd name="T43" fmla="*/ 295 h 472"/>
              <a:gd name="T44" fmla="*/ 280 w 502"/>
              <a:gd name="T45" fmla="*/ 427 h 472"/>
              <a:gd name="T46" fmla="*/ 280 w 502"/>
              <a:gd name="T47" fmla="*/ 427 h 472"/>
              <a:gd name="T48" fmla="*/ 148 w 502"/>
              <a:gd name="T49" fmla="*/ 339 h 472"/>
              <a:gd name="T50" fmla="*/ 148 w 502"/>
              <a:gd name="T51" fmla="*/ 118 h 472"/>
              <a:gd name="T52" fmla="*/ 280 w 502"/>
              <a:gd name="T53" fmla="*/ 44 h 472"/>
              <a:gd name="T54" fmla="*/ 280 w 502"/>
              <a:gd name="T55" fmla="*/ 427 h 472"/>
              <a:gd name="T56" fmla="*/ 383 w 502"/>
              <a:gd name="T57" fmla="*/ 103 h 472"/>
              <a:gd name="T58" fmla="*/ 383 w 502"/>
              <a:gd name="T59" fmla="*/ 103 h 472"/>
              <a:gd name="T60" fmla="*/ 383 w 502"/>
              <a:gd name="T61" fmla="*/ 133 h 472"/>
              <a:gd name="T62" fmla="*/ 457 w 502"/>
              <a:gd name="T63" fmla="*/ 236 h 472"/>
              <a:gd name="T64" fmla="*/ 383 w 502"/>
              <a:gd name="T65" fmla="*/ 339 h 472"/>
              <a:gd name="T66" fmla="*/ 383 w 502"/>
              <a:gd name="T67" fmla="*/ 368 h 472"/>
              <a:gd name="T68" fmla="*/ 501 w 502"/>
              <a:gd name="T69" fmla="*/ 236 h 472"/>
              <a:gd name="T70" fmla="*/ 383 w 502"/>
              <a:gd name="T71" fmla="*/ 103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02" h="472">
                <a:moveTo>
                  <a:pt x="280" y="0"/>
                </a:moveTo>
                <a:lnTo>
                  <a:pt x="280" y="0"/>
                </a:lnTo>
                <a:cubicBezTo>
                  <a:pt x="103" y="118"/>
                  <a:pt x="103" y="118"/>
                  <a:pt x="103" y="118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30" y="118"/>
                  <a:pt x="0" y="133"/>
                  <a:pt x="0" y="162"/>
                </a:cubicBezTo>
                <a:cubicBezTo>
                  <a:pt x="0" y="309"/>
                  <a:pt x="0" y="309"/>
                  <a:pt x="0" y="309"/>
                </a:cubicBezTo>
                <a:cubicBezTo>
                  <a:pt x="0" y="339"/>
                  <a:pt x="30" y="353"/>
                  <a:pt x="44" y="353"/>
                </a:cubicBezTo>
                <a:cubicBezTo>
                  <a:pt x="103" y="353"/>
                  <a:pt x="103" y="353"/>
                  <a:pt x="103" y="353"/>
                </a:cubicBezTo>
                <a:cubicBezTo>
                  <a:pt x="280" y="471"/>
                  <a:pt x="280" y="471"/>
                  <a:pt x="280" y="471"/>
                </a:cubicBezTo>
                <a:cubicBezTo>
                  <a:pt x="295" y="471"/>
                  <a:pt x="324" y="457"/>
                  <a:pt x="324" y="427"/>
                </a:cubicBezTo>
                <a:cubicBezTo>
                  <a:pt x="324" y="44"/>
                  <a:pt x="324" y="44"/>
                  <a:pt x="324" y="44"/>
                </a:cubicBezTo>
                <a:cubicBezTo>
                  <a:pt x="324" y="15"/>
                  <a:pt x="295" y="0"/>
                  <a:pt x="280" y="0"/>
                </a:cubicBezTo>
                <a:close/>
                <a:moveTo>
                  <a:pt x="103" y="295"/>
                </a:moveTo>
                <a:lnTo>
                  <a:pt x="103" y="295"/>
                </a:lnTo>
                <a:cubicBezTo>
                  <a:pt x="103" y="309"/>
                  <a:pt x="89" y="309"/>
                  <a:pt x="89" y="309"/>
                </a:cubicBezTo>
                <a:cubicBezTo>
                  <a:pt x="59" y="309"/>
                  <a:pt x="59" y="309"/>
                  <a:pt x="59" y="309"/>
                </a:cubicBezTo>
                <a:cubicBezTo>
                  <a:pt x="59" y="309"/>
                  <a:pt x="44" y="309"/>
                  <a:pt x="44" y="295"/>
                </a:cubicBezTo>
                <a:cubicBezTo>
                  <a:pt x="44" y="177"/>
                  <a:pt x="44" y="177"/>
                  <a:pt x="44" y="177"/>
                </a:cubicBezTo>
                <a:cubicBezTo>
                  <a:pt x="44" y="162"/>
                  <a:pt x="59" y="162"/>
                  <a:pt x="59" y="162"/>
                </a:cubicBez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103" y="162"/>
                  <a:pt x="103" y="177"/>
                </a:cubicBezTo>
                <a:lnTo>
                  <a:pt x="103" y="295"/>
                </a:lnTo>
                <a:close/>
                <a:moveTo>
                  <a:pt x="280" y="427"/>
                </a:moveTo>
                <a:lnTo>
                  <a:pt x="280" y="427"/>
                </a:lnTo>
                <a:cubicBezTo>
                  <a:pt x="148" y="339"/>
                  <a:pt x="148" y="339"/>
                  <a:pt x="148" y="339"/>
                </a:cubicBezTo>
                <a:cubicBezTo>
                  <a:pt x="148" y="309"/>
                  <a:pt x="148" y="148"/>
                  <a:pt x="148" y="118"/>
                </a:cubicBezTo>
                <a:cubicBezTo>
                  <a:pt x="280" y="44"/>
                  <a:pt x="280" y="44"/>
                  <a:pt x="280" y="44"/>
                </a:cubicBezTo>
                <a:cubicBezTo>
                  <a:pt x="280" y="59"/>
                  <a:pt x="280" y="412"/>
                  <a:pt x="280" y="427"/>
                </a:cubicBezTo>
                <a:close/>
                <a:moveTo>
                  <a:pt x="383" y="103"/>
                </a:moveTo>
                <a:lnTo>
                  <a:pt x="383" y="103"/>
                </a:lnTo>
                <a:cubicBezTo>
                  <a:pt x="383" y="133"/>
                  <a:pt x="383" y="133"/>
                  <a:pt x="383" y="133"/>
                </a:cubicBezTo>
                <a:cubicBezTo>
                  <a:pt x="427" y="148"/>
                  <a:pt x="457" y="191"/>
                  <a:pt x="457" y="236"/>
                </a:cubicBezTo>
                <a:cubicBezTo>
                  <a:pt x="457" y="280"/>
                  <a:pt x="427" y="324"/>
                  <a:pt x="383" y="339"/>
                </a:cubicBezTo>
                <a:cubicBezTo>
                  <a:pt x="383" y="368"/>
                  <a:pt x="383" y="368"/>
                  <a:pt x="383" y="368"/>
                </a:cubicBezTo>
                <a:cubicBezTo>
                  <a:pt x="442" y="368"/>
                  <a:pt x="501" y="309"/>
                  <a:pt x="501" y="236"/>
                </a:cubicBezTo>
                <a:cubicBezTo>
                  <a:pt x="501" y="162"/>
                  <a:pt x="442" y="103"/>
                  <a:pt x="383" y="103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8" name="Freeform 130"/>
          <p:cNvSpPr>
            <a:spLocks noChangeArrowheads="1"/>
          </p:cNvSpPr>
          <p:nvPr/>
        </p:nvSpPr>
        <p:spPr bwMode="auto">
          <a:xfrm>
            <a:off x="1723972" y="3825657"/>
            <a:ext cx="207858" cy="299021"/>
          </a:xfrm>
          <a:custGeom>
            <a:avLst/>
            <a:gdLst>
              <a:gd name="T0" fmla="*/ 280 w 325"/>
              <a:gd name="T1" fmla="*/ 0 h 472"/>
              <a:gd name="T2" fmla="*/ 280 w 325"/>
              <a:gd name="T3" fmla="*/ 0 h 472"/>
              <a:gd name="T4" fmla="*/ 103 w 325"/>
              <a:gd name="T5" fmla="*/ 118 h 472"/>
              <a:gd name="T6" fmla="*/ 44 w 325"/>
              <a:gd name="T7" fmla="*/ 118 h 472"/>
              <a:gd name="T8" fmla="*/ 0 w 325"/>
              <a:gd name="T9" fmla="*/ 162 h 472"/>
              <a:gd name="T10" fmla="*/ 0 w 325"/>
              <a:gd name="T11" fmla="*/ 309 h 472"/>
              <a:gd name="T12" fmla="*/ 44 w 325"/>
              <a:gd name="T13" fmla="*/ 353 h 472"/>
              <a:gd name="T14" fmla="*/ 103 w 325"/>
              <a:gd name="T15" fmla="*/ 353 h 472"/>
              <a:gd name="T16" fmla="*/ 280 w 325"/>
              <a:gd name="T17" fmla="*/ 471 h 472"/>
              <a:gd name="T18" fmla="*/ 324 w 325"/>
              <a:gd name="T19" fmla="*/ 427 h 472"/>
              <a:gd name="T20" fmla="*/ 324 w 325"/>
              <a:gd name="T21" fmla="*/ 44 h 472"/>
              <a:gd name="T22" fmla="*/ 280 w 325"/>
              <a:gd name="T23" fmla="*/ 0 h 472"/>
              <a:gd name="T24" fmla="*/ 103 w 325"/>
              <a:gd name="T25" fmla="*/ 295 h 472"/>
              <a:gd name="T26" fmla="*/ 103 w 325"/>
              <a:gd name="T27" fmla="*/ 295 h 472"/>
              <a:gd name="T28" fmla="*/ 88 w 325"/>
              <a:gd name="T29" fmla="*/ 309 h 472"/>
              <a:gd name="T30" fmla="*/ 59 w 325"/>
              <a:gd name="T31" fmla="*/ 309 h 472"/>
              <a:gd name="T32" fmla="*/ 44 w 325"/>
              <a:gd name="T33" fmla="*/ 295 h 472"/>
              <a:gd name="T34" fmla="*/ 44 w 325"/>
              <a:gd name="T35" fmla="*/ 177 h 472"/>
              <a:gd name="T36" fmla="*/ 59 w 325"/>
              <a:gd name="T37" fmla="*/ 162 h 472"/>
              <a:gd name="T38" fmla="*/ 88 w 325"/>
              <a:gd name="T39" fmla="*/ 162 h 472"/>
              <a:gd name="T40" fmla="*/ 103 w 325"/>
              <a:gd name="T41" fmla="*/ 177 h 472"/>
              <a:gd name="T42" fmla="*/ 103 w 325"/>
              <a:gd name="T43" fmla="*/ 295 h 472"/>
              <a:gd name="T44" fmla="*/ 280 w 325"/>
              <a:gd name="T45" fmla="*/ 427 h 472"/>
              <a:gd name="T46" fmla="*/ 280 w 325"/>
              <a:gd name="T47" fmla="*/ 427 h 472"/>
              <a:gd name="T48" fmla="*/ 147 w 325"/>
              <a:gd name="T49" fmla="*/ 339 h 472"/>
              <a:gd name="T50" fmla="*/ 147 w 325"/>
              <a:gd name="T51" fmla="*/ 118 h 472"/>
              <a:gd name="T52" fmla="*/ 280 w 325"/>
              <a:gd name="T53" fmla="*/ 44 h 472"/>
              <a:gd name="T54" fmla="*/ 280 w 325"/>
              <a:gd name="T55" fmla="*/ 427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25" h="472">
                <a:moveTo>
                  <a:pt x="280" y="0"/>
                </a:moveTo>
                <a:lnTo>
                  <a:pt x="280" y="0"/>
                </a:lnTo>
                <a:cubicBezTo>
                  <a:pt x="103" y="118"/>
                  <a:pt x="103" y="118"/>
                  <a:pt x="103" y="118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30" y="118"/>
                  <a:pt x="0" y="133"/>
                  <a:pt x="0" y="162"/>
                </a:cubicBezTo>
                <a:cubicBezTo>
                  <a:pt x="0" y="309"/>
                  <a:pt x="0" y="309"/>
                  <a:pt x="0" y="309"/>
                </a:cubicBezTo>
                <a:cubicBezTo>
                  <a:pt x="0" y="339"/>
                  <a:pt x="30" y="353"/>
                  <a:pt x="44" y="353"/>
                </a:cubicBezTo>
                <a:cubicBezTo>
                  <a:pt x="103" y="353"/>
                  <a:pt x="103" y="353"/>
                  <a:pt x="103" y="353"/>
                </a:cubicBezTo>
                <a:cubicBezTo>
                  <a:pt x="280" y="471"/>
                  <a:pt x="280" y="471"/>
                  <a:pt x="280" y="471"/>
                </a:cubicBezTo>
                <a:cubicBezTo>
                  <a:pt x="294" y="471"/>
                  <a:pt x="324" y="457"/>
                  <a:pt x="324" y="427"/>
                </a:cubicBezTo>
                <a:cubicBezTo>
                  <a:pt x="324" y="44"/>
                  <a:pt x="324" y="44"/>
                  <a:pt x="324" y="44"/>
                </a:cubicBezTo>
                <a:cubicBezTo>
                  <a:pt x="324" y="15"/>
                  <a:pt x="294" y="0"/>
                  <a:pt x="280" y="0"/>
                </a:cubicBezTo>
                <a:close/>
                <a:moveTo>
                  <a:pt x="103" y="295"/>
                </a:moveTo>
                <a:lnTo>
                  <a:pt x="103" y="295"/>
                </a:lnTo>
                <a:cubicBezTo>
                  <a:pt x="103" y="309"/>
                  <a:pt x="88" y="309"/>
                  <a:pt x="88" y="309"/>
                </a:cubicBezTo>
                <a:cubicBezTo>
                  <a:pt x="59" y="309"/>
                  <a:pt x="59" y="309"/>
                  <a:pt x="59" y="309"/>
                </a:cubicBezTo>
                <a:cubicBezTo>
                  <a:pt x="59" y="309"/>
                  <a:pt x="44" y="309"/>
                  <a:pt x="44" y="295"/>
                </a:cubicBezTo>
                <a:cubicBezTo>
                  <a:pt x="44" y="177"/>
                  <a:pt x="44" y="177"/>
                  <a:pt x="44" y="177"/>
                </a:cubicBezTo>
                <a:cubicBezTo>
                  <a:pt x="44" y="162"/>
                  <a:pt x="59" y="162"/>
                  <a:pt x="59" y="162"/>
                </a:cubicBezTo>
                <a:cubicBezTo>
                  <a:pt x="88" y="162"/>
                  <a:pt x="88" y="162"/>
                  <a:pt x="88" y="162"/>
                </a:cubicBezTo>
                <a:cubicBezTo>
                  <a:pt x="88" y="162"/>
                  <a:pt x="103" y="162"/>
                  <a:pt x="103" y="177"/>
                </a:cubicBezTo>
                <a:lnTo>
                  <a:pt x="103" y="295"/>
                </a:lnTo>
                <a:close/>
                <a:moveTo>
                  <a:pt x="280" y="427"/>
                </a:moveTo>
                <a:lnTo>
                  <a:pt x="280" y="427"/>
                </a:lnTo>
                <a:cubicBezTo>
                  <a:pt x="147" y="339"/>
                  <a:pt x="147" y="339"/>
                  <a:pt x="147" y="339"/>
                </a:cubicBezTo>
                <a:cubicBezTo>
                  <a:pt x="147" y="309"/>
                  <a:pt x="147" y="148"/>
                  <a:pt x="147" y="118"/>
                </a:cubicBezTo>
                <a:cubicBezTo>
                  <a:pt x="280" y="44"/>
                  <a:pt x="280" y="44"/>
                  <a:pt x="280" y="44"/>
                </a:cubicBezTo>
                <a:cubicBezTo>
                  <a:pt x="280" y="59"/>
                  <a:pt x="280" y="412"/>
                  <a:pt x="280" y="427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89" name="Freeform 131"/>
          <p:cNvSpPr>
            <a:spLocks noChangeArrowheads="1"/>
          </p:cNvSpPr>
          <p:nvPr/>
        </p:nvSpPr>
        <p:spPr bwMode="auto">
          <a:xfrm>
            <a:off x="1039673" y="3776599"/>
            <a:ext cx="301279" cy="392464"/>
          </a:xfrm>
          <a:custGeom>
            <a:avLst/>
            <a:gdLst>
              <a:gd name="T0" fmla="*/ 368 w 472"/>
              <a:gd name="T1" fmla="*/ 441 h 619"/>
              <a:gd name="T2" fmla="*/ 368 w 472"/>
              <a:gd name="T3" fmla="*/ 441 h 619"/>
              <a:gd name="T4" fmla="*/ 236 w 472"/>
              <a:gd name="T5" fmla="*/ 309 h 619"/>
              <a:gd name="T6" fmla="*/ 104 w 472"/>
              <a:gd name="T7" fmla="*/ 441 h 619"/>
              <a:gd name="T8" fmla="*/ 236 w 472"/>
              <a:gd name="T9" fmla="*/ 589 h 619"/>
              <a:gd name="T10" fmla="*/ 368 w 472"/>
              <a:gd name="T11" fmla="*/ 441 h 619"/>
              <a:gd name="T12" fmla="*/ 236 w 472"/>
              <a:gd name="T13" fmla="*/ 544 h 619"/>
              <a:gd name="T14" fmla="*/ 236 w 472"/>
              <a:gd name="T15" fmla="*/ 544 h 619"/>
              <a:gd name="T16" fmla="*/ 133 w 472"/>
              <a:gd name="T17" fmla="*/ 441 h 619"/>
              <a:gd name="T18" fmla="*/ 236 w 472"/>
              <a:gd name="T19" fmla="*/ 353 h 619"/>
              <a:gd name="T20" fmla="*/ 339 w 472"/>
              <a:gd name="T21" fmla="*/ 441 h 619"/>
              <a:gd name="T22" fmla="*/ 236 w 472"/>
              <a:gd name="T23" fmla="*/ 544 h 619"/>
              <a:gd name="T24" fmla="*/ 398 w 472"/>
              <a:gd name="T25" fmla="*/ 0 h 619"/>
              <a:gd name="T26" fmla="*/ 398 w 472"/>
              <a:gd name="T27" fmla="*/ 0 h 619"/>
              <a:gd name="T28" fmla="*/ 74 w 472"/>
              <a:gd name="T29" fmla="*/ 0 h 619"/>
              <a:gd name="T30" fmla="*/ 0 w 472"/>
              <a:gd name="T31" fmla="*/ 73 h 619"/>
              <a:gd name="T32" fmla="*/ 0 w 472"/>
              <a:gd name="T33" fmla="*/ 544 h 619"/>
              <a:gd name="T34" fmla="*/ 74 w 472"/>
              <a:gd name="T35" fmla="*/ 618 h 619"/>
              <a:gd name="T36" fmla="*/ 398 w 472"/>
              <a:gd name="T37" fmla="*/ 618 h 619"/>
              <a:gd name="T38" fmla="*/ 471 w 472"/>
              <a:gd name="T39" fmla="*/ 544 h 619"/>
              <a:gd name="T40" fmla="*/ 471 w 472"/>
              <a:gd name="T41" fmla="*/ 73 h 619"/>
              <a:gd name="T42" fmla="*/ 398 w 472"/>
              <a:gd name="T43" fmla="*/ 0 h 619"/>
              <a:gd name="T44" fmla="*/ 427 w 472"/>
              <a:gd name="T45" fmla="*/ 544 h 619"/>
              <a:gd name="T46" fmla="*/ 427 w 472"/>
              <a:gd name="T47" fmla="*/ 544 h 619"/>
              <a:gd name="T48" fmla="*/ 398 w 472"/>
              <a:gd name="T49" fmla="*/ 589 h 619"/>
              <a:gd name="T50" fmla="*/ 236 w 472"/>
              <a:gd name="T51" fmla="*/ 589 h 619"/>
              <a:gd name="T52" fmla="*/ 74 w 472"/>
              <a:gd name="T53" fmla="*/ 589 h 619"/>
              <a:gd name="T54" fmla="*/ 45 w 472"/>
              <a:gd name="T55" fmla="*/ 544 h 619"/>
              <a:gd name="T56" fmla="*/ 45 w 472"/>
              <a:gd name="T57" fmla="*/ 73 h 619"/>
              <a:gd name="T58" fmla="*/ 74 w 472"/>
              <a:gd name="T59" fmla="*/ 29 h 619"/>
              <a:gd name="T60" fmla="*/ 398 w 472"/>
              <a:gd name="T61" fmla="*/ 29 h 619"/>
              <a:gd name="T62" fmla="*/ 427 w 472"/>
              <a:gd name="T63" fmla="*/ 73 h 619"/>
              <a:gd name="T64" fmla="*/ 427 w 472"/>
              <a:gd name="T65" fmla="*/ 544 h 619"/>
              <a:gd name="T66" fmla="*/ 236 w 472"/>
              <a:gd name="T67" fmla="*/ 73 h 619"/>
              <a:gd name="T68" fmla="*/ 236 w 472"/>
              <a:gd name="T69" fmla="*/ 73 h 619"/>
              <a:gd name="T70" fmla="*/ 133 w 472"/>
              <a:gd name="T71" fmla="*/ 176 h 619"/>
              <a:gd name="T72" fmla="*/ 236 w 472"/>
              <a:gd name="T73" fmla="*/ 264 h 619"/>
              <a:gd name="T74" fmla="*/ 339 w 472"/>
              <a:gd name="T75" fmla="*/ 176 h 619"/>
              <a:gd name="T76" fmla="*/ 236 w 472"/>
              <a:gd name="T77" fmla="*/ 73 h 619"/>
              <a:gd name="T78" fmla="*/ 236 w 472"/>
              <a:gd name="T79" fmla="*/ 235 h 619"/>
              <a:gd name="T80" fmla="*/ 236 w 472"/>
              <a:gd name="T81" fmla="*/ 235 h 619"/>
              <a:gd name="T82" fmla="*/ 177 w 472"/>
              <a:gd name="T83" fmla="*/ 176 h 619"/>
              <a:gd name="T84" fmla="*/ 236 w 472"/>
              <a:gd name="T85" fmla="*/ 117 h 619"/>
              <a:gd name="T86" fmla="*/ 295 w 472"/>
              <a:gd name="T87" fmla="*/ 176 h 619"/>
              <a:gd name="T88" fmla="*/ 236 w 472"/>
              <a:gd name="T89" fmla="*/ 235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72" h="619">
                <a:moveTo>
                  <a:pt x="368" y="441"/>
                </a:moveTo>
                <a:lnTo>
                  <a:pt x="368" y="441"/>
                </a:lnTo>
                <a:cubicBezTo>
                  <a:pt x="368" y="368"/>
                  <a:pt x="309" y="309"/>
                  <a:pt x="236" y="309"/>
                </a:cubicBezTo>
                <a:cubicBezTo>
                  <a:pt x="162" y="309"/>
                  <a:pt x="104" y="368"/>
                  <a:pt x="104" y="441"/>
                </a:cubicBezTo>
                <a:cubicBezTo>
                  <a:pt x="104" y="515"/>
                  <a:pt x="162" y="589"/>
                  <a:pt x="236" y="589"/>
                </a:cubicBezTo>
                <a:cubicBezTo>
                  <a:pt x="309" y="589"/>
                  <a:pt x="368" y="515"/>
                  <a:pt x="368" y="441"/>
                </a:cubicBezTo>
                <a:close/>
                <a:moveTo>
                  <a:pt x="236" y="544"/>
                </a:moveTo>
                <a:lnTo>
                  <a:pt x="236" y="544"/>
                </a:lnTo>
                <a:cubicBezTo>
                  <a:pt x="177" y="544"/>
                  <a:pt x="133" y="500"/>
                  <a:pt x="133" y="441"/>
                </a:cubicBezTo>
                <a:cubicBezTo>
                  <a:pt x="133" y="397"/>
                  <a:pt x="177" y="353"/>
                  <a:pt x="236" y="353"/>
                </a:cubicBezTo>
                <a:cubicBezTo>
                  <a:pt x="295" y="353"/>
                  <a:pt x="339" y="397"/>
                  <a:pt x="339" y="441"/>
                </a:cubicBezTo>
                <a:cubicBezTo>
                  <a:pt x="339" y="500"/>
                  <a:pt x="295" y="544"/>
                  <a:pt x="236" y="544"/>
                </a:cubicBezTo>
                <a:close/>
                <a:moveTo>
                  <a:pt x="398" y="0"/>
                </a:moveTo>
                <a:lnTo>
                  <a:pt x="398" y="0"/>
                </a:lnTo>
                <a:cubicBezTo>
                  <a:pt x="74" y="0"/>
                  <a:pt x="74" y="0"/>
                  <a:pt x="74" y="0"/>
                </a:cubicBezTo>
                <a:cubicBezTo>
                  <a:pt x="30" y="0"/>
                  <a:pt x="0" y="29"/>
                  <a:pt x="0" y="73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30" y="618"/>
                  <a:pt x="74" y="618"/>
                </a:cubicBezTo>
                <a:cubicBezTo>
                  <a:pt x="398" y="618"/>
                  <a:pt x="398" y="618"/>
                  <a:pt x="398" y="618"/>
                </a:cubicBezTo>
                <a:cubicBezTo>
                  <a:pt x="442" y="618"/>
                  <a:pt x="471" y="589"/>
                  <a:pt x="471" y="544"/>
                </a:cubicBezTo>
                <a:cubicBezTo>
                  <a:pt x="471" y="73"/>
                  <a:pt x="471" y="73"/>
                  <a:pt x="471" y="73"/>
                </a:cubicBezTo>
                <a:cubicBezTo>
                  <a:pt x="471" y="29"/>
                  <a:pt x="442" y="0"/>
                  <a:pt x="398" y="0"/>
                </a:cubicBezTo>
                <a:close/>
                <a:moveTo>
                  <a:pt x="427" y="544"/>
                </a:moveTo>
                <a:lnTo>
                  <a:pt x="427" y="544"/>
                </a:lnTo>
                <a:cubicBezTo>
                  <a:pt x="427" y="559"/>
                  <a:pt x="413" y="589"/>
                  <a:pt x="398" y="589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45" y="559"/>
                  <a:pt x="45" y="544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59"/>
                  <a:pt x="59" y="29"/>
                  <a:pt x="74" y="29"/>
                </a:cubicBezTo>
                <a:cubicBezTo>
                  <a:pt x="398" y="29"/>
                  <a:pt x="398" y="29"/>
                  <a:pt x="398" y="29"/>
                </a:cubicBezTo>
                <a:cubicBezTo>
                  <a:pt x="413" y="29"/>
                  <a:pt x="427" y="59"/>
                  <a:pt x="427" y="73"/>
                </a:cubicBezTo>
                <a:lnTo>
                  <a:pt x="427" y="544"/>
                </a:lnTo>
                <a:close/>
                <a:moveTo>
                  <a:pt x="236" y="73"/>
                </a:moveTo>
                <a:lnTo>
                  <a:pt x="236" y="73"/>
                </a:lnTo>
                <a:cubicBezTo>
                  <a:pt x="177" y="73"/>
                  <a:pt x="133" y="117"/>
                  <a:pt x="133" y="176"/>
                </a:cubicBezTo>
                <a:cubicBezTo>
                  <a:pt x="133" y="221"/>
                  <a:pt x="177" y="264"/>
                  <a:pt x="236" y="264"/>
                </a:cubicBezTo>
                <a:cubicBezTo>
                  <a:pt x="295" y="264"/>
                  <a:pt x="339" y="221"/>
                  <a:pt x="339" y="176"/>
                </a:cubicBezTo>
                <a:cubicBezTo>
                  <a:pt x="339" y="117"/>
                  <a:pt x="295" y="73"/>
                  <a:pt x="236" y="73"/>
                </a:cubicBezTo>
                <a:close/>
                <a:moveTo>
                  <a:pt x="236" y="235"/>
                </a:moveTo>
                <a:lnTo>
                  <a:pt x="236" y="235"/>
                </a:lnTo>
                <a:cubicBezTo>
                  <a:pt x="207" y="235"/>
                  <a:pt x="177" y="206"/>
                  <a:pt x="177" y="176"/>
                </a:cubicBezTo>
                <a:cubicBezTo>
                  <a:pt x="177" y="132"/>
                  <a:pt x="207" y="117"/>
                  <a:pt x="236" y="117"/>
                </a:cubicBezTo>
                <a:cubicBezTo>
                  <a:pt x="266" y="117"/>
                  <a:pt x="295" y="132"/>
                  <a:pt x="295" y="176"/>
                </a:cubicBezTo>
                <a:cubicBezTo>
                  <a:pt x="295" y="206"/>
                  <a:pt x="266" y="235"/>
                  <a:pt x="236" y="235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0" name="Freeform 132"/>
          <p:cNvSpPr>
            <a:spLocks noChangeArrowheads="1"/>
          </p:cNvSpPr>
          <p:nvPr/>
        </p:nvSpPr>
        <p:spPr bwMode="auto">
          <a:xfrm>
            <a:off x="6836349" y="3122493"/>
            <a:ext cx="392362" cy="404144"/>
          </a:xfrm>
          <a:custGeom>
            <a:avLst/>
            <a:gdLst>
              <a:gd name="T0" fmla="*/ 530 w 619"/>
              <a:gd name="T1" fmla="*/ 515 h 634"/>
              <a:gd name="T2" fmla="*/ 530 w 619"/>
              <a:gd name="T3" fmla="*/ 560 h 634"/>
              <a:gd name="T4" fmla="*/ 530 w 619"/>
              <a:gd name="T5" fmla="*/ 515 h 634"/>
              <a:gd name="T6" fmla="*/ 88 w 619"/>
              <a:gd name="T7" fmla="*/ 118 h 634"/>
              <a:gd name="T8" fmla="*/ 88 w 619"/>
              <a:gd name="T9" fmla="*/ 88 h 634"/>
              <a:gd name="T10" fmla="*/ 88 w 619"/>
              <a:gd name="T11" fmla="*/ 118 h 634"/>
              <a:gd name="T12" fmla="*/ 88 w 619"/>
              <a:gd name="T13" fmla="*/ 515 h 634"/>
              <a:gd name="T14" fmla="*/ 88 w 619"/>
              <a:gd name="T15" fmla="*/ 560 h 634"/>
              <a:gd name="T16" fmla="*/ 88 w 619"/>
              <a:gd name="T17" fmla="*/ 515 h 634"/>
              <a:gd name="T18" fmla="*/ 309 w 619"/>
              <a:gd name="T19" fmla="*/ 88 h 634"/>
              <a:gd name="T20" fmla="*/ 309 w 619"/>
              <a:gd name="T21" fmla="*/ 560 h 634"/>
              <a:gd name="T22" fmla="*/ 309 w 619"/>
              <a:gd name="T23" fmla="*/ 88 h 634"/>
              <a:gd name="T24" fmla="*/ 309 w 619"/>
              <a:gd name="T25" fmla="*/ 515 h 634"/>
              <a:gd name="T26" fmla="*/ 309 w 619"/>
              <a:gd name="T27" fmla="*/ 118 h 634"/>
              <a:gd name="T28" fmla="*/ 309 w 619"/>
              <a:gd name="T29" fmla="*/ 515 h 634"/>
              <a:gd name="T30" fmla="*/ 309 w 619"/>
              <a:gd name="T31" fmla="*/ 206 h 634"/>
              <a:gd name="T32" fmla="*/ 309 w 619"/>
              <a:gd name="T33" fmla="*/ 442 h 634"/>
              <a:gd name="T34" fmla="*/ 309 w 619"/>
              <a:gd name="T35" fmla="*/ 206 h 634"/>
              <a:gd name="T36" fmla="*/ 309 w 619"/>
              <a:gd name="T37" fmla="*/ 398 h 634"/>
              <a:gd name="T38" fmla="*/ 309 w 619"/>
              <a:gd name="T39" fmla="*/ 235 h 634"/>
              <a:gd name="T40" fmla="*/ 309 w 619"/>
              <a:gd name="T41" fmla="*/ 398 h 634"/>
              <a:gd name="T42" fmla="*/ 545 w 619"/>
              <a:gd name="T43" fmla="*/ 0 h 634"/>
              <a:gd name="T44" fmla="*/ 0 w 619"/>
              <a:gd name="T45" fmla="*/ 88 h 634"/>
              <a:gd name="T46" fmla="*/ 74 w 619"/>
              <a:gd name="T47" fmla="*/ 633 h 634"/>
              <a:gd name="T48" fmla="*/ 618 w 619"/>
              <a:gd name="T49" fmla="*/ 560 h 634"/>
              <a:gd name="T50" fmla="*/ 545 w 619"/>
              <a:gd name="T51" fmla="*/ 0 h 634"/>
              <a:gd name="T52" fmla="*/ 589 w 619"/>
              <a:gd name="T53" fmla="*/ 560 h 634"/>
              <a:gd name="T54" fmla="*/ 74 w 619"/>
              <a:gd name="T55" fmla="*/ 589 h 634"/>
              <a:gd name="T56" fmla="*/ 29 w 619"/>
              <a:gd name="T57" fmla="*/ 88 h 634"/>
              <a:gd name="T58" fmla="*/ 545 w 619"/>
              <a:gd name="T59" fmla="*/ 44 h 634"/>
              <a:gd name="T60" fmla="*/ 589 w 619"/>
              <a:gd name="T61" fmla="*/ 560 h 634"/>
              <a:gd name="T62" fmla="*/ 530 w 619"/>
              <a:gd name="T63" fmla="*/ 88 h 634"/>
              <a:gd name="T64" fmla="*/ 530 w 619"/>
              <a:gd name="T65" fmla="*/ 118 h 634"/>
              <a:gd name="T66" fmla="*/ 530 w 619"/>
              <a:gd name="T67" fmla="*/ 88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9" h="634">
                <a:moveTo>
                  <a:pt x="530" y="515"/>
                </a:moveTo>
                <a:lnTo>
                  <a:pt x="530" y="515"/>
                </a:lnTo>
                <a:cubicBezTo>
                  <a:pt x="515" y="515"/>
                  <a:pt x="500" y="530"/>
                  <a:pt x="500" y="530"/>
                </a:cubicBezTo>
                <a:cubicBezTo>
                  <a:pt x="500" y="545"/>
                  <a:pt x="515" y="560"/>
                  <a:pt x="530" y="560"/>
                </a:cubicBezTo>
                <a:cubicBezTo>
                  <a:pt x="530" y="560"/>
                  <a:pt x="545" y="545"/>
                  <a:pt x="545" y="530"/>
                </a:cubicBezTo>
                <a:lnTo>
                  <a:pt x="530" y="515"/>
                </a:lnTo>
                <a:close/>
                <a:moveTo>
                  <a:pt x="88" y="118"/>
                </a:moveTo>
                <a:lnTo>
                  <a:pt x="88" y="118"/>
                </a:lnTo>
                <a:cubicBezTo>
                  <a:pt x="103" y="118"/>
                  <a:pt x="118" y="118"/>
                  <a:pt x="118" y="103"/>
                </a:cubicBezTo>
                <a:cubicBezTo>
                  <a:pt x="118" y="88"/>
                  <a:pt x="103" y="88"/>
                  <a:pt x="88" y="88"/>
                </a:cubicBezTo>
                <a:cubicBezTo>
                  <a:pt x="88" y="88"/>
                  <a:pt x="74" y="88"/>
                  <a:pt x="74" y="103"/>
                </a:cubicBezTo>
                <a:cubicBezTo>
                  <a:pt x="74" y="118"/>
                  <a:pt x="88" y="118"/>
                  <a:pt x="88" y="118"/>
                </a:cubicBezTo>
                <a:close/>
                <a:moveTo>
                  <a:pt x="88" y="515"/>
                </a:moveTo>
                <a:lnTo>
                  <a:pt x="88" y="515"/>
                </a:lnTo>
                <a:lnTo>
                  <a:pt x="74" y="530"/>
                </a:lnTo>
                <a:cubicBezTo>
                  <a:pt x="74" y="545"/>
                  <a:pt x="88" y="560"/>
                  <a:pt x="88" y="560"/>
                </a:cubicBezTo>
                <a:cubicBezTo>
                  <a:pt x="103" y="560"/>
                  <a:pt x="118" y="545"/>
                  <a:pt x="118" y="530"/>
                </a:cubicBezTo>
                <a:cubicBezTo>
                  <a:pt x="118" y="530"/>
                  <a:pt x="103" y="515"/>
                  <a:pt x="88" y="515"/>
                </a:cubicBezTo>
                <a:close/>
                <a:moveTo>
                  <a:pt x="309" y="88"/>
                </a:moveTo>
                <a:lnTo>
                  <a:pt x="309" y="88"/>
                </a:lnTo>
                <a:cubicBezTo>
                  <a:pt x="177" y="88"/>
                  <a:pt x="74" y="192"/>
                  <a:pt x="74" y="324"/>
                </a:cubicBezTo>
                <a:cubicBezTo>
                  <a:pt x="74" y="456"/>
                  <a:pt x="177" y="560"/>
                  <a:pt x="309" y="560"/>
                </a:cubicBezTo>
                <a:cubicBezTo>
                  <a:pt x="441" y="560"/>
                  <a:pt x="545" y="456"/>
                  <a:pt x="545" y="324"/>
                </a:cubicBezTo>
                <a:cubicBezTo>
                  <a:pt x="545" y="192"/>
                  <a:pt x="441" y="88"/>
                  <a:pt x="309" y="88"/>
                </a:cubicBezTo>
                <a:close/>
                <a:moveTo>
                  <a:pt x="309" y="515"/>
                </a:moveTo>
                <a:lnTo>
                  <a:pt x="309" y="515"/>
                </a:lnTo>
                <a:cubicBezTo>
                  <a:pt x="206" y="515"/>
                  <a:pt x="118" y="427"/>
                  <a:pt x="118" y="324"/>
                </a:cubicBezTo>
                <a:cubicBezTo>
                  <a:pt x="118" y="206"/>
                  <a:pt x="206" y="118"/>
                  <a:pt x="309" y="118"/>
                </a:cubicBezTo>
                <a:cubicBezTo>
                  <a:pt x="412" y="118"/>
                  <a:pt x="500" y="206"/>
                  <a:pt x="500" y="324"/>
                </a:cubicBezTo>
                <a:cubicBezTo>
                  <a:pt x="500" y="427"/>
                  <a:pt x="412" y="515"/>
                  <a:pt x="309" y="515"/>
                </a:cubicBezTo>
                <a:close/>
                <a:moveTo>
                  <a:pt x="309" y="206"/>
                </a:moveTo>
                <a:lnTo>
                  <a:pt x="309" y="206"/>
                </a:lnTo>
                <a:cubicBezTo>
                  <a:pt x="250" y="206"/>
                  <a:pt x="191" y="251"/>
                  <a:pt x="191" y="324"/>
                </a:cubicBezTo>
                <a:cubicBezTo>
                  <a:pt x="191" y="383"/>
                  <a:pt x="250" y="442"/>
                  <a:pt x="309" y="442"/>
                </a:cubicBezTo>
                <a:cubicBezTo>
                  <a:pt x="368" y="442"/>
                  <a:pt x="427" y="383"/>
                  <a:pt x="427" y="324"/>
                </a:cubicBezTo>
                <a:cubicBezTo>
                  <a:pt x="427" y="251"/>
                  <a:pt x="368" y="206"/>
                  <a:pt x="309" y="206"/>
                </a:cubicBezTo>
                <a:close/>
                <a:moveTo>
                  <a:pt x="309" y="398"/>
                </a:moveTo>
                <a:lnTo>
                  <a:pt x="309" y="398"/>
                </a:lnTo>
                <a:cubicBezTo>
                  <a:pt x="265" y="398"/>
                  <a:pt x="236" y="368"/>
                  <a:pt x="236" y="324"/>
                </a:cubicBezTo>
                <a:cubicBezTo>
                  <a:pt x="236" y="280"/>
                  <a:pt x="265" y="235"/>
                  <a:pt x="309" y="235"/>
                </a:cubicBezTo>
                <a:cubicBezTo>
                  <a:pt x="353" y="235"/>
                  <a:pt x="383" y="280"/>
                  <a:pt x="383" y="324"/>
                </a:cubicBezTo>
                <a:cubicBezTo>
                  <a:pt x="383" y="368"/>
                  <a:pt x="353" y="398"/>
                  <a:pt x="309" y="398"/>
                </a:cubicBezTo>
                <a:close/>
                <a:moveTo>
                  <a:pt x="545" y="0"/>
                </a:moveTo>
                <a:lnTo>
                  <a:pt x="545" y="0"/>
                </a:lnTo>
                <a:cubicBezTo>
                  <a:pt x="74" y="0"/>
                  <a:pt x="74" y="0"/>
                  <a:pt x="74" y="0"/>
                </a:cubicBezTo>
                <a:cubicBezTo>
                  <a:pt x="29" y="0"/>
                  <a:pt x="0" y="44"/>
                  <a:pt x="0" y="88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4" y="633"/>
                </a:cubicBezTo>
                <a:cubicBezTo>
                  <a:pt x="545" y="633"/>
                  <a:pt x="545" y="633"/>
                  <a:pt x="545" y="633"/>
                </a:cubicBezTo>
                <a:cubicBezTo>
                  <a:pt x="589" y="633"/>
                  <a:pt x="618" y="604"/>
                  <a:pt x="618" y="560"/>
                </a:cubicBezTo>
                <a:cubicBezTo>
                  <a:pt x="618" y="88"/>
                  <a:pt x="618" y="88"/>
                  <a:pt x="618" y="88"/>
                </a:cubicBezTo>
                <a:cubicBezTo>
                  <a:pt x="618" y="44"/>
                  <a:pt x="589" y="0"/>
                  <a:pt x="545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4"/>
                  <a:pt x="559" y="589"/>
                  <a:pt x="545" y="589"/>
                </a:cubicBez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59"/>
                  <a:pt x="59" y="44"/>
                  <a:pt x="74" y="44"/>
                </a:cubicBezTo>
                <a:cubicBezTo>
                  <a:pt x="545" y="44"/>
                  <a:pt x="545" y="44"/>
                  <a:pt x="545" y="44"/>
                </a:cubicBezTo>
                <a:cubicBezTo>
                  <a:pt x="559" y="44"/>
                  <a:pt x="589" y="59"/>
                  <a:pt x="589" y="88"/>
                </a:cubicBezTo>
                <a:lnTo>
                  <a:pt x="589" y="560"/>
                </a:lnTo>
                <a:close/>
                <a:moveTo>
                  <a:pt x="530" y="88"/>
                </a:moveTo>
                <a:lnTo>
                  <a:pt x="530" y="88"/>
                </a:lnTo>
                <a:cubicBezTo>
                  <a:pt x="515" y="88"/>
                  <a:pt x="500" y="88"/>
                  <a:pt x="500" y="103"/>
                </a:cubicBezTo>
                <a:cubicBezTo>
                  <a:pt x="500" y="118"/>
                  <a:pt x="515" y="118"/>
                  <a:pt x="530" y="118"/>
                </a:cubicBezTo>
                <a:cubicBezTo>
                  <a:pt x="530" y="118"/>
                  <a:pt x="545" y="118"/>
                  <a:pt x="545" y="103"/>
                </a:cubicBezTo>
                <a:cubicBezTo>
                  <a:pt x="545" y="88"/>
                  <a:pt x="530" y="88"/>
                  <a:pt x="530" y="88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1" name="Freeform 133"/>
          <p:cNvSpPr>
            <a:spLocks noChangeArrowheads="1"/>
          </p:cNvSpPr>
          <p:nvPr/>
        </p:nvSpPr>
        <p:spPr bwMode="auto">
          <a:xfrm>
            <a:off x="6247807" y="3122493"/>
            <a:ext cx="270916" cy="404144"/>
          </a:xfrm>
          <a:custGeom>
            <a:avLst/>
            <a:gdLst>
              <a:gd name="T0" fmla="*/ 413 w 428"/>
              <a:gd name="T1" fmla="*/ 147 h 634"/>
              <a:gd name="T2" fmla="*/ 413 w 428"/>
              <a:gd name="T3" fmla="*/ 147 h 634"/>
              <a:gd name="T4" fmla="*/ 221 w 428"/>
              <a:gd name="T5" fmla="*/ 0 h 634"/>
              <a:gd name="T6" fmla="*/ 30 w 428"/>
              <a:gd name="T7" fmla="*/ 147 h 634"/>
              <a:gd name="T8" fmla="*/ 0 w 428"/>
              <a:gd name="T9" fmla="*/ 177 h 634"/>
              <a:gd name="T10" fmla="*/ 0 w 428"/>
              <a:gd name="T11" fmla="*/ 221 h 634"/>
              <a:gd name="T12" fmla="*/ 45 w 428"/>
              <a:gd name="T13" fmla="*/ 265 h 634"/>
              <a:gd name="T14" fmla="*/ 45 w 428"/>
              <a:gd name="T15" fmla="*/ 265 h 634"/>
              <a:gd name="T16" fmla="*/ 104 w 428"/>
              <a:gd name="T17" fmla="*/ 324 h 634"/>
              <a:gd name="T18" fmla="*/ 133 w 428"/>
              <a:gd name="T19" fmla="*/ 589 h 634"/>
              <a:gd name="T20" fmla="*/ 177 w 428"/>
              <a:gd name="T21" fmla="*/ 633 h 634"/>
              <a:gd name="T22" fmla="*/ 251 w 428"/>
              <a:gd name="T23" fmla="*/ 633 h 634"/>
              <a:gd name="T24" fmla="*/ 295 w 428"/>
              <a:gd name="T25" fmla="*/ 589 h 634"/>
              <a:gd name="T26" fmla="*/ 339 w 428"/>
              <a:gd name="T27" fmla="*/ 324 h 634"/>
              <a:gd name="T28" fmla="*/ 398 w 428"/>
              <a:gd name="T29" fmla="*/ 265 h 634"/>
              <a:gd name="T30" fmla="*/ 398 w 428"/>
              <a:gd name="T31" fmla="*/ 265 h 634"/>
              <a:gd name="T32" fmla="*/ 427 w 428"/>
              <a:gd name="T33" fmla="*/ 221 h 634"/>
              <a:gd name="T34" fmla="*/ 427 w 428"/>
              <a:gd name="T35" fmla="*/ 177 h 634"/>
              <a:gd name="T36" fmla="*/ 413 w 428"/>
              <a:gd name="T37" fmla="*/ 147 h 634"/>
              <a:gd name="T38" fmla="*/ 221 w 428"/>
              <a:gd name="T39" fmla="*/ 44 h 634"/>
              <a:gd name="T40" fmla="*/ 221 w 428"/>
              <a:gd name="T41" fmla="*/ 44 h 634"/>
              <a:gd name="T42" fmla="*/ 368 w 428"/>
              <a:gd name="T43" fmla="*/ 147 h 634"/>
              <a:gd name="T44" fmla="*/ 59 w 428"/>
              <a:gd name="T45" fmla="*/ 147 h 634"/>
              <a:gd name="T46" fmla="*/ 221 w 428"/>
              <a:gd name="T47" fmla="*/ 44 h 634"/>
              <a:gd name="T48" fmla="*/ 251 w 428"/>
              <a:gd name="T49" fmla="*/ 560 h 634"/>
              <a:gd name="T50" fmla="*/ 251 w 428"/>
              <a:gd name="T51" fmla="*/ 560 h 634"/>
              <a:gd name="T52" fmla="*/ 236 w 428"/>
              <a:gd name="T53" fmla="*/ 589 h 634"/>
              <a:gd name="T54" fmla="*/ 192 w 428"/>
              <a:gd name="T55" fmla="*/ 589 h 634"/>
              <a:gd name="T56" fmla="*/ 177 w 428"/>
              <a:gd name="T57" fmla="*/ 560 h 634"/>
              <a:gd name="T58" fmla="*/ 133 w 428"/>
              <a:gd name="T59" fmla="*/ 339 h 634"/>
              <a:gd name="T60" fmla="*/ 221 w 428"/>
              <a:gd name="T61" fmla="*/ 353 h 634"/>
              <a:gd name="T62" fmla="*/ 295 w 428"/>
              <a:gd name="T63" fmla="*/ 339 h 634"/>
              <a:gd name="T64" fmla="*/ 251 w 428"/>
              <a:gd name="T65" fmla="*/ 560 h 634"/>
              <a:gd name="T66" fmla="*/ 221 w 428"/>
              <a:gd name="T67" fmla="*/ 324 h 634"/>
              <a:gd name="T68" fmla="*/ 221 w 428"/>
              <a:gd name="T69" fmla="*/ 324 h 634"/>
              <a:gd name="T70" fmla="*/ 89 w 428"/>
              <a:gd name="T71" fmla="*/ 265 h 634"/>
              <a:gd name="T72" fmla="*/ 339 w 428"/>
              <a:gd name="T73" fmla="*/ 265 h 634"/>
              <a:gd name="T74" fmla="*/ 221 w 428"/>
              <a:gd name="T75" fmla="*/ 324 h 634"/>
              <a:gd name="T76" fmla="*/ 368 w 428"/>
              <a:gd name="T77" fmla="*/ 221 h 634"/>
              <a:gd name="T78" fmla="*/ 368 w 428"/>
              <a:gd name="T79" fmla="*/ 221 h 634"/>
              <a:gd name="T80" fmla="*/ 59 w 428"/>
              <a:gd name="T81" fmla="*/ 221 h 634"/>
              <a:gd name="T82" fmla="*/ 45 w 428"/>
              <a:gd name="T83" fmla="*/ 206 h 634"/>
              <a:gd name="T84" fmla="*/ 59 w 428"/>
              <a:gd name="T85" fmla="*/ 177 h 634"/>
              <a:gd name="T86" fmla="*/ 368 w 428"/>
              <a:gd name="T87" fmla="*/ 177 h 634"/>
              <a:gd name="T88" fmla="*/ 398 w 428"/>
              <a:gd name="T89" fmla="*/ 206 h 634"/>
              <a:gd name="T90" fmla="*/ 368 w 428"/>
              <a:gd name="T91" fmla="*/ 22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28" h="634">
                <a:moveTo>
                  <a:pt x="413" y="147"/>
                </a:moveTo>
                <a:lnTo>
                  <a:pt x="413" y="147"/>
                </a:lnTo>
                <a:cubicBezTo>
                  <a:pt x="383" y="59"/>
                  <a:pt x="309" y="0"/>
                  <a:pt x="221" y="0"/>
                </a:cubicBezTo>
                <a:cubicBezTo>
                  <a:pt x="118" y="0"/>
                  <a:pt x="45" y="59"/>
                  <a:pt x="30" y="147"/>
                </a:cubicBezTo>
                <a:cubicBezTo>
                  <a:pt x="15" y="147"/>
                  <a:pt x="0" y="162"/>
                  <a:pt x="0" y="177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35"/>
                  <a:pt x="15" y="265"/>
                  <a:pt x="45" y="265"/>
                </a:cubicBezTo>
                <a:lnTo>
                  <a:pt x="45" y="265"/>
                </a:lnTo>
                <a:cubicBezTo>
                  <a:pt x="59" y="280"/>
                  <a:pt x="74" y="309"/>
                  <a:pt x="104" y="324"/>
                </a:cubicBezTo>
                <a:cubicBezTo>
                  <a:pt x="133" y="589"/>
                  <a:pt x="133" y="589"/>
                  <a:pt x="133" y="589"/>
                </a:cubicBezTo>
                <a:cubicBezTo>
                  <a:pt x="133" y="618"/>
                  <a:pt x="163" y="633"/>
                  <a:pt x="177" y="633"/>
                </a:cubicBezTo>
                <a:cubicBezTo>
                  <a:pt x="251" y="633"/>
                  <a:pt x="251" y="633"/>
                  <a:pt x="251" y="633"/>
                </a:cubicBezTo>
                <a:cubicBezTo>
                  <a:pt x="280" y="633"/>
                  <a:pt x="295" y="618"/>
                  <a:pt x="295" y="589"/>
                </a:cubicBezTo>
                <a:cubicBezTo>
                  <a:pt x="339" y="324"/>
                  <a:pt x="339" y="324"/>
                  <a:pt x="339" y="324"/>
                </a:cubicBezTo>
                <a:cubicBezTo>
                  <a:pt x="354" y="309"/>
                  <a:pt x="383" y="280"/>
                  <a:pt x="398" y="265"/>
                </a:cubicBezTo>
                <a:lnTo>
                  <a:pt x="398" y="265"/>
                </a:lnTo>
                <a:cubicBezTo>
                  <a:pt x="413" y="265"/>
                  <a:pt x="427" y="235"/>
                  <a:pt x="427" y="221"/>
                </a:cubicBezTo>
                <a:cubicBezTo>
                  <a:pt x="427" y="177"/>
                  <a:pt x="427" y="177"/>
                  <a:pt x="427" y="177"/>
                </a:cubicBezTo>
                <a:cubicBezTo>
                  <a:pt x="427" y="162"/>
                  <a:pt x="427" y="147"/>
                  <a:pt x="413" y="147"/>
                </a:cubicBezTo>
                <a:close/>
                <a:moveTo>
                  <a:pt x="221" y="44"/>
                </a:moveTo>
                <a:lnTo>
                  <a:pt x="221" y="44"/>
                </a:lnTo>
                <a:cubicBezTo>
                  <a:pt x="280" y="44"/>
                  <a:pt x="354" y="88"/>
                  <a:pt x="368" y="147"/>
                </a:cubicBezTo>
                <a:cubicBezTo>
                  <a:pt x="59" y="147"/>
                  <a:pt x="59" y="147"/>
                  <a:pt x="59" y="147"/>
                </a:cubicBezTo>
                <a:cubicBezTo>
                  <a:pt x="89" y="88"/>
                  <a:pt x="148" y="44"/>
                  <a:pt x="221" y="44"/>
                </a:cubicBezTo>
                <a:close/>
                <a:moveTo>
                  <a:pt x="251" y="560"/>
                </a:moveTo>
                <a:lnTo>
                  <a:pt x="251" y="560"/>
                </a:lnTo>
                <a:cubicBezTo>
                  <a:pt x="251" y="574"/>
                  <a:pt x="251" y="589"/>
                  <a:pt x="236" y="589"/>
                </a:cubicBezTo>
                <a:cubicBezTo>
                  <a:pt x="192" y="589"/>
                  <a:pt x="192" y="589"/>
                  <a:pt x="192" y="589"/>
                </a:cubicBezTo>
                <a:cubicBezTo>
                  <a:pt x="177" y="589"/>
                  <a:pt x="177" y="574"/>
                  <a:pt x="177" y="560"/>
                </a:cubicBezTo>
                <a:cubicBezTo>
                  <a:pt x="133" y="339"/>
                  <a:pt x="133" y="339"/>
                  <a:pt x="133" y="339"/>
                </a:cubicBezTo>
                <a:cubicBezTo>
                  <a:pt x="163" y="353"/>
                  <a:pt x="192" y="353"/>
                  <a:pt x="221" y="353"/>
                </a:cubicBezTo>
                <a:cubicBezTo>
                  <a:pt x="251" y="353"/>
                  <a:pt x="266" y="353"/>
                  <a:pt x="295" y="339"/>
                </a:cubicBezTo>
                <a:lnTo>
                  <a:pt x="251" y="560"/>
                </a:lnTo>
                <a:close/>
                <a:moveTo>
                  <a:pt x="221" y="324"/>
                </a:moveTo>
                <a:lnTo>
                  <a:pt x="221" y="324"/>
                </a:lnTo>
                <a:cubicBezTo>
                  <a:pt x="163" y="324"/>
                  <a:pt x="118" y="294"/>
                  <a:pt x="89" y="265"/>
                </a:cubicBezTo>
                <a:cubicBezTo>
                  <a:pt x="339" y="265"/>
                  <a:pt x="339" y="265"/>
                  <a:pt x="339" y="265"/>
                </a:cubicBezTo>
                <a:cubicBezTo>
                  <a:pt x="309" y="294"/>
                  <a:pt x="266" y="324"/>
                  <a:pt x="221" y="324"/>
                </a:cubicBezTo>
                <a:close/>
                <a:moveTo>
                  <a:pt x="368" y="221"/>
                </a:moveTo>
                <a:lnTo>
                  <a:pt x="368" y="221"/>
                </a:lnTo>
                <a:cubicBezTo>
                  <a:pt x="59" y="221"/>
                  <a:pt x="59" y="221"/>
                  <a:pt x="59" y="221"/>
                </a:cubicBezTo>
                <a:cubicBezTo>
                  <a:pt x="45" y="221"/>
                  <a:pt x="45" y="206"/>
                  <a:pt x="45" y="206"/>
                </a:cubicBezTo>
                <a:cubicBezTo>
                  <a:pt x="45" y="192"/>
                  <a:pt x="45" y="177"/>
                  <a:pt x="59" y="177"/>
                </a:cubicBezTo>
                <a:cubicBezTo>
                  <a:pt x="368" y="177"/>
                  <a:pt x="368" y="177"/>
                  <a:pt x="368" y="177"/>
                </a:cubicBezTo>
                <a:cubicBezTo>
                  <a:pt x="383" y="177"/>
                  <a:pt x="398" y="192"/>
                  <a:pt x="398" y="206"/>
                </a:cubicBezTo>
                <a:cubicBezTo>
                  <a:pt x="398" y="206"/>
                  <a:pt x="383" y="221"/>
                  <a:pt x="368" y="221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2" name="Freeform 134"/>
          <p:cNvSpPr>
            <a:spLocks noChangeArrowheads="1"/>
          </p:cNvSpPr>
          <p:nvPr/>
        </p:nvSpPr>
        <p:spPr bwMode="auto">
          <a:xfrm>
            <a:off x="5535484" y="3122493"/>
            <a:ext cx="404038" cy="404144"/>
          </a:xfrm>
          <a:custGeom>
            <a:avLst/>
            <a:gdLst>
              <a:gd name="T0" fmla="*/ 588 w 634"/>
              <a:gd name="T1" fmla="*/ 294 h 634"/>
              <a:gd name="T2" fmla="*/ 309 w 634"/>
              <a:gd name="T3" fmla="*/ 0 h 634"/>
              <a:gd name="T4" fmla="*/ 44 w 634"/>
              <a:gd name="T5" fmla="*/ 294 h 634"/>
              <a:gd name="T6" fmla="*/ 0 w 634"/>
              <a:gd name="T7" fmla="*/ 471 h 634"/>
              <a:gd name="T8" fmla="*/ 162 w 634"/>
              <a:gd name="T9" fmla="*/ 560 h 634"/>
              <a:gd name="T10" fmla="*/ 235 w 634"/>
              <a:gd name="T11" fmla="*/ 353 h 634"/>
              <a:gd name="T12" fmla="*/ 73 w 634"/>
              <a:gd name="T13" fmla="*/ 280 h 634"/>
              <a:gd name="T14" fmla="*/ 544 w 634"/>
              <a:gd name="T15" fmla="*/ 280 h 634"/>
              <a:gd name="T16" fmla="*/ 397 w 634"/>
              <a:gd name="T17" fmla="*/ 353 h 634"/>
              <a:gd name="T18" fmla="*/ 471 w 634"/>
              <a:gd name="T19" fmla="*/ 560 h 634"/>
              <a:gd name="T20" fmla="*/ 515 w 634"/>
              <a:gd name="T21" fmla="*/ 618 h 634"/>
              <a:gd name="T22" fmla="*/ 544 w 634"/>
              <a:gd name="T23" fmla="*/ 618 h 634"/>
              <a:gd name="T24" fmla="*/ 633 w 634"/>
              <a:gd name="T25" fmla="*/ 471 h 634"/>
              <a:gd name="T26" fmla="*/ 588 w 634"/>
              <a:gd name="T27" fmla="*/ 294 h 634"/>
              <a:gd name="T28" fmla="*/ 132 w 634"/>
              <a:gd name="T29" fmla="*/ 324 h 634"/>
              <a:gd name="T30" fmla="*/ 191 w 634"/>
              <a:gd name="T31" fmla="*/ 353 h 634"/>
              <a:gd name="T32" fmla="*/ 162 w 634"/>
              <a:gd name="T33" fmla="*/ 515 h 634"/>
              <a:gd name="T34" fmla="*/ 117 w 634"/>
              <a:gd name="T35" fmla="*/ 412 h 634"/>
              <a:gd name="T36" fmla="*/ 88 w 634"/>
              <a:gd name="T37" fmla="*/ 324 h 634"/>
              <a:gd name="T38" fmla="*/ 73 w 634"/>
              <a:gd name="T39" fmla="*/ 412 h 634"/>
              <a:gd name="T40" fmla="*/ 73 w 634"/>
              <a:gd name="T41" fmla="*/ 515 h 634"/>
              <a:gd name="T42" fmla="*/ 44 w 634"/>
              <a:gd name="T43" fmla="*/ 353 h 634"/>
              <a:gd name="T44" fmla="*/ 88 w 634"/>
              <a:gd name="T45" fmla="*/ 324 h 634"/>
              <a:gd name="T46" fmla="*/ 485 w 634"/>
              <a:gd name="T47" fmla="*/ 515 h 634"/>
              <a:gd name="T48" fmla="*/ 426 w 634"/>
              <a:gd name="T49" fmla="*/ 471 h 634"/>
              <a:gd name="T50" fmla="*/ 471 w 634"/>
              <a:gd name="T51" fmla="*/ 324 h 634"/>
              <a:gd name="T52" fmla="*/ 515 w 634"/>
              <a:gd name="T53" fmla="*/ 412 h 634"/>
              <a:gd name="T54" fmla="*/ 588 w 634"/>
              <a:gd name="T55" fmla="*/ 471 h 634"/>
              <a:gd name="T56" fmla="*/ 544 w 634"/>
              <a:gd name="T57" fmla="*/ 515 h 634"/>
              <a:gd name="T58" fmla="*/ 544 w 634"/>
              <a:gd name="T59" fmla="*/ 412 h 634"/>
              <a:gd name="T60" fmla="*/ 544 w 634"/>
              <a:gd name="T61" fmla="*/ 324 h 634"/>
              <a:gd name="T62" fmla="*/ 588 w 634"/>
              <a:gd name="T63" fmla="*/ 47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4" h="634">
                <a:moveTo>
                  <a:pt x="588" y="294"/>
                </a:moveTo>
                <a:lnTo>
                  <a:pt x="588" y="294"/>
                </a:lnTo>
                <a:cubicBezTo>
                  <a:pt x="588" y="280"/>
                  <a:pt x="588" y="280"/>
                  <a:pt x="588" y="265"/>
                </a:cubicBezTo>
                <a:cubicBezTo>
                  <a:pt x="588" y="118"/>
                  <a:pt x="471" y="0"/>
                  <a:pt x="309" y="0"/>
                </a:cubicBezTo>
                <a:cubicBezTo>
                  <a:pt x="162" y="0"/>
                  <a:pt x="44" y="118"/>
                  <a:pt x="44" y="265"/>
                </a:cubicBezTo>
                <a:cubicBezTo>
                  <a:pt x="44" y="280"/>
                  <a:pt x="44" y="280"/>
                  <a:pt x="44" y="294"/>
                </a:cubicBezTo>
                <a:cubicBezTo>
                  <a:pt x="14" y="309"/>
                  <a:pt x="0" y="324"/>
                  <a:pt x="0" y="353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5"/>
                  <a:pt x="29" y="560"/>
                  <a:pt x="73" y="560"/>
                </a:cubicBezTo>
                <a:lnTo>
                  <a:pt x="162" y="560"/>
                </a:lnTo>
                <a:cubicBezTo>
                  <a:pt x="206" y="560"/>
                  <a:pt x="235" y="515"/>
                  <a:pt x="235" y="471"/>
                </a:cubicBezTo>
                <a:cubicBezTo>
                  <a:pt x="235" y="353"/>
                  <a:pt x="235" y="353"/>
                  <a:pt x="235" y="353"/>
                </a:cubicBezTo>
                <a:cubicBezTo>
                  <a:pt x="235" y="309"/>
                  <a:pt x="206" y="280"/>
                  <a:pt x="162" y="280"/>
                </a:cubicBezTo>
                <a:cubicBezTo>
                  <a:pt x="162" y="280"/>
                  <a:pt x="88" y="280"/>
                  <a:pt x="73" y="280"/>
                </a:cubicBezTo>
                <a:cubicBezTo>
                  <a:pt x="73" y="147"/>
                  <a:pt x="176" y="44"/>
                  <a:pt x="309" y="44"/>
                </a:cubicBezTo>
                <a:cubicBezTo>
                  <a:pt x="442" y="44"/>
                  <a:pt x="544" y="133"/>
                  <a:pt x="544" y="280"/>
                </a:cubicBezTo>
                <a:lnTo>
                  <a:pt x="471" y="280"/>
                </a:lnTo>
                <a:cubicBezTo>
                  <a:pt x="426" y="280"/>
                  <a:pt x="397" y="309"/>
                  <a:pt x="397" y="353"/>
                </a:cubicBezTo>
                <a:cubicBezTo>
                  <a:pt x="397" y="471"/>
                  <a:pt x="397" y="471"/>
                  <a:pt x="397" y="471"/>
                </a:cubicBezTo>
                <a:cubicBezTo>
                  <a:pt x="397" y="515"/>
                  <a:pt x="426" y="560"/>
                  <a:pt x="471" y="560"/>
                </a:cubicBezTo>
                <a:lnTo>
                  <a:pt x="515" y="560"/>
                </a:lnTo>
                <a:cubicBezTo>
                  <a:pt x="515" y="618"/>
                  <a:pt x="515" y="618"/>
                  <a:pt x="515" y="618"/>
                </a:cubicBezTo>
                <a:cubicBezTo>
                  <a:pt x="515" y="618"/>
                  <a:pt x="515" y="633"/>
                  <a:pt x="530" y="633"/>
                </a:cubicBezTo>
                <a:cubicBezTo>
                  <a:pt x="544" y="633"/>
                  <a:pt x="544" y="618"/>
                  <a:pt x="544" y="618"/>
                </a:cubicBezTo>
                <a:cubicBezTo>
                  <a:pt x="544" y="560"/>
                  <a:pt x="544" y="560"/>
                  <a:pt x="544" y="560"/>
                </a:cubicBezTo>
                <a:cubicBezTo>
                  <a:pt x="588" y="560"/>
                  <a:pt x="633" y="515"/>
                  <a:pt x="633" y="471"/>
                </a:cubicBezTo>
                <a:cubicBezTo>
                  <a:pt x="633" y="353"/>
                  <a:pt x="633" y="353"/>
                  <a:pt x="633" y="353"/>
                </a:cubicBezTo>
                <a:cubicBezTo>
                  <a:pt x="633" y="324"/>
                  <a:pt x="618" y="309"/>
                  <a:pt x="588" y="294"/>
                </a:cubicBezTo>
                <a:close/>
                <a:moveTo>
                  <a:pt x="132" y="324"/>
                </a:moveTo>
                <a:lnTo>
                  <a:pt x="132" y="324"/>
                </a:lnTo>
                <a:cubicBezTo>
                  <a:pt x="162" y="324"/>
                  <a:pt x="162" y="324"/>
                  <a:pt x="162" y="324"/>
                </a:cubicBezTo>
                <a:cubicBezTo>
                  <a:pt x="176" y="324"/>
                  <a:pt x="191" y="339"/>
                  <a:pt x="191" y="353"/>
                </a:cubicBezTo>
                <a:cubicBezTo>
                  <a:pt x="191" y="471"/>
                  <a:pt x="191" y="471"/>
                  <a:pt x="191" y="471"/>
                </a:cubicBezTo>
                <a:cubicBezTo>
                  <a:pt x="191" y="501"/>
                  <a:pt x="176" y="515"/>
                  <a:pt x="162" y="515"/>
                </a:cubicBezTo>
                <a:cubicBezTo>
                  <a:pt x="147" y="515"/>
                  <a:pt x="147" y="515"/>
                  <a:pt x="147" y="515"/>
                </a:cubicBezTo>
                <a:cubicBezTo>
                  <a:pt x="132" y="486"/>
                  <a:pt x="117" y="442"/>
                  <a:pt x="117" y="412"/>
                </a:cubicBezTo>
                <a:cubicBezTo>
                  <a:pt x="117" y="383"/>
                  <a:pt x="117" y="353"/>
                  <a:pt x="132" y="324"/>
                </a:cubicBezTo>
                <a:close/>
                <a:moveTo>
                  <a:pt x="88" y="324"/>
                </a:moveTo>
                <a:lnTo>
                  <a:pt x="88" y="324"/>
                </a:lnTo>
                <a:cubicBezTo>
                  <a:pt x="88" y="353"/>
                  <a:pt x="73" y="383"/>
                  <a:pt x="73" y="412"/>
                </a:cubicBezTo>
                <a:cubicBezTo>
                  <a:pt x="73" y="442"/>
                  <a:pt x="88" y="486"/>
                  <a:pt x="103" y="515"/>
                </a:cubicBezTo>
                <a:cubicBezTo>
                  <a:pt x="73" y="515"/>
                  <a:pt x="73" y="515"/>
                  <a:pt x="73" y="515"/>
                </a:cubicBezTo>
                <a:cubicBezTo>
                  <a:pt x="59" y="515"/>
                  <a:pt x="44" y="501"/>
                  <a:pt x="44" y="471"/>
                </a:cubicBezTo>
                <a:cubicBezTo>
                  <a:pt x="44" y="353"/>
                  <a:pt x="44" y="353"/>
                  <a:pt x="44" y="353"/>
                </a:cubicBezTo>
                <a:cubicBezTo>
                  <a:pt x="44" y="339"/>
                  <a:pt x="59" y="324"/>
                  <a:pt x="73" y="324"/>
                </a:cubicBezTo>
                <a:lnTo>
                  <a:pt x="88" y="324"/>
                </a:lnTo>
                <a:close/>
                <a:moveTo>
                  <a:pt x="485" y="515"/>
                </a:moveTo>
                <a:lnTo>
                  <a:pt x="485" y="515"/>
                </a:lnTo>
                <a:cubicBezTo>
                  <a:pt x="471" y="515"/>
                  <a:pt x="471" y="515"/>
                  <a:pt x="471" y="515"/>
                </a:cubicBezTo>
                <a:cubicBezTo>
                  <a:pt x="456" y="515"/>
                  <a:pt x="426" y="501"/>
                  <a:pt x="426" y="471"/>
                </a:cubicBezTo>
                <a:cubicBezTo>
                  <a:pt x="426" y="353"/>
                  <a:pt x="426" y="353"/>
                  <a:pt x="426" y="353"/>
                </a:cubicBezTo>
                <a:cubicBezTo>
                  <a:pt x="426" y="339"/>
                  <a:pt x="456" y="324"/>
                  <a:pt x="471" y="324"/>
                </a:cubicBezTo>
                <a:cubicBezTo>
                  <a:pt x="500" y="324"/>
                  <a:pt x="500" y="324"/>
                  <a:pt x="500" y="324"/>
                </a:cubicBezTo>
                <a:cubicBezTo>
                  <a:pt x="500" y="353"/>
                  <a:pt x="515" y="383"/>
                  <a:pt x="515" y="412"/>
                </a:cubicBezTo>
                <a:cubicBezTo>
                  <a:pt x="515" y="442"/>
                  <a:pt x="500" y="486"/>
                  <a:pt x="485" y="515"/>
                </a:cubicBezTo>
                <a:close/>
                <a:moveTo>
                  <a:pt x="588" y="471"/>
                </a:moveTo>
                <a:lnTo>
                  <a:pt x="588" y="471"/>
                </a:lnTo>
                <a:cubicBezTo>
                  <a:pt x="588" y="501"/>
                  <a:pt x="574" y="515"/>
                  <a:pt x="544" y="515"/>
                </a:cubicBezTo>
                <a:cubicBezTo>
                  <a:pt x="530" y="515"/>
                  <a:pt x="530" y="515"/>
                  <a:pt x="530" y="515"/>
                </a:cubicBezTo>
                <a:cubicBezTo>
                  <a:pt x="544" y="486"/>
                  <a:pt x="544" y="442"/>
                  <a:pt x="544" y="412"/>
                </a:cubicBezTo>
                <a:cubicBezTo>
                  <a:pt x="544" y="383"/>
                  <a:pt x="544" y="353"/>
                  <a:pt x="530" y="324"/>
                </a:cubicBezTo>
                <a:cubicBezTo>
                  <a:pt x="544" y="324"/>
                  <a:pt x="544" y="324"/>
                  <a:pt x="544" y="324"/>
                </a:cubicBezTo>
                <a:cubicBezTo>
                  <a:pt x="574" y="324"/>
                  <a:pt x="588" y="339"/>
                  <a:pt x="588" y="353"/>
                </a:cubicBezTo>
                <a:lnTo>
                  <a:pt x="588" y="47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3" name="Freeform 135"/>
          <p:cNvSpPr>
            <a:spLocks noChangeArrowheads="1"/>
          </p:cNvSpPr>
          <p:nvPr/>
        </p:nvSpPr>
        <p:spPr bwMode="auto">
          <a:xfrm>
            <a:off x="4897897" y="3122493"/>
            <a:ext cx="376014" cy="404144"/>
          </a:xfrm>
          <a:custGeom>
            <a:avLst/>
            <a:gdLst>
              <a:gd name="T0" fmla="*/ 456 w 589"/>
              <a:gd name="T1" fmla="*/ 353 h 634"/>
              <a:gd name="T2" fmla="*/ 456 w 589"/>
              <a:gd name="T3" fmla="*/ 235 h 634"/>
              <a:gd name="T4" fmla="*/ 456 w 589"/>
              <a:gd name="T5" fmla="*/ 353 h 634"/>
              <a:gd name="T6" fmla="*/ 426 w 589"/>
              <a:gd name="T7" fmla="*/ 280 h 634"/>
              <a:gd name="T8" fmla="*/ 471 w 589"/>
              <a:gd name="T9" fmla="*/ 324 h 634"/>
              <a:gd name="T10" fmla="*/ 426 w 589"/>
              <a:gd name="T11" fmla="*/ 280 h 634"/>
              <a:gd name="T12" fmla="*/ 456 w 589"/>
              <a:gd name="T13" fmla="*/ 515 h 634"/>
              <a:gd name="T14" fmla="*/ 456 w 589"/>
              <a:gd name="T15" fmla="*/ 398 h 634"/>
              <a:gd name="T16" fmla="*/ 456 w 589"/>
              <a:gd name="T17" fmla="*/ 515 h 634"/>
              <a:gd name="T18" fmla="*/ 426 w 589"/>
              <a:gd name="T19" fmla="*/ 442 h 634"/>
              <a:gd name="T20" fmla="*/ 471 w 589"/>
              <a:gd name="T21" fmla="*/ 471 h 634"/>
              <a:gd name="T22" fmla="*/ 426 w 589"/>
              <a:gd name="T23" fmla="*/ 442 h 634"/>
              <a:gd name="T24" fmla="*/ 515 w 589"/>
              <a:gd name="T25" fmla="*/ 0 h 634"/>
              <a:gd name="T26" fmla="*/ 0 w 589"/>
              <a:gd name="T27" fmla="*/ 88 h 634"/>
              <a:gd name="T28" fmla="*/ 73 w 589"/>
              <a:gd name="T29" fmla="*/ 633 h 634"/>
              <a:gd name="T30" fmla="*/ 588 w 589"/>
              <a:gd name="T31" fmla="*/ 560 h 634"/>
              <a:gd name="T32" fmla="*/ 515 w 589"/>
              <a:gd name="T33" fmla="*/ 0 h 634"/>
              <a:gd name="T34" fmla="*/ 544 w 589"/>
              <a:gd name="T35" fmla="*/ 560 h 634"/>
              <a:gd name="T36" fmla="*/ 73 w 589"/>
              <a:gd name="T37" fmla="*/ 589 h 634"/>
              <a:gd name="T38" fmla="*/ 44 w 589"/>
              <a:gd name="T39" fmla="*/ 162 h 634"/>
              <a:gd name="T40" fmla="*/ 544 w 589"/>
              <a:gd name="T41" fmla="*/ 560 h 634"/>
              <a:gd name="T42" fmla="*/ 544 w 589"/>
              <a:gd name="T43" fmla="*/ 118 h 634"/>
              <a:gd name="T44" fmla="*/ 44 w 589"/>
              <a:gd name="T45" fmla="*/ 88 h 634"/>
              <a:gd name="T46" fmla="*/ 515 w 589"/>
              <a:gd name="T47" fmla="*/ 44 h 634"/>
              <a:gd name="T48" fmla="*/ 544 w 589"/>
              <a:gd name="T49" fmla="*/ 118 h 634"/>
              <a:gd name="T50" fmla="*/ 294 w 589"/>
              <a:gd name="T51" fmla="*/ 353 h 634"/>
              <a:gd name="T52" fmla="*/ 294 w 589"/>
              <a:gd name="T53" fmla="*/ 235 h 634"/>
              <a:gd name="T54" fmla="*/ 294 w 589"/>
              <a:gd name="T55" fmla="*/ 353 h 634"/>
              <a:gd name="T56" fmla="*/ 279 w 589"/>
              <a:gd name="T57" fmla="*/ 280 h 634"/>
              <a:gd name="T58" fmla="*/ 309 w 589"/>
              <a:gd name="T59" fmla="*/ 324 h 634"/>
              <a:gd name="T60" fmla="*/ 279 w 589"/>
              <a:gd name="T61" fmla="*/ 280 h 634"/>
              <a:gd name="T62" fmla="*/ 132 w 589"/>
              <a:gd name="T63" fmla="*/ 353 h 634"/>
              <a:gd name="T64" fmla="*/ 132 w 589"/>
              <a:gd name="T65" fmla="*/ 235 h 634"/>
              <a:gd name="T66" fmla="*/ 132 w 589"/>
              <a:gd name="T67" fmla="*/ 353 h 634"/>
              <a:gd name="T68" fmla="*/ 117 w 589"/>
              <a:gd name="T69" fmla="*/ 280 h 634"/>
              <a:gd name="T70" fmla="*/ 162 w 589"/>
              <a:gd name="T71" fmla="*/ 324 h 634"/>
              <a:gd name="T72" fmla="*/ 117 w 589"/>
              <a:gd name="T73" fmla="*/ 280 h 634"/>
              <a:gd name="T74" fmla="*/ 294 w 589"/>
              <a:gd name="T75" fmla="*/ 515 h 634"/>
              <a:gd name="T76" fmla="*/ 294 w 589"/>
              <a:gd name="T77" fmla="*/ 398 h 634"/>
              <a:gd name="T78" fmla="*/ 294 w 589"/>
              <a:gd name="T79" fmla="*/ 515 h 634"/>
              <a:gd name="T80" fmla="*/ 279 w 589"/>
              <a:gd name="T81" fmla="*/ 442 h 634"/>
              <a:gd name="T82" fmla="*/ 309 w 589"/>
              <a:gd name="T83" fmla="*/ 471 h 634"/>
              <a:gd name="T84" fmla="*/ 279 w 589"/>
              <a:gd name="T85" fmla="*/ 442 h 634"/>
              <a:gd name="T86" fmla="*/ 132 w 589"/>
              <a:gd name="T87" fmla="*/ 515 h 634"/>
              <a:gd name="T88" fmla="*/ 132 w 589"/>
              <a:gd name="T89" fmla="*/ 398 h 634"/>
              <a:gd name="T90" fmla="*/ 132 w 589"/>
              <a:gd name="T91" fmla="*/ 515 h 634"/>
              <a:gd name="T92" fmla="*/ 117 w 589"/>
              <a:gd name="T93" fmla="*/ 442 h 634"/>
              <a:gd name="T94" fmla="*/ 162 w 589"/>
              <a:gd name="T95" fmla="*/ 471 h 634"/>
              <a:gd name="T96" fmla="*/ 117 w 589"/>
              <a:gd name="T97" fmla="*/ 442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89" h="634">
                <a:moveTo>
                  <a:pt x="456" y="353"/>
                </a:moveTo>
                <a:lnTo>
                  <a:pt x="456" y="353"/>
                </a:lnTo>
                <a:cubicBezTo>
                  <a:pt x="485" y="353"/>
                  <a:pt x="515" y="339"/>
                  <a:pt x="515" y="294"/>
                </a:cubicBezTo>
                <a:cubicBezTo>
                  <a:pt x="515" y="265"/>
                  <a:pt x="485" y="235"/>
                  <a:pt x="456" y="235"/>
                </a:cubicBezTo>
                <a:cubicBezTo>
                  <a:pt x="412" y="235"/>
                  <a:pt x="397" y="265"/>
                  <a:pt x="397" y="294"/>
                </a:cubicBezTo>
                <a:cubicBezTo>
                  <a:pt x="397" y="339"/>
                  <a:pt x="412" y="353"/>
                  <a:pt x="456" y="353"/>
                </a:cubicBezTo>
                <a:close/>
                <a:moveTo>
                  <a:pt x="426" y="280"/>
                </a:moveTo>
                <a:lnTo>
                  <a:pt x="426" y="280"/>
                </a:lnTo>
                <a:cubicBezTo>
                  <a:pt x="471" y="280"/>
                  <a:pt x="471" y="280"/>
                  <a:pt x="471" y="280"/>
                </a:cubicBezTo>
                <a:cubicBezTo>
                  <a:pt x="471" y="324"/>
                  <a:pt x="471" y="324"/>
                  <a:pt x="471" y="324"/>
                </a:cubicBezTo>
                <a:cubicBezTo>
                  <a:pt x="426" y="324"/>
                  <a:pt x="426" y="324"/>
                  <a:pt x="426" y="324"/>
                </a:cubicBezTo>
                <a:lnTo>
                  <a:pt x="426" y="280"/>
                </a:lnTo>
                <a:close/>
                <a:moveTo>
                  <a:pt x="456" y="515"/>
                </a:moveTo>
                <a:lnTo>
                  <a:pt x="456" y="515"/>
                </a:lnTo>
                <a:cubicBezTo>
                  <a:pt x="485" y="515"/>
                  <a:pt x="515" y="486"/>
                  <a:pt x="515" y="456"/>
                </a:cubicBezTo>
                <a:cubicBezTo>
                  <a:pt x="515" y="427"/>
                  <a:pt x="485" y="398"/>
                  <a:pt x="456" y="398"/>
                </a:cubicBezTo>
                <a:cubicBezTo>
                  <a:pt x="412" y="398"/>
                  <a:pt x="397" y="427"/>
                  <a:pt x="397" y="456"/>
                </a:cubicBezTo>
                <a:cubicBezTo>
                  <a:pt x="397" y="486"/>
                  <a:pt x="412" y="515"/>
                  <a:pt x="456" y="515"/>
                </a:cubicBezTo>
                <a:close/>
                <a:moveTo>
                  <a:pt x="426" y="442"/>
                </a:moveTo>
                <a:lnTo>
                  <a:pt x="426" y="442"/>
                </a:lnTo>
                <a:cubicBezTo>
                  <a:pt x="471" y="442"/>
                  <a:pt x="471" y="442"/>
                  <a:pt x="471" y="442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426" y="471"/>
                  <a:pt x="426" y="471"/>
                  <a:pt x="426" y="471"/>
                </a:cubicBezTo>
                <a:lnTo>
                  <a:pt x="426" y="442"/>
                </a:lnTo>
                <a:close/>
                <a:moveTo>
                  <a:pt x="515" y="0"/>
                </a:moveTo>
                <a:lnTo>
                  <a:pt x="51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8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15" y="633"/>
                  <a:pt x="515" y="633"/>
                  <a:pt x="515" y="633"/>
                </a:cubicBezTo>
                <a:cubicBezTo>
                  <a:pt x="559" y="633"/>
                  <a:pt x="588" y="604"/>
                  <a:pt x="588" y="560"/>
                </a:cubicBezTo>
                <a:cubicBezTo>
                  <a:pt x="588" y="88"/>
                  <a:pt x="588" y="88"/>
                  <a:pt x="588" y="88"/>
                </a:cubicBezTo>
                <a:cubicBezTo>
                  <a:pt x="588" y="44"/>
                  <a:pt x="559" y="0"/>
                  <a:pt x="515" y="0"/>
                </a:cubicBezTo>
                <a:close/>
                <a:moveTo>
                  <a:pt x="544" y="560"/>
                </a:moveTo>
                <a:lnTo>
                  <a:pt x="544" y="560"/>
                </a:lnTo>
                <a:cubicBezTo>
                  <a:pt x="544" y="574"/>
                  <a:pt x="530" y="589"/>
                  <a:pt x="51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4"/>
                  <a:pt x="44" y="560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544" y="162"/>
                  <a:pt x="544" y="162"/>
                  <a:pt x="544" y="162"/>
                </a:cubicBezTo>
                <a:lnTo>
                  <a:pt x="544" y="560"/>
                </a:lnTo>
                <a:close/>
                <a:moveTo>
                  <a:pt x="544" y="118"/>
                </a:moveTo>
                <a:lnTo>
                  <a:pt x="544" y="118"/>
                </a:lnTo>
                <a:cubicBezTo>
                  <a:pt x="44" y="118"/>
                  <a:pt x="44" y="118"/>
                  <a:pt x="44" y="118"/>
                </a:cubicBezTo>
                <a:cubicBezTo>
                  <a:pt x="44" y="88"/>
                  <a:pt x="44" y="88"/>
                  <a:pt x="44" y="88"/>
                </a:cubicBezTo>
                <a:cubicBezTo>
                  <a:pt x="44" y="59"/>
                  <a:pt x="58" y="44"/>
                  <a:pt x="73" y="44"/>
                </a:cubicBezTo>
                <a:cubicBezTo>
                  <a:pt x="515" y="44"/>
                  <a:pt x="515" y="44"/>
                  <a:pt x="515" y="44"/>
                </a:cubicBezTo>
                <a:cubicBezTo>
                  <a:pt x="530" y="44"/>
                  <a:pt x="544" y="59"/>
                  <a:pt x="544" y="88"/>
                </a:cubicBezTo>
                <a:lnTo>
                  <a:pt x="544" y="118"/>
                </a:lnTo>
                <a:close/>
                <a:moveTo>
                  <a:pt x="294" y="353"/>
                </a:moveTo>
                <a:lnTo>
                  <a:pt x="294" y="353"/>
                </a:lnTo>
                <a:cubicBezTo>
                  <a:pt x="324" y="353"/>
                  <a:pt x="353" y="339"/>
                  <a:pt x="353" y="294"/>
                </a:cubicBezTo>
                <a:cubicBezTo>
                  <a:pt x="353" y="265"/>
                  <a:pt x="324" y="235"/>
                  <a:pt x="294" y="235"/>
                </a:cubicBezTo>
                <a:cubicBezTo>
                  <a:pt x="265" y="235"/>
                  <a:pt x="235" y="265"/>
                  <a:pt x="235" y="294"/>
                </a:cubicBezTo>
                <a:cubicBezTo>
                  <a:pt x="235" y="339"/>
                  <a:pt x="265" y="353"/>
                  <a:pt x="294" y="353"/>
                </a:cubicBezTo>
                <a:close/>
                <a:moveTo>
                  <a:pt x="279" y="280"/>
                </a:moveTo>
                <a:lnTo>
                  <a:pt x="279" y="280"/>
                </a:lnTo>
                <a:cubicBezTo>
                  <a:pt x="309" y="280"/>
                  <a:pt x="309" y="280"/>
                  <a:pt x="309" y="280"/>
                </a:cubicBezTo>
                <a:cubicBezTo>
                  <a:pt x="309" y="324"/>
                  <a:pt x="309" y="324"/>
                  <a:pt x="309" y="324"/>
                </a:cubicBezTo>
                <a:cubicBezTo>
                  <a:pt x="279" y="324"/>
                  <a:pt x="279" y="324"/>
                  <a:pt x="279" y="324"/>
                </a:cubicBezTo>
                <a:lnTo>
                  <a:pt x="279" y="280"/>
                </a:lnTo>
                <a:close/>
                <a:moveTo>
                  <a:pt x="132" y="353"/>
                </a:moveTo>
                <a:lnTo>
                  <a:pt x="132" y="353"/>
                </a:lnTo>
                <a:cubicBezTo>
                  <a:pt x="176" y="353"/>
                  <a:pt x="191" y="339"/>
                  <a:pt x="191" y="294"/>
                </a:cubicBezTo>
                <a:cubicBezTo>
                  <a:pt x="191" y="265"/>
                  <a:pt x="176" y="235"/>
                  <a:pt x="132" y="235"/>
                </a:cubicBezTo>
                <a:cubicBezTo>
                  <a:pt x="103" y="235"/>
                  <a:pt x="73" y="265"/>
                  <a:pt x="73" y="294"/>
                </a:cubicBezTo>
                <a:cubicBezTo>
                  <a:pt x="73" y="339"/>
                  <a:pt x="103" y="353"/>
                  <a:pt x="132" y="353"/>
                </a:cubicBezTo>
                <a:close/>
                <a:moveTo>
                  <a:pt x="117" y="280"/>
                </a:moveTo>
                <a:lnTo>
                  <a:pt x="117" y="280"/>
                </a:lnTo>
                <a:cubicBezTo>
                  <a:pt x="162" y="280"/>
                  <a:pt x="162" y="280"/>
                  <a:pt x="162" y="280"/>
                </a:cubicBezTo>
                <a:cubicBezTo>
                  <a:pt x="162" y="324"/>
                  <a:pt x="162" y="324"/>
                  <a:pt x="162" y="324"/>
                </a:cubicBezTo>
                <a:cubicBezTo>
                  <a:pt x="117" y="324"/>
                  <a:pt x="117" y="324"/>
                  <a:pt x="117" y="324"/>
                </a:cubicBezTo>
                <a:lnTo>
                  <a:pt x="117" y="280"/>
                </a:lnTo>
                <a:close/>
                <a:moveTo>
                  <a:pt x="294" y="515"/>
                </a:moveTo>
                <a:lnTo>
                  <a:pt x="294" y="515"/>
                </a:lnTo>
                <a:cubicBezTo>
                  <a:pt x="324" y="515"/>
                  <a:pt x="353" y="486"/>
                  <a:pt x="353" y="456"/>
                </a:cubicBezTo>
                <a:cubicBezTo>
                  <a:pt x="353" y="427"/>
                  <a:pt x="324" y="398"/>
                  <a:pt x="294" y="398"/>
                </a:cubicBezTo>
                <a:cubicBezTo>
                  <a:pt x="265" y="398"/>
                  <a:pt x="235" y="427"/>
                  <a:pt x="235" y="456"/>
                </a:cubicBezTo>
                <a:cubicBezTo>
                  <a:pt x="235" y="486"/>
                  <a:pt x="265" y="515"/>
                  <a:pt x="294" y="515"/>
                </a:cubicBezTo>
                <a:close/>
                <a:moveTo>
                  <a:pt x="279" y="442"/>
                </a:moveTo>
                <a:lnTo>
                  <a:pt x="279" y="442"/>
                </a:lnTo>
                <a:cubicBezTo>
                  <a:pt x="309" y="442"/>
                  <a:pt x="309" y="442"/>
                  <a:pt x="309" y="442"/>
                </a:cubicBezTo>
                <a:cubicBezTo>
                  <a:pt x="309" y="471"/>
                  <a:pt x="309" y="471"/>
                  <a:pt x="309" y="471"/>
                </a:cubicBezTo>
                <a:cubicBezTo>
                  <a:pt x="279" y="471"/>
                  <a:pt x="279" y="471"/>
                  <a:pt x="279" y="471"/>
                </a:cubicBezTo>
                <a:lnTo>
                  <a:pt x="279" y="442"/>
                </a:lnTo>
                <a:close/>
                <a:moveTo>
                  <a:pt x="132" y="515"/>
                </a:moveTo>
                <a:lnTo>
                  <a:pt x="132" y="515"/>
                </a:lnTo>
                <a:cubicBezTo>
                  <a:pt x="176" y="515"/>
                  <a:pt x="191" y="486"/>
                  <a:pt x="191" y="456"/>
                </a:cubicBezTo>
                <a:cubicBezTo>
                  <a:pt x="191" y="427"/>
                  <a:pt x="176" y="398"/>
                  <a:pt x="132" y="398"/>
                </a:cubicBezTo>
                <a:cubicBezTo>
                  <a:pt x="103" y="398"/>
                  <a:pt x="73" y="427"/>
                  <a:pt x="73" y="456"/>
                </a:cubicBezTo>
                <a:cubicBezTo>
                  <a:pt x="73" y="486"/>
                  <a:pt x="103" y="515"/>
                  <a:pt x="132" y="515"/>
                </a:cubicBezTo>
                <a:close/>
                <a:moveTo>
                  <a:pt x="117" y="442"/>
                </a:moveTo>
                <a:lnTo>
                  <a:pt x="117" y="442"/>
                </a:lnTo>
                <a:cubicBezTo>
                  <a:pt x="162" y="442"/>
                  <a:pt x="162" y="442"/>
                  <a:pt x="162" y="442"/>
                </a:cubicBezTo>
                <a:cubicBezTo>
                  <a:pt x="162" y="471"/>
                  <a:pt x="162" y="471"/>
                  <a:pt x="162" y="471"/>
                </a:cubicBezTo>
                <a:cubicBezTo>
                  <a:pt x="117" y="471"/>
                  <a:pt x="117" y="471"/>
                  <a:pt x="117" y="471"/>
                </a:cubicBezTo>
                <a:lnTo>
                  <a:pt x="117" y="442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4" name="Freeform 136"/>
          <p:cNvSpPr>
            <a:spLocks noChangeArrowheads="1"/>
          </p:cNvSpPr>
          <p:nvPr/>
        </p:nvSpPr>
        <p:spPr bwMode="auto">
          <a:xfrm>
            <a:off x="4232282" y="3122493"/>
            <a:ext cx="404038" cy="404144"/>
          </a:xfrm>
          <a:custGeom>
            <a:avLst/>
            <a:gdLst>
              <a:gd name="T0" fmla="*/ 501 w 634"/>
              <a:gd name="T1" fmla="*/ 235 h 634"/>
              <a:gd name="T2" fmla="*/ 501 w 634"/>
              <a:gd name="T3" fmla="*/ 353 h 634"/>
              <a:gd name="T4" fmla="*/ 501 w 634"/>
              <a:gd name="T5" fmla="*/ 235 h 634"/>
              <a:gd name="T6" fmla="*/ 516 w 634"/>
              <a:gd name="T7" fmla="*/ 324 h 634"/>
              <a:gd name="T8" fmla="*/ 471 w 634"/>
              <a:gd name="T9" fmla="*/ 280 h 634"/>
              <a:gd name="T10" fmla="*/ 516 w 634"/>
              <a:gd name="T11" fmla="*/ 324 h 634"/>
              <a:gd name="T12" fmla="*/ 530 w 634"/>
              <a:gd name="T13" fmla="*/ 515 h 634"/>
              <a:gd name="T14" fmla="*/ 442 w 634"/>
              <a:gd name="T15" fmla="*/ 530 h 634"/>
              <a:gd name="T16" fmla="*/ 530 w 634"/>
              <a:gd name="T17" fmla="*/ 560 h 634"/>
              <a:gd name="T18" fmla="*/ 530 w 634"/>
              <a:gd name="T19" fmla="*/ 515 h 634"/>
              <a:gd name="T20" fmla="*/ 354 w 634"/>
              <a:gd name="T21" fmla="*/ 235 h 634"/>
              <a:gd name="T22" fmla="*/ 89 w 634"/>
              <a:gd name="T23" fmla="*/ 280 h 634"/>
              <a:gd name="T24" fmla="*/ 118 w 634"/>
              <a:gd name="T25" fmla="*/ 560 h 634"/>
              <a:gd name="T26" fmla="*/ 398 w 634"/>
              <a:gd name="T27" fmla="*/ 515 h 634"/>
              <a:gd name="T28" fmla="*/ 354 w 634"/>
              <a:gd name="T29" fmla="*/ 235 h 634"/>
              <a:gd name="T30" fmla="*/ 354 w 634"/>
              <a:gd name="T31" fmla="*/ 501 h 634"/>
              <a:gd name="T32" fmla="*/ 148 w 634"/>
              <a:gd name="T33" fmla="*/ 515 h 634"/>
              <a:gd name="T34" fmla="*/ 118 w 634"/>
              <a:gd name="T35" fmla="*/ 294 h 634"/>
              <a:gd name="T36" fmla="*/ 339 w 634"/>
              <a:gd name="T37" fmla="*/ 280 h 634"/>
              <a:gd name="T38" fmla="*/ 354 w 634"/>
              <a:gd name="T39" fmla="*/ 501 h 634"/>
              <a:gd name="T40" fmla="*/ 530 w 634"/>
              <a:gd name="T41" fmla="*/ 456 h 634"/>
              <a:gd name="T42" fmla="*/ 442 w 634"/>
              <a:gd name="T43" fmla="*/ 471 h 634"/>
              <a:gd name="T44" fmla="*/ 530 w 634"/>
              <a:gd name="T45" fmla="*/ 501 h 634"/>
              <a:gd name="T46" fmla="*/ 530 w 634"/>
              <a:gd name="T47" fmla="*/ 456 h 634"/>
              <a:gd name="T48" fmla="*/ 560 w 634"/>
              <a:gd name="T49" fmla="*/ 162 h 634"/>
              <a:gd name="T50" fmla="*/ 545 w 634"/>
              <a:gd name="T51" fmla="*/ 44 h 634"/>
              <a:gd name="T52" fmla="*/ 530 w 634"/>
              <a:gd name="T53" fmla="*/ 15 h 634"/>
              <a:gd name="T54" fmla="*/ 118 w 634"/>
              <a:gd name="T55" fmla="*/ 15 h 634"/>
              <a:gd name="T56" fmla="*/ 89 w 634"/>
              <a:gd name="T57" fmla="*/ 44 h 634"/>
              <a:gd name="T58" fmla="*/ 89 w 634"/>
              <a:gd name="T59" fmla="*/ 162 h 634"/>
              <a:gd name="T60" fmla="*/ 0 w 634"/>
              <a:gd name="T61" fmla="*/ 560 h 634"/>
              <a:gd name="T62" fmla="*/ 560 w 634"/>
              <a:gd name="T63" fmla="*/ 633 h 634"/>
              <a:gd name="T64" fmla="*/ 633 w 634"/>
              <a:gd name="T65" fmla="*/ 235 h 634"/>
              <a:gd name="T66" fmla="*/ 589 w 634"/>
              <a:gd name="T67" fmla="*/ 560 h 634"/>
              <a:gd name="T68" fmla="*/ 560 w 634"/>
              <a:gd name="T69" fmla="*/ 589 h 634"/>
              <a:gd name="T70" fmla="*/ 45 w 634"/>
              <a:gd name="T71" fmla="*/ 560 h 634"/>
              <a:gd name="T72" fmla="*/ 89 w 634"/>
              <a:gd name="T73" fmla="*/ 206 h 634"/>
              <a:gd name="T74" fmla="*/ 589 w 634"/>
              <a:gd name="T75" fmla="*/ 235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34" h="634">
                <a:moveTo>
                  <a:pt x="501" y="235"/>
                </a:moveTo>
                <a:lnTo>
                  <a:pt x="501" y="235"/>
                </a:lnTo>
                <a:cubicBezTo>
                  <a:pt x="457" y="235"/>
                  <a:pt x="442" y="265"/>
                  <a:pt x="442" y="294"/>
                </a:cubicBezTo>
                <a:cubicBezTo>
                  <a:pt x="442" y="339"/>
                  <a:pt x="457" y="353"/>
                  <a:pt x="501" y="353"/>
                </a:cubicBezTo>
                <a:cubicBezTo>
                  <a:pt x="530" y="353"/>
                  <a:pt x="560" y="339"/>
                  <a:pt x="560" y="294"/>
                </a:cubicBezTo>
                <a:cubicBezTo>
                  <a:pt x="560" y="265"/>
                  <a:pt x="530" y="235"/>
                  <a:pt x="501" y="235"/>
                </a:cubicBezTo>
                <a:close/>
                <a:moveTo>
                  <a:pt x="516" y="324"/>
                </a:moveTo>
                <a:lnTo>
                  <a:pt x="516" y="324"/>
                </a:lnTo>
                <a:cubicBezTo>
                  <a:pt x="471" y="324"/>
                  <a:pt x="471" y="324"/>
                  <a:pt x="471" y="324"/>
                </a:cubicBezTo>
                <a:cubicBezTo>
                  <a:pt x="471" y="280"/>
                  <a:pt x="471" y="280"/>
                  <a:pt x="471" y="280"/>
                </a:cubicBezTo>
                <a:cubicBezTo>
                  <a:pt x="516" y="280"/>
                  <a:pt x="516" y="280"/>
                  <a:pt x="516" y="280"/>
                </a:cubicBezTo>
                <a:lnTo>
                  <a:pt x="516" y="324"/>
                </a:lnTo>
                <a:close/>
                <a:moveTo>
                  <a:pt x="530" y="515"/>
                </a:moveTo>
                <a:lnTo>
                  <a:pt x="530" y="515"/>
                </a:lnTo>
                <a:cubicBezTo>
                  <a:pt x="457" y="515"/>
                  <a:pt x="457" y="515"/>
                  <a:pt x="457" y="515"/>
                </a:cubicBezTo>
                <a:cubicBezTo>
                  <a:pt x="442" y="515"/>
                  <a:pt x="442" y="530"/>
                  <a:pt x="442" y="530"/>
                </a:cubicBezTo>
                <a:cubicBezTo>
                  <a:pt x="442" y="545"/>
                  <a:pt x="442" y="560"/>
                  <a:pt x="457" y="560"/>
                </a:cubicBezTo>
                <a:cubicBezTo>
                  <a:pt x="530" y="560"/>
                  <a:pt x="530" y="560"/>
                  <a:pt x="530" y="560"/>
                </a:cubicBezTo>
                <a:cubicBezTo>
                  <a:pt x="545" y="560"/>
                  <a:pt x="560" y="545"/>
                  <a:pt x="560" y="530"/>
                </a:cubicBezTo>
                <a:cubicBezTo>
                  <a:pt x="560" y="530"/>
                  <a:pt x="545" y="515"/>
                  <a:pt x="530" y="515"/>
                </a:cubicBezTo>
                <a:close/>
                <a:moveTo>
                  <a:pt x="354" y="235"/>
                </a:moveTo>
                <a:lnTo>
                  <a:pt x="354" y="235"/>
                </a:lnTo>
                <a:cubicBezTo>
                  <a:pt x="118" y="235"/>
                  <a:pt x="118" y="235"/>
                  <a:pt x="118" y="235"/>
                </a:cubicBezTo>
                <a:cubicBezTo>
                  <a:pt x="103" y="235"/>
                  <a:pt x="89" y="265"/>
                  <a:pt x="89" y="280"/>
                </a:cubicBezTo>
                <a:cubicBezTo>
                  <a:pt x="89" y="515"/>
                  <a:pt x="89" y="515"/>
                  <a:pt x="89" y="515"/>
                </a:cubicBezTo>
                <a:cubicBezTo>
                  <a:pt x="89" y="530"/>
                  <a:pt x="103" y="560"/>
                  <a:pt x="118" y="560"/>
                </a:cubicBezTo>
                <a:cubicBezTo>
                  <a:pt x="354" y="560"/>
                  <a:pt x="354" y="560"/>
                  <a:pt x="354" y="560"/>
                </a:cubicBezTo>
                <a:cubicBezTo>
                  <a:pt x="383" y="560"/>
                  <a:pt x="398" y="530"/>
                  <a:pt x="398" y="515"/>
                </a:cubicBezTo>
                <a:cubicBezTo>
                  <a:pt x="398" y="280"/>
                  <a:pt x="398" y="280"/>
                  <a:pt x="398" y="280"/>
                </a:cubicBezTo>
                <a:cubicBezTo>
                  <a:pt x="398" y="265"/>
                  <a:pt x="383" y="235"/>
                  <a:pt x="354" y="235"/>
                </a:cubicBezTo>
                <a:close/>
                <a:moveTo>
                  <a:pt x="354" y="501"/>
                </a:moveTo>
                <a:lnTo>
                  <a:pt x="354" y="501"/>
                </a:lnTo>
                <a:cubicBezTo>
                  <a:pt x="354" y="501"/>
                  <a:pt x="354" y="515"/>
                  <a:pt x="339" y="515"/>
                </a:cubicBezTo>
                <a:cubicBezTo>
                  <a:pt x="148" y="515"/>
                  <a:pt x="148" y="515"/>
                  <a:pt x="148" y="515"/>
                </a:cubicBezTo>
                <a:cubicBezTo>
                  <a:pt x="133" y="515"/>
                  <a:pt x="118" y="501"/>
                  <a:pt x="118" y="501"/>
                </a:cubicBezTo>
                <a:cubicBezTo>
                  <a:pt x="118" y="294"/>
                  <a:pt x="118" y="294"/>
                  <a:pt x="118" y="294"/>
                </a:cubicBezTo>
                <a:cubicBezTo>
                  <a:pt x="118" y="294"/>
                  <a:pt x="133" y="280"/>
                  <a:pt x="148" y="280"/>
                </a:cubicBezTo>
                <a:cubicBezTo>
                  <a:pt x="339" y="280"/>
                  <a:pt x="339" y="280"/>
                  <a:pt x="339" y="280"/>
                </a:cubicBezTo>
                <a:cubicBezTo>
                  <a:pt x="354" y="280"/>
                  <a:pt x="354" y="294"/>
                  <a:pt x="354" y="294"/>
                </a:cubicBezTo>
                <a:lnTo>
                  <a:pt x="354" y="501"/>
                </a:lnTo>
                <a:close/>
                <a:moveTo>
                  <a:pt x="530" y="456"/>
                </a:moveTo>
                <a:lnTo>
                  <a:pt x="530" y="456"/>
                </a:lnTo>
                <a:cubicBezTo>
                  <a:pt x="457" y="456"/>
                  <a:pt x="457" y="456"/>
                  <a:pt x="457" y="456"/>
                </a:cubicBezTo>
                <a:cubicBezTo>
                  <a:pt x="442" y="456"/>
                  <a:pt x="442" y="471"/>
                  <a:pt x="442" y="471"/>
                </a:cubicBezTo>
                <a:cubicBezTo>
                  <a:pt x="442" y="486"/>
                  <a:pt x="442" y="501"/>
                  <a:pt x="457" y="501"/>
                </a:cubicBezTo>
                <a:cubicBezTo>
                  <a:pt x="530" y="501"/>
                  <a:pt x="530" y="501"/>
                  <a:pt x="530" y="501"/>
                </a:cubicBezTo>
                <a:cubicBezTo>
                  <a:pt x="545" y="501"/>
                  <a:pt x="560" y="486"/>
                  <a:pt x="560" y="471"/>
                </a:cubicBezTo>
                <a:cubicBezTo>
                  <a:pt x="560" y="471"/>
                  <a:pt x="545" y="456"/>
                  <a:pt x="530" y="456"/>
                </a:cubicBezTo>
                <a:close/>
                <a:moveTo>
                  <a:pt x="560" y="162"/>
                </a:moveTo>
                <a:lnTo>
                  <a:pt x="560" y="162"/>
                </a:lnTo>
                <a:cubicBezTo>
                  <a:pt x="369" y="162"/>
                  <a:pt x="369" y="162"/>
                  <a:pt x="369" y="162"/>
                </a:cubicBezTo>
                <a:cubicBezTo>
                  <a:pt x="545" y="44"/>
                  <a:pt x="545" y="44"/>
                  <a:pt x="545" y="44"/>
                </a:cubicBezTo>
                <a:cubicBezTo>
                  <a:pt x="560" y="44"/>
                  <a:pt x="560" y="30"/>
                  <a:pt x="545" y="15"/>
                </a:cubicBezTo>
                <a:cubicBezTo>
                  <a:pt x="545" y="0"/>
                  <a:pt x="530" y="0"/>
                  <a:pt x="530" y="15"/>
                </a:cubicBezTo>
                <a:cubicBezTo>
                  <a:pt x="530" y="15"/>
                  <a:pt x="339" y="133"/>
                  <a:pt x="324" y="147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03" y="0"/>
                  <a:pt x="89" y="0"/>
                  <a:pt x="89" y="15"/>
                </a:cubicBezTo>
                <a:cubicBezTo>
                  <a:pt x="89" y="30"/>
                  <a:pt x="89" y="44"/>
                  <a:pt x="89" y="44"/>
                </a:cubicBezTo>
                <a:cubicBezTo>
                  <a:pt x="265" y="162"/>
                  <a:pt x="265" y="162"/>
                  <a:pt x="265" y="162"/>
                </a:cubicBezTo>
                <a:cubicBezTo>
                  <a:pt x="89" y="162"/>
                  <a:pt x="89" y="162"/>
                  <a:pt x="89" y="162"/>
                </a:cubicBezTo>
                <a:cubicBezTo>
                  <a:pt x="45" y="162"/>
                  <a:pt x="0" y="192"/>
                  <a:pt x="0" y="235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45" y="633"/>
                  <a:pt x="89" y="633"/>
                </a:cubicBezTo>
                <a:cubicBezTo>
                  <a:pt x="560" y="633"/>
                  <a:pt x="560" y="633"/>
                  <a:pt x="560" y="633"/>
                </a:cubicBezTo>
                <a:cubicBezTo>
                  <a:pt x="604" y="633"/>
                  <a:pt x="633" y="604"/>
                  <a:pt x="633" y="560"/>
                </a:cubicBezTo>
                <a:cubicBezTo>
                  <a:pt x="633" y="235"/>
                  <a:pt x="633" y="235"/>
                  <a:pt x="633" y="235"/>
                </a:cubicBezTo>
                <a:cubicBezTo>
                  <a:pt x="633" y="192"/>
                  <a:pt x="604" y="162"/>
                  <a:pt x="560" y="162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4"/>
                  <a:pt x="575" y="589"/>
                  <a:pt x="56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5" y="574"/>
                  <a:pt x="45" y="560"/>
                </a:cubicBezTo>
                <a:cubicBezTo>
                  <a:pt x="45" y="235"/>
                  <a:pt x="45" y="235"/>
                  <a:pt x="45" y="235"/>
                </a:cubicBezTo>
                <a:cubicBezTo>
                  <a:pt x="45" y="221"/>
                  <a:pt x="59" y="206"/>
                  <a:pt x="89" y="206"/>
                </a:cubicBezTo>
                <a:cubicBezTo>
                  <a:pt x="560" y="206"/>
                  <a:pt x="560" y="206"/>
                  <a:pt x="560" y="206"/>
                </a:cubicBezTo>
                <a:cubicBezTo>
                  <a:pt x="575" y="206"/>
                  <a:pt x="589" y="221"/>
                  <a:pt x="589" y="235"/>
                </a:cubicBezTo>
                <a:lnTo>
                  <a:pt x="589" y="56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5" name="Freeform 137"/>
          <p:cNvSpPr>
            <a:spLocks noChangeArrowheads="1"/>
          </p:cNvSpPr>
          <p:nvPr/>
        </p:nvSpPr>
        <p:spPr bwMode="auto">
          <a:xfrm>
            <a:off x="3587689" y="3150526"/>
            <a:ext cx="404038" cy="348076"/>
          </a:xfrm>
          <a:custGeom>
            <a:avLst/>
            <a:gdLst>
              <a:gd name="T0" fmla="*/ 221 w 634"/>
              <a:gd name="T1" fmla="*/ 236 h 546"/>
              <a:gd name="T2" fmla="*/ 221 w 634"/>
              <a:gd name="T3" fmla="*/ 236 h 546"/>
              <a:gd name="T4" fmla="*/ 103 w 634"/>
              <a:gd name="T5" fmla="*/ 236 h 546"/>
              <a:gd name="T6" fmla="*/ 73 w 634"/>
              <a:gd name="T7" fmla="*/ 250 h 546"/>
              <a:gd name="T8" fmla="*/ 103 w 634"/>
              <a:gd name="T9" fmla="*/ 280 h 546"/>
              <a:gd name="T10" fmla="*/ 221 w 634"/>
              <a:gd name="T11" fmla="*/ 280 h 546"/>
              <a:gd name="T12" fmla="*/ 235 w 634"/>
              <a:gd name="T13" fmla="*/ 250 h 546"/>
              <a:gd name="T14" fmla="*/ 221 w 634"/>
              <a:gd name="T15" fmla="*/ 236 h 546"/>
              <a:gd name="T16" fmla="*/ 221 w 634"/>
              <a:gd name="T17" fmla="*/ 398 h 546"/>
              <a:gd name="T18" fmla="*/ 221 w 634"/>
              <a:gd name="T19" fmla="*/ 398 h 546"/>
              <a:gd name="T20" fmla="*/ 103 w 634"/>
              <a:gd name="T21" fmla="*/ 398 h 546"/>
              <a:gd name="T22" fmla="*/ 73 w 634"/>
              <a:gd name="T23" fmla="*/ 412 h 546"/>
              <a:gd name="T24" fmla="*/ 103 w 634"/>
              <a:gd name="T25" fmla="*/ 427 h 546"/>
              <a:gd name="T26" fmla="*/ 221 w 634"/>
              <a:gd name="T27" fmla="*/ 427 h 546"/>
              <a:gd name="T28" fmla="*/ 235 w 634"/>
              <a:gd name="T29" fmla="*/ 412 h 546"/>
              <a:gd name="T30" fmla="*/ 221 w 634"/>
              <a:gd name="T31" fmla="*/ 398 h 546"/>
              <a:gd name="T32" fmla="*/ 221 w 634"/>
              <a:gd name="T33" fmla="*/ 309 h 546"/>
              <a:gd name="T34" fmla="*/ 221 w 634"/>
              <a:gd name="T35" fmla="*/ 309 h 546"/>
              <a:gd name="T36" fmla="*/ 103 w 634"/>
              <a:gd name="T37" fmla="*/ 309 h 546"/>
              <a:gd name="T38" fmla="*/ 73 w 634"/>
              <a:gd name="T39" fmla="*/ 339 h 546"/>
              <a:gd name="T40" fmla="*/ 103 w 634"/>
              <a:gd name="T41" fmla="*/ 354 h 546"/>
              <a:gd name="T42" fmla="*/ 221 w 634"/>
              <a:gd name="T43" fmla="*/ 354 h 546"/>
              <a:gd name="T44" fmla="*/ 235 w 634"/>
              <a:gd name="T45" fmla="*/ 339 h 546"/>
              <a:gd name="T46" fmla="*/ 221 w 634"/>
              <a:gd name="T47" fmla="*/ 309 h 546"/>
              <a:gd name="T48" fmla="*/ 412 w 634"/>
              <a:gd name="T49" fmla="*/ 221 h 546"/>
              <a:gd name="T50" fmla="*/ 412 w 634"/>
              <a:gd name="T51" fmla="*/ 221 h 546"/>
              <a:gd name="T52" fmla="*/ 294 w 634"/>
              <a:gd name="T53" fmla="*/ 339 h 546"/>
              <a:gd name="T54" fmla="*/ 412 w 634"/>
              <a:gd name="T55" fmla="*/ 457 h 546"/>
              <a:gd name="T56" fmla="*/ 530 w 634"/>
              <a:gd name="T57" fmla="*/ 339 h 546"/>
              <a:gd name="T58" fmla="*/ 412 w 634"/>
              <a:gd name="T59" fmla="*/ 221 h 546"/>
              <a:gd name="T60" fmla="*/ 412 w 634"/>
              <a:gd name="T61" fmla="*/ 412 h 546"/>
              <a:gd name="T62" fmla="*/ 412 w 634"/>
              <a:gd name="T63" fmla="*/ 412 h 546"/>
              <a:gd name="T64" fmla="*/ 338 w 634"/>
              <a:gd name="T65" fmla="*/ 339 h 546"/>
              <a:gd name="T66" fmla="*/ 412 w 634"/>
              <a:gd name="T67" fmla="*/ 250 h 546"/>
              <a:gd name="T68" fmla="*/ 485 w 634"/>
              <a:gd name="T69" fmla="*/ 339 h 546"/>
              <a:gd name="T70" fmla="*/ 412 w 634"/>
              <a:gd name="T71" fmla="*/ 412 h 546"/>
              <a:gd name="T72" fmla="*/ 544 w 634"/>
              <a:gd name="T73" fmla="*/ 118 h 546"/>
              <a:gd name="T74" fmla="*/ 544 w 634"/>
              <a:gd name="T75" fmla="*/ 118 h 546"/>
              <a:gd name="T76" fmla="*/ 515 w 634"/>
              <a:gd name="T77" fmla="*/ 118 h 546"/>
              <a:gd name="T78" fmla="*/ 294 w 634"/>
              <a:gd name="T79" fmla="*/ 0 h 546"/>
              <a:gd name="T80" fmla="*/ 279 w 634"/>
              <a:gd name="T81" fmla="*/ 15 h 546"/>
              <a:gd name="T82" fmla="*/ 279 w 634"/>
              <a:gd name="T83" fmla="*/ 30 h 546"/>
              <a:gd name="T84" fmla="*/ 426 w 634"/>
              <a:gd name="T85" fmla="*/ 118 h 546"/>
              <a:gd name="T86" fmla="*/ 73 w 634"/>
              <a:gd name="T87" fmla="*/ 118 h 546"/>
              <a:gd name="T88" fmla="*/ 0 w 634"/>
              <a:gd name="T89" fmla="*/ 191 h 546"/>
              <a:gd name="T90" fmla="*/ 0 w 634"/>
              <a:gd name="T91" fmla="*/ 471 h 546"/>
              <a:gd name="T92" fmla="*/ 73 w 634"/>
              <a:gd name="T93" fmla="*/ 545 h 546"/>
              <a:gd name="T94" fmla="*/ 544 w 634"/>
              <a:gd name="T95" fmla="*/ 545 h 546"/>
              <a:gd name="T96" fmla="*/ 633 w 634"/>
              <a:gd name="T97" fmla="*/ 471 h 546"/>
              <a:gd name="T98" fmla="*/ 633 w 634"/>
              <a:gd name="T99" fmla="*/ 191 h 546"/>
              <a:gd name="T100" fmla="*/ 544 w 634"/>
              <a:gd name="T101" fmla="*/ 118 h 546"/>
              <a:gd name="T102" fmla="*/ 588 w 634"/>
              <a:gd name="T103" fmla="*/ 471 h 546"/>
              <a:gd name="T104" fmla="*/ 588 w 634"/>
              <a:gd name="T105" fmla="*/ 471 h 546"/>
              <a:gd name="T106" fmla="*/ 544 w 634"/>
              <a:gd name="T107" fmla="*/ 516 h 546"/>
              <a:gd name="T108" fmla="*/ 73 w 634"/>
              <a:gd name="T109" fmla="*/ 516 h 546"/>
              <a:gd name="T110" fmla="*/ 44 w 634"/>
              <a:gd name="T111" fmla="*/ 471 h 546"/>
              <a:gd name="T112" fmla="*/ 44 w 634"/>
              <a:gd name="T113" fmla="*/ 191 h 546"/>
              <a:gd name="T114" fmla="*/ 73 w 634"/>
              <a:gd name="T115" fmla="*/ 162 h 546"/>
              <a:gd name="T116" fmla="*/ 544 w 634"/>
              <a:gd name="T117" fmla="*/ 162 h 546"/>
              <a:gd name="T118" fmla="*/ 588 w 634"/>
              <a:gd name="T119" fmla="*/ 191 h 546"/>
              <a:gd name="T120" fmla="*/ 588 w 634"/>
              <a:gd name="T121" fmla="*/ 471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34" h="546">
                <a:moveTo>
                  <a:pt x="221" y="236"/>
                </a:moveTo>
                <a:lnTo>
                  <a:pt x="221" y="236"/>
                </a:lnTo>
                <a:cubicBezTo>
                  <a:pt x="103" y="236"/>
                  <a:pt x="103" y="236"/>
                  <a:pt x="103" y="236"/>
                </a:cubicBezTo>
                <a:cubicBezTo>
                  <a:pt x="88" y="236"/>
                  <a:pt x="73" y="250"/>
                  <a:pt x="73" y="250"/>
                </a:cubicBezTo>
                <a:cubicBezTo>
                  <a:pt x="73" y="265"/>
                  <a:pt x="88" y="280"/>
                  <a:pt x="103" y="280"/>
                </a:cubicBezTo>
                <a:cubicBezTo>
                  <a:pt x="221" y="280"/>
                  <a:pt x="221" y="280"/>
                  <a:pt x="221" y="280"/>
                </a:cubicBezTo>
                <a:cubicBezTo>
                  <a:pt x="221" y="280"/>
                  <a:pt x="235" y="265"/>
                  <a:pt x="235" y="250"/>
                </a:cubicBezTo>
                <a:lnTo>
                  <a:pt x="221" y="236"/>
                </a:lnTo>
                <a:close/>
                <a:moveTo>
                  <a:pt x="221" y="398"/>
                </a:moveTo>
                <a:lnTo>
                  <a:pt x="221" y="398"/>
                </a:lnTo>
                <a:cubicBezTo>
                  <a:pt x="103" y="398"/>
                  <a:pt x="103" y="398"/>
                  <a:pt x="103" y="398"/>
                </a:cubicBezTo>
                <a:cubicBezTo>
                  <a:pt x="88" y="398"/>
                  <a:pt x="73" y="398"/>
                  <a:pt x="73" y="412"/>
                </a:cubicBezTo>
                <a:cubicBezTo>
                  <a:pt x="73" y="427"/>
                  <a:pt x="88" y="427"/>
                  <a:pt x="103" y="427"/>
                </a:cubicBezTo>
                <a:cubicBezTo>
                  <a:pt x="221" y="427"/>
                  <a:pt x="221" y="427"/>
                  <a:pt x="221" y="427"/>
                </a:cubicBezTo>
                <a:cubicBezTo>
                  <a:pt x="221" y="427"/>
                  <a:pt x="235" y="427"/>
                  <a:pt x="235" y="412"/>
                </a:cubicBezTo>
                <a:cubicBezTo>
                  <a:pt x="235" y="398"/>
                  <a:pt x="221" y="398"/>
                  <a:pt x="221" y="398"/>
                </a:cubicBezTo>
                <a:close/>
                <a:moveTo>
                  <a:pt x="221" y="309"/>
                </a:moveTo>
                <a:lnTo>
                  <a:pt x="221" y="309"/>
                </a:lnTo>
                <a:cubicBezTo>
                  <a:pt x="103" y="309"/>
                  <a:pt x="103" y="309"/>
                  <a:pt x="103" y="309"/>
                </a:cubicBezTo>
                <a:cubicBezTo>
                  <a:pt x="88" y="309"/>
                  <a:pt x="73" y="324"/>
                  <a:pt x="73" y="339"/>
                </a:cubicBezTo>
                <a:cubicBezTo>
                  <a:pt x="73" y="339"/>
                  <a:pt x="88" y="354"/>
                  <a:pt x="103" y="354"/>
                </a:cubicBezTo>
                <a:cubicBezTo>
                  <a:pt x="221" y="354"/>
                  <a:pt x="221" y="354"/>
                  <a:pt x="221" y="354"/>
                </a:cubicBezTo>
                <a:lnTo>
                  <a:pt x="235" y="339"/>
                </a:lnTo>
                <a:cubicBezTo>
                  <a:pt x="235" y="324"/>
                  <a:pt x="221" y="309"/>
                  <a:pt x="221" y="309"/>
                </a:cubicBezTo>
                <a:close/>
                <a:moveTo>
                  <a:pt x="412" y="221"/>
                </a:moveTo>
                <a:lnTo>
                  <a:pt x="412" y="221"/>
                </a:lnTo>
                <a:cubicBezTo>
                  <a:pt x="353" y="221"/>
                  <a:pt x="294" y="265"/>
                  <a:pt x="294" y="339"/>
                </a:cubicBezTo>
                <a:cubicBezTo>
                  <a:pt x="294" y="398"/>
                  <a:pt x="353" y="457"/>
                  <a:pt x="412" y="457"/>
                </a:cubicBezTo>
                <a:cubicBezTo>
                  <a:pt x="471" y="457"/>
                  <a:pt x="530" y="398"/>
                  <a:pt x="530" y="339"/>
                </a:cubicBezTo>
                <a:cubicBezTo>
                  <a:pt x="530" y="265"/>
                  <a:pt x="471" y="221"/>
                  <a:pt x="412" y="221"/>
                </a:cubicBezTo>
                <a:close/>
                <a:moveTo>
                  <a:pt x="412" y="412"/>
                </a:moveTo>
                <a:lnTo>
                  <a:pt x="412" y="412"/>
                </a:lnTo>
                <a:cubicBezTo>
                  <a:pt x="368" y="412"/>
                  <a:pt x="338" y="383"/>
                  <a:pt x="338" y="339"/>
                </a:cubicBezTo>
                <a:cubicBezTo>
                  <a:pt x="338" y="295"/>
                  <a:pt x="368" y="250"/>
                  <a:pt x="412" y="250"/>
                </a:cubicBezTo>
                <a:cubicBezTo>
                  <a:pt x="456" y="250"/>
                  <a:pt x="485" y="295"/>
                  <a:pt x="485" y="339"/>
                </a:cubicBezTo>
                <a:cubicBezTo>
                  <a:pt x="485" y="383"/>
                  <a:pt x="456" y="412"/>
                  <a:pt x="412" y="412"/>
                </a:cubicBezTo>
                <a:close/>
                <a:moveTo>
                  <a:pt x="544" y="118"/>
                </a:moveTo>
                <a:lnTo>
                  <a:pt x="544" y="118"/>
                </a:lnTo>
                <a:cubicBezTo>
                  <a:pt x="515" y="118"/>
                  <a:pt x="515" y="118"/>
                  <a:pt x="515" y="118"/>
                </a:cubicBezTo>
                <a:cubicBezTo>
                  <a:pt x="294" y="0"/>
                  <a:pt x="294" y="0"/>
                  <a:pt x="294" y="0"/>
                </a:cubicBezTo>
                <a:cubicBezTo>
                  <a:pt x="294" y="0"/>
                  <a:pt x="279" y="0"/>
                  <a:pt x="279" y="15"/>
                </a:cubicBezTo>
                <a:cubicBezTo>
                  <a:pt x="265" y="15"/>
                  <a:pt x="279" y="30"/>
                  <a:pt x="279" y="30"/>
                </a:cubicBezTo>
                <a:cubicBezTo>
                  <a:pt x="426" y="118"/>
                  <a:pt x="426" y="118"/>
                  <a:pt x="426" y="118"/>
                </a:cubicBezTo>
                <a:cubicBezTo>
                  <a:pt x="73" y="118"/>
                  <a:pt x="73" y="118"/>
                  <a:pt x="73" y="118"/>
                </a:cubicBezTo>
                <a:cubicBezTo>
                  <a:pt x="29" y="118"/>
                  <a:pt x="0" y="148"/>
                  <a:pt x="0" y="191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6"/>
                  <a:pt x="29" y="545"/>
                  <a:pt x="73" y="545"/>
                </a:cubicBezTo>
                <a:cubicBezTo>
                  <a:pt x="544" y="545"/>
                  <a:pt x="544" y="545"/>
                  <a:pt x="544" y="545"/>
                </a:cubicBezTo>
                <a:cubicBezTo>
                  <a:pt x="588" y="545"/>
                  <a:pt x="633" y="516"/>
                  <a:pt x="633" y="471"/>
                </a:cubicBezTo>
                <a:cubicBezTo>
                  <a:pt x="633" y="191"/>
                  <a:pt x="633" y="191"/>
                  <a:pt x="633" y="191"/>
                </a:cubicBezTo>
                <a:cubicBezTo>
                  <a:pt x="633" y="148"/>
                  <a:pt x="588" y="118"/>
                  <a:pt x="544" y="118"/>
                </a:cubicBezTo>
                <a:close/>
                <a:moveTo>
                  <a:pt x="588" y="471"/>
                </a:moveTo>
                <a:lnTo>
                  <a:pt x="588" y="471"/>
                </a:lnTo>
                <a:cubicBezTo>
                  <a:pt x="588" y="486"/>
                  <a:pt x="574" y="516"/>
                  <a:pt x="544" y="516"/>
                </a:cubicBezTo>
                <a:cubicBezTo>
                  <a:pt x="73" y="516"/>
                  <a:pt x="73" y="516"/>
                  <a:pt x="73" y="516"/>
                </a:cubicBezTo>
                <a:cubicBezTo>
                  <a:pt x="58" y="516"/>
                  <a:pt x="44" y="486"/>
                  <a:pt x="44" y="471"/>
                </a:cubicBezTo>
                <a:cubicBezTo>
                  <a:pt x="44" y="191"/>
                  <a:pt x="44" y="191"/>
                  <a:pt x="44" y="191"/>
                </a:cubicBezTo>
                <a:cubicBezTo>
                  <a:pt x="44" y="177"/>
                  <a:pt x="58" y="162"/>
                  <a:pt x="73" y="162"/>
                </a:cubicBezTo>
                <a:cubicBezTo>
                  <a:pt x="544" y="162"/>
                  <a:pt x="544" y="162"/>
                  <a:pt x="544" y="162"/>
                </a:cubicBezTo>
                <a:cubicBezTo>
                  <a:pt x="574" y="162"/>
                  <a:pt x="588" y="177"/>
                  <a:pt x="588" y="191"/>
                </a:cubicBezTo>
                <a:lnTo>
                  <a:pt x="588" y="471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6" name="Freeform 138"/>
          <p:cNvSpPr>
            <a:spLocks noChangeArrowheads="1"/>
          </p:cNvSpPr>
          <p:nvPr/>
        </p:nvSpPr>
        <p:spPr bwMode="auto">
          <a:xfrm>
            <a:off x="2987470" y="3138846"/>
            <a:ext cx="298943" cy="376112"/>
          </a:xfrm>
          <a:custGeom>
            <a:avLst/>
            <a:gdLst>
              <a:gd name="T0" fmla="*/ 398 w 473"/>
              <a:gd name="T1" fmla="*/ 0 h 589"/>
              <a:gd name="T2" fmla="*/ 0 w 473"/>
              <a:gd name="T3" fmla="*/ 73 h 589"/>
              <a:gd name="T4" fmla="*/ 74 w 473"/>
              <a:gd name="T5" fmla="*/ 588 h 589"/>
              <a:gd name="T6" fmla="*/ 472 w 473"/>
              <a:gd name="T7" fmla="*/ 588 h 589"/>
              <a:gd name="T8" fmla="*/ 398 w 473"/>
              <a:gd name="T9" fmla="*/ 0 h 589"/>
              <a:gd name="T10" fmla="*/ 74 w 473"/>
              <a:gd name="T11" fmla="*/ 544 h 589"/>
              <a:gd name="T12" fmla="*/ 45 w 473"/>
              <a:gd name="T13" fmla="*/ 500 h 589"/>
              <a:gd name="T14" fmla="*/ 74 w 473"/>
              <a:gd name="T15" fmla="*/ 544 h 589"/>
              <a:gd name="T16" fmla="*/ 74 w 473"/>
              <a:gd name="T17" fmla="*/ 471 h 589"/>
              <a:gd name="T18" fmla="*/ 45 w 473"/>
              <a:gd name="T19" fmla="*/ 426 h 589"/>
              <a:gd name="T20" fmla="*/ 74 w 473"/>
              <a:gd name="T21" fmla="*/ 471 h 589"/>
              <a:gd name="T22" fmla="*/ 74 w 473"/>
              <a:gd name="T23" fmla="*/ 382 h 589"/>
              <a:gd name="T24" fmla="*/ 45 w 473"/>
              <a:gd name="T25" fmla="*/ 353 h 589"/>
              <a:gd name="T26" fmla="*/ 74 w 473"/>
              <a:gd name="T27" fmla="*/ 382 h 589"/>
              <a:gd name="T28" fmla="*/ 74 w 473"/>
              <a:gd name="T29" fmla="*/ 309 h 589"/>
              <a:gd name="T30" fmla="*/ 45 w 473"/>
              <a:gd name="T31" fmla="*/ 264 h 589"/>
              <a:gd name="T32" fmla="*/ 74 w 473"/>
              <a:gd name="T33" fmla="*/ 309 h 589"/>
              <a:gd name="T34" fmla="*/ 74 w 473"/>
              <a:gd name="T35" fmla="*/ 235 h 589"/>
              <a:gd name="T36" fmla="*/ 45 w 473"/>
              <a:gd name="T37" fmla="*/ 191 h 589"/>
              <a:gd name="T38" fmla="*/ 74 w 473"/>
              <a:gd name="T39" fmla="*/ 235 h 589"/>
              <a:gd name="T40" fmla="*/ 74 w 473"/>
              <a:gd name="T41" fmla="*/ 147 h 589"/>
              <a:gd name="T42" fmla="*/ 45 w 473"/>
              <a:gd name="T43" fmla="*/ 117 h 589"/>
              <a:gd name="T44" fmla="*/ 74 w 473"/>
              <a:gd name="T45" fmla="*/ 147 h 589"/>
              <a:gd name="T46" fmla="*/ 354 w 473"/>
              <a:gd name="T47" fmla="*/ 530 h 589"/>
              <a:gd name="T48" fmla="*/ 133 w 473"/>
              <a:gd name="T49" fmla="*/ 544 h 589"/>
              <a:gd name="T50" fmla="*/ 118 w 473"/>
              <a:gd name="T51" fmla="*/ 323 h 589"/>
              <a:gd name="T52" fmla="*/ 339 w 473"/>
              <a:gd name="T53" fmla="*/ 309 h 589"/>
              <a:gd name="T54" fmla="*/ 354 w 473"/>
              <a:gd name="T55" fmla="*/ 530 h 589"/>
              <a:gd name="T56" fmla="*/ 354 w 473"/>
              <a:gd name="T57" fmla="*/ 250 h 589"/>
              <a:gd name="T58" fmla="*/ 133 w 473"/>
              <a:gd name="T59" fmla="*/ 264 h 589"/>
              <a:gd name="T60" fmla="*/ 118 w 473"/>
              <a:gd name="T61" fmla="*/ 58 h 589"/>
              <a:gd name="T62" fmla="*/ 339 w 473"/>
              <a:gd name="T63" fmla="*/ 29 h 589"/>
              <a:gd name="T64" fmla="*/ 354 w 473"/>
              <a:gd name="T65" fmla="*/ 250 h 589"/>
              <a:gd name="T66" fmla="*/ 427 w 473"/>
              <a:gd name="T67" fmla="*/ 544 h 589"/>
              <a:gd name="T68" fmla="*/ 398 w 473"/>
              <a:gd name="T69" fmla="*/ 500 h 589"/>
              <a:gd name="T70" fmla="*/ 427 w 473"/>
              <a:gd name="T71" fmla="*/ 544 h 589"/>
              <a:gd name="T72" fmla="*/ 427 w 473"/>
              <a:gd name="T73" fmla="*/ 471 h 589"/>
              <a:gd name="T74" fmla="*/ 398 w 473"/>
              <a:gd name="T75" fmla="*/ 426 h 589"/>
              <a:gd name="T76" fmla="*/ 427 w 473"/>
              <a:gd name="T77" fmla="*/ 471 h 589"/>
              <a:gd name="T78" fmla="*/ 427 w 473"/>
              <a:gd name="T79" fmla="*/ 382 h 589"/>
              <a:gd name="T80" fmla="*/ 398 w 473"/>
              <a:gd name="T81" fmla="*/ 353 h 589"/>
              <a:gd name="T82" fmla="*/ 427 w 473"/>
              <a:gd name="T83" fmla="*/ 382 h 589"/>
              <a:gd name="T84" fmla="*/ 427 w 473"/>
              <a:gd name="T85" fmla="*/ 309 h 589"/>
              <a:gd name="T86" fmla="*/ 398 w 473"/>
              <a:gd name="T87" fmla="*/ 264 h 589"/>
              <a:gd name="T88" fmla="*/ 427 w 473"/>
              <a:gd name="T89" fmla="*/ 309 h 589"/>
              <a:gd name="T90" fmla="*/ 427 w 473"/>
              <a:gd name="T91" fmla="*/ 235 h 589"/>
              <a:gd name="T92" fmla="*/ 398 w 473"/>
              <a:gd name="T93" fmla="*/ 191 h 589"/>
              <a:gd name="T94" fmla="*/ 427 w 473"/>
              <a:gd name="T95" fmla="*/ 235 h 589"/>
              <a:gd name="T96" fmla="*/ 427 w 473"/>
              <a:gd name="T97" fmla="*/ 147 h 589"/>
              <a:gd name="T98" fmla="*/ 398 w 473"/>
              <a:gd name="T99" fmla="*/ 117 h 589"/>
              <a:gd name="T100" fmla="*/ 427 w 473"/>
              <a:gd name="T101" fmla="*/ 147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73" h="589">
                <a:moveTo>
                  <a:pt x="398" y="0"/>
                </a:moveTo>
                <a:lnTo>
                  <a:pt x="398" y="0"/>
                </a:lnTo>
                <a:cubicBezTo>
                  <a:pt x="74" y="0"/>
                  <a:pt x="74" y="0"/>
                  <a:pt x="74" y="0"/>
                </a:cubicBezTo>
                <a:cubicBezTo>
                  <a:pt x="30" y="0"/>
                  <a:pt x="0" y="29"/>
                  <a:pt x="0" y="73"/>
                </a:cubicBezTo>
                <a:cubicBezTo>
                  <a:pt x="0" y="588"/>
                  <a:pt x="0" y="588"/>
                  <a:pt x="0" y="588"/>
                </a:cubicBezTo>
                <a:cubicBezTo>
                  <a:pt x="45" y="588"/>
                  <a:pt x="30" y="588"/>
                  <a:pt x="74" y="588"/>
                </a:cubicBezTo>
                <a:cubicBezTo>
                  <a:pt x="398" y="588"/>
                  <a:pt x="398" y="588"/>
                  <a:pt x="398" y="588"/>
                </a:cubicBezTo>
                <a:cubicBezTo>
                  <a:pt x="442" y="588"/>
                  <a:pt x="413" y="588"/>
                  <a:pt x="472" y="588"/>
                </a:cubicBezTo>
                <a:cubicBezTo>
                  <a:pt x="472" y="73"/>
                  <a:pt x="472" y="73"/>
                  <a:pt x="472" y="73"/>
                </a:cubicBezTo>
                <a:cubicBezTo>
                  <a:pt x="472" y="29"/>
                  <a:pt x="442" y="0"/>
                  <a:pt x="398" y="0"/>
                </a:cubicBezTo>
                <a:close/>
                <a:moveTo>
                  <a:pt x="74" y="544"/>
                </a:moveTo>
                <a:lnTo>
                  <a:pt x="74" y="544"/>
                </a:lnTo>
                <a:cubicBezTo>
                  <a:pt x="45" y="544"/>
                  <a:pt x="45" y="544"/>
                  <a:pt x="45" y="544"/>
                </a:cubicBezTo>
                <a:cubicBezTo>
                  <a:pt x="45" y="500"/>
                  <a:pt x="45" y="500"/>
                  <a:pt x="45" y="500"/>
                </a:cubicBezTo>
                <a:cubicBezTo>
                  <a:pt x="74" y="500"/>
                  <a:pt x="74" y="500"/>
                  <a:pt x="74" y="500"/>
                </a:cubicBezTo>
                <a:lnTo>
                  <a:pt x="74" y="544"/>
                </a:lnTo>
                <a:close/>
                <a:moveTo>
                  <a:pt x="74" y="471"/>
                </a:moveTo>
                <a:lnTo>
                  <a:pt x="74" y="471"/>
                </a:lnTo>
                <a:cubicBezTo>
                  <a:pt x="45" y="471"/>
                  <a:pt x="45" y="471"/>
                  <a:pt x="45" y="471"/>
                </a:cubicBezTo>
                <a:cubicBezTo>
                  <a:pt x="45" y="426"/>
                  <a:pt x="45" y="426"/>
                  <a:pt x="45" y="426"/>
                </a:cubicBezTo>
                <a:cubicBezTo>
                  <a:pt x="74" y="426"/>
                  <a:pt x="74" y="426"/>
                  <a:pt x="74" y="426"/>
                </a:cubicBezTo>
                <a:lnTo>
                  <a:pt x="74" y="471"/>
                </a:lnTo>
                <a:close/>
                <a:moveTo>
                  <a:pt x="74" y="382"/>
                </a:moveTo>
                <a:lnTo>
                  <a:pt x="74" y="382"/>
                </a:lnTo>
                <a:cubicBezTo>
                  <a:pt x="45" y="382"/>
                  <a:pt x="45" y="382"/>
                  <a:pt x="45" y="382"/>
                </a:cubicBezTo>
                <a:cubicBezTo>
                  <a:pt x="45" y="353"/>
                  <a:pt x="45" y="353"/>
                  <a:pt x="45" y="353"/>
                </a:cubicBezTo>
                <a:cubicBezTo>
                  <a:pt x="74" y="353"/>
                  <a:pt x="74" y="353"/>
                  <a:pt x="74" y="353"/>
                </a:cubicBezTo>
                <a:lnTo>
                  <a:pt x="74" y="382"/>
                </a:lnTo>
                <a:close/>
                <a:moveTo>
                  <a:pt x="74" y="309"/>
                </a:moveTo>
                <a:lnTo>
                  <a:pt x="74" y="309"/>
                </a:lnTo>
                <a:cubicBezTo>
                  <a:pt x="45" y="309"/>
                  <a:pt x="45" y="309"/>
                  <a:pt x="45" y="309"/>
                </a:cubicBezTo>
                <a:cubicBezTo>
                  <a:pt x="45" y="264"/>
                  <a:pt x="45" y="264"/>
                  <a:pt x="45" y="264"/>
                </a:cubicBezTo>
                <a:cubicBezTo>
                  <a:pt x="74" y="264"/>
                  <a:pt x="74" y="264"/>
                  <a:pt x="74" y="264"/>
                </a:cubicBezTo>
                <a:lnTo>
                  <a:pt x="74" y="309"/>
                </a:lnTo>
                <a:close/>
                <a:moveTo>
                  <a:pt x="74" y="235"/>
                </a:moveTo>
                <a:lnTo>
                  <a:pt x="74" y="235"/>
                </a:lnTo>
                <a:cubicBezTo>
                  <a:pt x="45" y="235"/>
                  <a:pt x="45" y="235"/>
                  <a:pt x="45" y="235"/>
                </a:cubicBezTo>
                <a:cubicBezTo>
                  <a:pt x="45" y="191"/>
                  <a:pt x="45" y="191"/>
                  <a:pt x="45" y="191"/>
                </a:cubicBezTo>
                <a:cubicBezTo>
                  <a:pt x="74" y="191"/>
                  <a:pt x="74" y="191"/>
                  <a:pt x="74" y="191"/>
                </a:cubicBezTo>
                <a:lnTo>
                  <a:pt x="74" y="235"/>
                </a:lnTo>
                <a:close/>
                <a:moveTo>
                  <a:pt x="74" y="147"/>
                </a:moveTo>
                <a:lnTo>
                  <a:pt x="74" y="147"/>
                </a:lnTo>
                <a:cubicBezTo>
                  <a:pt x="45" y="147"/>
                  <a:pt x="45" y="147"/>
                  <a:pt x="45" y="14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74" y="117"/>
                  <a:pt x="74" y="117"/>
                  <a:pt x="74" y="117"/>
                </a:cubicBezTo>
                <a:lnTo>
                  <a:pt x="74" y="147"/>
                </a:lnTo>
                <a:close/>
                <a:moveTo>
                  <a:pt x="354" y="530"/>
                </a:moveTo>
                <a:lnTo>
                  <a:pt x="354" y="530"/>
                </a:lnTo>
                <a:lnTo>
                  <a:pt x="339" y="544"/>
                </a:lnTo>
                <a:cubicBezTo>
                  <a:pt x="133" y="544"/>
                  <a:pt x="133" y="544"/>
                  <a:pt x="133" y="544"/>
                </a:cubicBezTo>
                <a:lnTo>
                  <a:pt x="118" y="530"/>
                </a:lnTo>
                <a:cubicBezTo>
                  <a:pt x="118" y="323"/>
                  <a:pt x="118" y="323"/>
                  <a:pt x="118" y="323"/>
                </a:cubicBezTo>
                <a:lnTo>
                  <a:pt x="133" y="309"/>
                </a:lnTo>
                <a:cubicBezTo>
                  <a:pt x="339" y="309"/>
                  <a:pt x="339" y="309"/>
                  <a:pt x="339" y="309"/>
                </a:cubicBezTo>
                <a:lnTo>
                  <a:pt x="354" y="323"/>
                </a:lnTo>
                <a:lnTo>
                  <a:pt x="354" y="530"/>
                </a:lnTo>
                <a:close/>
                <a:moveTo>
                  <a:pt x="354" y="250"/>
                </a:moveTo>
                <a:lnTo>
                  <a:pt x="354" y="250"/>
                </a:lnTo>
                <a:cubicBezTo>
                  <a:pt x="354" y="264"/>
                  <a:pt x="339" y="264"/>
                  <a:pt x="339" y="264"/>
                </a:cubicBezTo>
                <a:cubicBezTo>
                  <a:pt x="133" y="264"/>
                  <a:pt x="133" y="264"/>
                  <a:pt x="133" y="264"/>
                </a:cubicBezTo>
                <a:cubicBezTo>
                  <a:pt x="133" y="264"/>
                  <a:pt x="118" y="264"/>
                  <a:pt x="118" y="250"/>
                </a:cubicBezTo>
                <a:cubicBezTo>
                  <a:pt x="118" y="58"/>
                  <a:pt x="118" y="58"/>
                  <a:pt x="118" y="58"/>
                </a:cubicBezTo>
                <a:cubicBezTo>
                  <a:pt x="118" y="44"/>
                  <a:pt x="133" y="29"/>
                  <a:pt x="133" y="29"/>
                </a:cubicBezTo>
                <a:cubicBezTo>
                  <a:pt x="339" y="29"/>
                  <a:pt x="339" y="29"/>
                  <a:pt x="339" y="29"/>
                </a:cubicBezTo>
                <a:cubicBezTo>
                  <a:pt x="339" y="29"/>
                  <a:pt x="354" y="44"/>
                  <a:pt x="354" y="58"/>
                </a:cubicBezTo>
                <a:lnTo>
                  <a:pt x="354" y="250"/>
                </a:lnTo>
                <a:close/>
                <a:moveTo>
                  <a:pt x="427" y="544"/>
                </a:moveTo>
                <a:lnTo>
                  <a:pt x="427" y="544"/>
                </a:lnTo>
                <a:cubicBezTo>
                  <a:pt x="398" y="544"/>
                  <a:pt x="398" y="544"/>
                  <a:pt x="398" y="544"/>
                </a:cubicBezTo>
                <a:cubicBezTo>
                  <a:pt x="398" y="500"/>
                  <a:pt x="398" y="500"/>
                  <a:pt x="398" y="500"/>
                </a:cubicBezTo>
                <a:cubicBezTo>
                  <a:pt x="427" y="500"/>
                  <a:pt x="427" y="500"/>
                  <a:pt x="427" y="500"/>
                </a:cubicBezTo>
                <a:lnTo>
                  <a:pt x="427" y="544"/>
                </a:lnTo>
                <a:close/>
                <a:moveTo>
                  <a:pt x="427" y="471"/>
                </a:moveTo>
                <a:lnTo>
                  <a:pt x="427" y="471"/>
                </a:lnTo>
                <a:cubicBezTo>
                  <a:pt x="398" y="471"/>
                  <a:pt x="398" y="471"/>
                  <a:pt x="398" y="471"/>
                </a:cubicBezTo>
                <a:cubicBezTo>
                  <a:pt x="398" y="426"/>
                  <a:pt x="398" y="426"/>
                  <a:pt x="398" y="426"/>
                </a:cubicBezTo>
                <a:cubicBezTo>
                  <a:pt x="427" y="426"/>
                  <a:pt x="427" y="426"/>
                  <a:pt x="427" y="426"/>
                </a:cubicBezTo>
                <a:lnTo>
                  <a:pt x="427" y="471"/>
                </a:lnTo>
                <a:close/>
                <a:moveTo>
                  <a:pt x="427" y="382"/>
                </a:moveTo>
                <a:lnTo>
                  <a:pt x="427" y="382"/>
                </a:lnTo>
                <a:cubicBezTo>
                  <a:pt x="398" y="382"/>
                  <a:pt x="398" y="382"/>
                  <a:pt x="398" y="382"/>
                </a:cubicBezTo>
                <a:cubicBezTo>
                  <a:pt x="398" y="353"/>
                  <a:pt x="398" y="353"/>
                  <a:pt x="398" y="353"/>
                </a:cubicBezTo>
                <a:cubicBezTo>
                  <a:pt x="427" y="353"/>
                  <a:pt x="427" y="353"/>
                  <a:pt x="427" y="353"/>
                </a:cubicBezTo>
                <a:lnTo>
                  <a:pt x="427" y="382"/>
                </a:lnTo>
                <a:close/>
                <a:moveTo>
                  <a:pt x="427" y="309"/>
                </a:moveTo>
                <a:lnTo>
                  <a:pt x="427" y="309"/>
                </a:lnTo>
                <a:cubicBezTo>
                  <a:pt x="398" y="309"/>
                  <a:pt x="398" y="309"/>
                  <a:pt x="398" y="309"/>
                </a:cubicBezTo>
                <a:cubicBezTo>
                  <a:pt x="398" y="264"/>
                  <a:pt x="398" y="264"/>
                  <a:pt x="398" y="264"/>
                </a:cubicBezTo>
                <a:cubicBezTo>
                  <a:pt x="427" y="264"/>
                  <a:pt x="427" y="264"/>
                  <a:pt x="427" y="264"/>
                </a:cubicBezTo>
                <a:lnTo>
                  <a:pt x="427" y="309"/>
                </a:lnTo>
                <a:close/>
                <a:moveTo>
                  <a:pt x="427" y="235"/>
                </a:moveTo>
                <a:lnTo>
                  <a:pt x="427" y="235"/>
                </a:lnTo>
                <a:cubicBezTo>
                  <a:pt x="398" y="235"/>
                  <a:pt x="398" y="235"/>
                  <a:pt x="398" y="235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427" y="191"/>
                  <a:pt x="427" y="191"/>
                  <a:pt x="427" y="191"/>
                </a:cubicBezTo>
                <a:lnTo>
                  <a:pt x="427" y="235"/>
                </a:lnTo>
                <a:close/>
                <a:moveTo>
                  <a:pt x="427" y="147"/>
                </a:moveTo>
                <a:lnTo>
                  <a:pt x="427" y="147"/>
                </a:lnTo>
                <a:cubicBezTo>
                  <a:pt x="398" y="147"/>
                  <a:pt x="398" y="147"/>
                  <a:pt x="398" y="147"/>
                </a:cubicBezTo>
                <a:cubicBezTo>
                  <a:pt x="398" y="117"/>
                  <a:pt x="398" y="117"/>
                  <a:pt x="398" y="117"/>
                </a:cubicBezTo>
                <a:cubicBezTo>
                  <a:pt x="427" y="117"/>
                  <a:pt x="427" y="117"/>
                  <a:pt x="427" y="117"/>
                </a:cubicBezTo>
                <a:lnTo>
                  <a:pt x="427" y="147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7" name="Freeform 139"/>
          <p:cNvSpPr>
            <a:spLocks noChangeArrowheads="1"/>
          </p:cNvSpPr>
          <p:nvPr/>
        </p:nvSpPr>
        <p:spPr bwMode="auto">
          <a:xfrm>
            <a:off x="2284489" y="3150526"/>
            <a:ext cx="404038" cy="348076"/>
          </a:xfrm>
          <a:custGeom>
            <a:avLst/>
            <a:gdLst>
              <a:gd name="T0" fmla="*/ 589 w 634"/>
              <a:gd name="T1" fmla="*/ 236 h 546"/>
              <a:gd name="T2" fmla="*/ 589 w 634"/>
              <a:gd name="T3" fmla="*/ 236 h 546"/>
              <a:gd name="T4" fmla="*/ 471 w 634"/>
              <a:gd name="T5" fmla="*/ 309 h 546"/>
              <a:gd name="T6" fmla="*/ 442 w 634"/>
              <a:gd name="T7" fmla="*/ 250 h 546"/>
              <a:gd name="T8" fmla="*/ 516 w 634"/>
              <a:gd name="T9" fmla="*/ 133 h 546"/>
              <a:gd name="T10" fmla="*/ 383 w 634"/>
              <a:gd name="T11" fmla="*/ 0 h 546"/>
              <a:gd name="T12" fmla="*/ 236 w 634"/>
              <a:gd name="T13" fmla="*/ 133 h 546"/>
              <a:gd name="T14" fmla="*/ 280 w 634"/>
              <a:gd name="T15" fmla="*/ 236 h 546"/>
              <a:gd name="T16" fmla="*/ 207 w 634"/>
              <a:gd name="T17" fmla="*/ 236 h 546"/>
              <a:gd name="T18" fmla="*/ 236 w 634"/>
              <a:gd name="T19" fmla="*/ 162 h 546"/>
              <a:gd name="T20" fmla="*/ 118 w 634"/>
              <a:gd name="T21" fmla="*/ 44 h 546"/>
              <a:gd name="T22" fmla="*/ 0 w 634"/>
              <a:gd name="T23" fmla="*/ 162 h 546"/>
              <a:gd name="T24" fmla="*/ 44 w 634"/>
              <a:gd name="T25" fmla="*/ 250 h 546"/>
              <a:gd name="T26" fmla="*/ 0 w 634"/>
              <a:gd name="T27" fmla="*/ 309 h 546"/>
              <a:gd name="T28" fmla="*/ 0 w 634"/>
              <a:gd name="T29" fmla="*/ 471 h 546"/>
              <a:gd name="T30" fmla="*/ 89 w 634"/>
              <a:gd name="T31" fmla="*/ 545 h 546"/>
              <a:gd name="T32" fmla="*/ 398 w 634"/>
              <a:gd name="T33" fmla="*/ 545 h 546"/>
              <a:gd name="T34" fmla="*/ 471 w 634"/>
              <a:gd name="T35" fmla="*/ 471 h 546"/>
              <a:gd name="T36" fmla="*/ 471 w 634"/>
              <a:gd name="T37" fmla="*/ 457 h 546"/>
              <a:gd name="T38" fmla="*/ 589 w 634"/>
              <a:gd name="T39" fmla="*/ 545 h 546"/>
              <a:gd name="T40" fmla="*/ 633 w 634"/>
              <a:gd name="T41" fmla="*/ 516 h 546"/>
              <a:gd name="T42" fmla="*/ 633 w 634"/>
              <a:gd name="T43" fmla="*/ 280 h 546"/>
              <a:gd name="T44" fmla="*/ 589 w 634"/>
              <a:gd name="T45" fmla="*/ 236 h 546"/>
              <a:gd name="T46" fmla="*/ 44 w 634"/>
              <a:gd name="T47" fmla="*/ 162 h 546"/>
              <a:gd name="T48" fmla="*/ 44 w 634"/>
              <a:gd name="T49" fmla="*/ 162 h 546"/>
              <a:gd name="T50" fmla="*/ 118 w 634"/>
              <a:gd name="T51" fmla="*/ 74 h 546"/>
              <a:gd name="T52" fmla="*/ 207 w 634"/>
              <a:gd name="T53" fmla="*/ 162 h 546"/>
              <a:gd name="T54" fmla="*/ 118 w 634"/>
              <a:gd name="T55" fmla="*/ 236 h 546"/>
              <a:gd name="T56" fmla="*/ 44 w 634"/>
              <a:gd name="T57" fmla="*/ 162 h 546"/>
              <a:gd name="T58" fmla="*/ 442 w 634"/>
              <a:gd name="T59" fmla="*/ 471 h 546"/>
              <a:gd name="T60" fmla="*/ 442 w 634"/>
              <a:gd name="T61" fmla="*/ 471 h 546"/>
              <a:gd name="T62" fmla="*/ 398 w 634"/>
              <a:gd name="T63" fmla="*/ 516 h 546"/>
              <a:gd name="T64" fmla="*/ 89 w 634"/>
              <a:gd name="T65" fmla="*/ 516 h 546"/>
              <a:gd name="T66" fmla="*/ 44 w 634"/>
              <a:gd name="T67" fmla="*/ 471 h 546"/>
              <a:gd name="T68" fmla="*/ 44 w 634"/>
              <a:gd name="T69" fmla="*/ 309 h 546"/>
              <a:gd name="T70" fmla="*/ 89 w 634"/>
              <a:gd name="T71" fmla="*/ 280 h 546"/>
              <a:gd name="T72" fmla="*/ 398 w 634"/>
              <a:gd name="T73" fmla="*/ 280 h 546"/>
              <a:gd name="T74" fmla="*/ 442 w 634"/>
              <a:gd name="T75" fmla="*/ 309 h 546"/>
              <a:gd name="T76" fmla="*/ 442 w 634"/>
              <a:gd name="T77" fmla="*/ 471 h 546"/>
              <a:gd name="T78" fmla="*/ 383 w 634"/>
              <a:gd name="T79" fmla="*/ 236 h 546"/>
              <a:gd name="T80" fmla="*/ 383 w 634"/>
              <a:gd name="T81" fmla="*/ 236 h 546"/>
              <a:gd name="T82" fmla="*/ 280 w 634"/>
              <a:gd name="T83" fmla="*/ 133 h 546"/>
              <a:gd name="T84" fmla="*/ 383 w 634"/>
              <a:gd name="T85" fmla="*/ 44 h 546"/>
              <a:gd name="T86" fmla="*/ 471 w 634"/>
              <a:gd name="T87" fmla="*/ 133 h 546"/>
              <a:gd name="T88" fmla="*/ 383 w 634"/>
              <a:gd name="T89" fmla="*/ 236 h 546"/>
              <a:gd name="T90" fmla="*/ 589 w 634"/>
              <a:gd name="T91" fmla="*/ 516 h 546"/>
              <a:gd name="T92" fmla="*/ 589 w 634"/>
              <a:gd name="T93" fmla="*/ 516 h 546"/>
              <a:gd name="T94" fmla="*/ 471 w 634"/>
              <a:gd name="T95" fmla="*/ 412 h 546"/>
              <a:gd name="T96" fmla="*/ 471 w 634"/>
              <a:gd name="T97" fmla="*/ 354 h 546"/>
              <a:gd name="T98" fmla="*/ 589 w 634"/>
              <a:gd name="T99" fmla="*/ 280 h 546"/>
              <a:gd name="T100" fmla="*/ 589 w 634"/>
              <a:gd name="T101" fmla="*/ 516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34" h="546">
                <a:moveTo>
                  <a:pt x="589" y="236"/>
                </a:moveTo>
                <a:lnTo>
                  <a:pt x="589" y="236"/>
                </a:lnTo>
                <a:cubicBezTo>
                  <a:pt x="471" y="309"/>
                  <a:pt x="471" y="309"/>
                  <a:pt x="471" y="309"/>
                </a:cubicBezTo>
                <a:cubicBezTo>
                  <a:pt x="471" y="295"/>
                  <a:pt x="471" y="265"/>
                  <a:pt x="442" y="250"/>
                </a:cubicBezTo>
                <a:cubicBezTo>
                  <a:pt x="486" y="236"/>
                  <a:pt x="516" y="191"/>
                  <a:pt x="516" y="133"/>
                </a:cubicBezTo>
                <a:cubicBezTo>
                  <a:pt x="516" y="59"/>
                  <a:pt x="457" y="0"/>
                  <a:pt x="383" y="0"/>
                </a:cubicBezTo>
                <a:cubicBezTo>
                  <a:pt x="310" y="0"/>
                  <a:pt x="236" y="59"/>
                  <a:pt x="236" y="133"/>
                </a:cubicBezTo>
                <a:cubicBezTo>
                  <a:pt x="236" y="177"/>
                  <a:pt x="251" y="207"/>
                  <a:pt x="280" y="236"/>
                </a:cubicBezTo>
                <a:cubicBezTo>
                  <a:pt x="207" y="236"/>
                  <a:pt x="207" y="236"/>
                  <a:pt x="207" y="236"/>
                </a:cubicBezTo>
                <a:cubicBezTo>
                  <a:pt x="236" y="221"/>
                  <a:pt x="236" y="191"/>
                  <a:pt x="236" y="162"/>
                </a:cubicBezTo>
                <a:cubicBezTo>
                  <a:pt x="236" y="89"/>
                  <a:pt x="192" y="44"/>
                  <a:pt x="118" y="44"/>
                </a:cubicBezTo>
                <a:cubicBezTo>
                  <a:pt x="59" y="44"/>
                  <a:pt x="0" y="89"/>
                  <a:pt x="0" y="162"/>
                </a:cubicBezTo>
                <a:cubicBezTo>
                  <a:pt x="0" y="191"/>
                  <a:pt x="15" y="221"/>
                  <a:pt x="44" y="250"/>
                </a:cubicBezTo>
                <a:cubicBezTo>
                  <a:pt x="15" y="265"/>
                  <a:pt x="0" y="280"/>
                  <a:pt x="0" y="309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6"/>
                  <a:pt x="44" y="545"/>
                  <a:pt x="89" y="545"/>
                </a:cubicBezTo>
                <a:cubicBezTo>
                  <a:pt x="398" y="545"/>
                  <a:pt x="398" y="545"/>
                  <a:pt x="398" y="545"/>
                </a:cubicBezTo>
                <a:cubicBezTo>
                  <a:pt x="442" y="545"/>
                  <a:pt x="471" y="516"/>
                  <a:pt x="471" y="471"/>
                </a:cubicBezTo>
                <a:cubicBezTo>
                  <a:pt x="471" y="457"/>
                  <a:pt x="471" y="457"/>
                  <a:pt x="471" y="457"/>
                </a:cubicBezTo>
                <a:cubicBezTo>
                  <a:pt x="589" y="545"/>
                  <a:pt x="589" y="545"/>
                  <a:pt x="589" y="545"/>
                </a:cubicBezTo>
                <a:cubicBezTo>
                  <a:pt x="619" y="545"/>
                  <a:pt x="633" y="530"/>
                  <a:pt x="633" y="516"/>
                </a:cubicBezTo>
                <a:cubicBezTo>
                  <a:pt x="633" y="280"/>
                  <a:pt x="633" y="280"/>
                  <a:pt x="633" y="280"/>
                </a:cubicBezTo>
                <a:cubicBezTo>
                  <a:pt x="633" y="250"/>
                  <a:pt x="619" y="236"/>
                  <a:pt x="589" y="236"/>
                </a:cubicBezTo>
                <a:close/>
                <a:moveTo>
                  <a:pt x="44" y="162"/>
                </a:moveTo>
                <a:lnTo>
                  <a:pt x="44" y="162"/>
                </a:lnTo>
                <a:cubicBezTo>
                  <a:pt x="44" y="118"/>
                  <a:pt x="74" y="74"/>
                  <a:pt x="118" y="74"/>
                </a:cubicBezTo>
                <a:cubicBezTo>
                  <a:pt x="162" y="74"/>
                  <a:pt x="207" y="118"/>
                  <a:pt x="207" y="162"/>
                </a:cubicBezTo>
                <a:cubicBezTo>
                  <a:pt x="207" y="207"/>
                  <a:pt x="162" y="236"/>
                  <a:pt x="118" y="236"/>
                </a:cubicBezTo>
                <a:cubicBezTo>
                  <a:pt x="74" y="236"/>
                  <a:pt x="44" y="207"/>
                  <a:pt x="44" y="162"/>
                </a:cubicBezTo>
                <a:close/>
                <a:moveTo>
                  <a:pt x="442" y="471"/>
                </a:moveTo>
                <a:lnTo>
                  <a:pt x="442" y="471"/>
                </a:lnTo>
                <a:cubicBezTo>
                  <a:pt x="442" y="486"/>
                  <a:pt x="412" y="516"/>
                  <a:pt x="398" y="516"/>
                </a:cubicBezTo>
                <a:cubicBezTo>
                  <a:pt x="89" y="516"/>
                  <a:pt x="89" y="516"/>
                  <a:pt x="89" y="516"/>
                </a:cubicBezTo>
                <a:cubicBezTo>
                  <a:pt x="59" y="516"/>
                  <a:pt x="44" y="486"/>
                  <a:pt x="44" y="47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295"/>
                  <a:pt x="59" y="280"/>
                  <a:pt x="89" y="280"/>
                </a:cubicBezTo>
                <a:cubicBezTo>
                  <a:pt x="398" y="280"/>
                  <a:pt x="398" y="280"/>
                  <a:pt x="398" y="280"/>
                </a:cubicBezTo>
                <a:cubicBezTo>
                  <a:pt x="412" y="280"/>
                  <a:pt x="442" y="295"/>
                  <a:pt x="442" y="309"/>
                </a:cubicBezTo>
                <a:lnTo>
                  <a:pt x="442" y="471"/>
                </a:lnTo>
                <a:close/>
                <a:moveTo>
                  <a:pt x="383" y="236"/>
                </a:moveTo>
                <a:lnTo>
                  <a:pt x="383" y="236"/>
                </a:lnTo>
                <a:cubicBezTo>
                  <a:pt x="324" y="236"/>
                  <a:pt x="280" y="191"/>
                  <a:pt x="280" y="133"/>
                </a:cubicBezTo>
                <a:cubicBezTo>
                  <a:pt x="280" y="89"/>
                  <a:pt x="324" y="44"/>
                  <a:pt x="383" y="44"/>
                </a:cubicBezTo>
                <a:cubicBezTo>
                  <a:pt x="427" y="44"/>
                  <a:pt x="471" y="89"/>
                  <a:pt x="471" y="133"/>
                </a:cubicBezTo>
                <a:cubicBezTo>
                  <a:pt x="471" y="191"/>
                  <a:pt x="427" y="236"/>
                  <a:pt x="383" y="236"/>
                </a:cubicBezTo>
                <a:close/>
                <a:moveTo>
                  <a:pt x="589" y="516"/>
                </a:moveTo>
                <a:lnTo>
                  <a:pt x="589" y="516"/>
                </a:lnTo>
                <a:cubicBezTo>
                  <a:pt x="471" y="412"/>
                  <a:pt x="471" y="412"/>
                  <a:pt x="471" y="412"/>
                </a:cubicBezTo>
                <a:cubicBezTo>
                  <a:pt x="471" y="398"/>
                  <a:pt x="471" y="368"/>
                  <a:pt x="471" y="354"/>
                </a:cubicBezTo>
                <a:cubicBezTo>
                  <a:pt x="589" y="280"/>
                  <a:pt x="589" y="280"/>
                  <a:pt x="589" y="280"/>
                </a:cubicBezTo>
                <a:cubicBezTo>
                  <a:pt x="589" y="309"/>
                  <a:pt x="589" y="501"/>
                  <a:pt x="589" y="516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8" name="Freeform 140"/>
          <p:cNvSpPr>
            <a:spLocks noChangeArrowheads="1"/>
          </p:cNvSpPr>
          <p:nvPr/>
        </p:nvSpPr>
        <p:spPr bwMode="auto">
          <a:xfrm>
            <a:off x="1639893" y="3122493"/>
            <a:ext cx="404038" cy="404144"/>
          </a:xfrm>
          <a:custGeom>
            <a:avLst/>
            <a:gdLst>
              <a:gd name="T0" fmla="*/ 544 w 634"/>
              <a:gd name="T1" fmla="*/ 0 h 634"/>
              <a:gd name="T2" fmla="*/ 544 w 634"/>
              <a:gd name="T3" fmla="*/ 0 h 634"/>
              <a:gd name="T4" fmla="*/ 73 w 634"/>
              <a:gd name="T5" fmla="*/ 0 h 634"/>
              <a:gd name="T6" fmla="*/ 0 w 634"/>
              <a:gd name="T7" fmla="*/ 88 h 634"/>
              <a:gd name="T8" fmla="*/ 0 w 634"/>
              <a:gd name="T9" fmla="*/ 560 h 634"/>
              <a:gd name="T10" fmla="*/ 73 w 634"/>
              <a:gd name="T11" fmla="*/ 633 h 634"/>
              <a:gd name="T12" fmla="*/ 544 w 634"/>
              <a:gd name="T13" fmla="*/ 633 h 634"/>
              <a:gd name="T14" fmla="*/ 633 w 634"/>
              <a:gd name="T15" fmla="*/ 560 h 634"/>
              <a:gd name="T16" fmla="*/ 633 w 634"/>
              <a:gd name="T17" fmla="*/ 88 h 634"/>
              <a:gd name="T18" fmla="*/ 544 w 634"/>
              <a:gd name="T19" fmla="*/ 0 h 634"/>
              <a:gd name="T20" fmla="*/ 162 w 634"/>
              <a:gd name="T21" fmla="*/ 44 h 634"/>
              <a:gd name="T22" fmla="*/ 162 w 634"/>
              <a:gd name="T23" fmla="*/ 44 h 634"/>
              <a:gd name="T24" fmla="*/ 471 w 634"/>
              <a:gd name="T25" fmla="*/ 44 h 634"/>
              <a:gd name="T26" fmla="*/ 471 w 634"/>
              <a:gd name="T27" fmla="*/ 221 h 634"/>
              <a:gd name="T28" fmla="*/ 456 w 634"/>
              <a:gd name="T29" fmla="*/ 235 h 634"/>
              <a:gd name="T30" fmla="*/ 176 w 634"/>
              <a:gd name="T31" fmla="*/ 235 h 634"/>
              <a:gd name="T32" fmla="*/ 162 w 634"/>
              <a:gd name="T33" fmla="*/ 221 h 634"/>
              <a:gd name="T34" fmla="*/ 162 w 634"/>
              <a:gd name="T35" fmla="*/ 44 h 634"/>
              <a:gd name="T36" fmla="*/ 588 w 634"/>
              <a:gd name="T37" fmla="*/ 560 h 634"/>
              <a:gd name="T38" fmla="*/ 588 w 634"/>
              <a:gd name="T39" fmla="*/ 560 h 634"/>
              <a:gd name="T40" fmla="*/ 544 w 634"/>
              <a:gd name="T41" fmla="*/ 589 h 634"/>
              <a:gd name="T42" fmla="*/ 73 w 634"/>
              <a:gd name="T43" fmla="*/ 589 h 634"/>
              <a:gd name="T44" fmla="*/ 44 w 634"/>
              <a:gd name="T45" fmla="*/ 560 h 634"/>
              <a:gd name="T46" fmla="*/ 44 w 634"/>
              <a:gd name="T47" fmla="*/ 88 h 634"/>
              <a:gd name="T48" fmla="*/ 73 w 634"/>
              <a:gd name="T49" fmla="*/ 44 h 634"/>
              <a:gd name="T50" fmla="*/ 117 w 634"/>
              <a:gd name="T51" fmla="*/ 44 h 634"/>
              <a:gd name="T52" fmla="*/ 117 w 634"/>
              <a:gd name="T53" fmla="*/ 235 h 634"/>
              <a:gd name="T54" fmla="*/ 162 w 634"/>
              <a:gd name="T55" fmla="*/ 280 h 634"/>
              <a:gd name="T56" fmla="*/ 471 w 634"/>
              <a:gd name="T57" fmla="*/ 280 h 634"/>
              <a:gd name="T58" fmla="*/ 515 w 634"/>
              <a:gd name="T59" fmla="*/ 235 h 634"/>
              <a:gd name="T60" fmla="*/ 515 w 634"/>
              <a:gd name="T61" fmla="*/ 44 h 634"/>
              <a:gd name="T62" fmla="*/ 544 w 634"/>
              <a:gd name="T63" fmla="*/ 44 h 634"/>
              <a:gd name="T64" fmla="*/ 588 w 634"/>
              <a:gd name="T65" fmla="*/ 88 h 634"/>
              <a:gd name="T66" fmla="*/ 588 w 634"/>
              <a:gd name="T67" fmla="*/ 560 h 634"/>
              <a:gd name="T68" fmla="*/ 367 w 634"/>
              <a:gd name="T69" fmla="*/ 206 h 634"/>
              <a:gd name="T70" fmla="*/ 367 w 634"/>
              <a:gd name="T71" fmla="*/ 206 h 634"/>
              <a:gd name="T72" fmla="*/ 397 w 634"/>
              <a:gd name="T73" fmla="*/ 177 h 634"/>
              <a:gd name="T74" fmla="*/ 397 w 634"/>
              <a:gd name="T75" fmla="*/ 103 h 634"/>
              <a:gd name="T76" fmla="*/ 367 w 634"/>
              <a:gd name="T77" fmla="*/ 88 h 634"/>
              <a:gd name="T78" fmla="*/ 353 w 634"/>
              <a:gd name="T79" fmla="*/ 103 h 634"/>
              <a:gd name="T80" fmla="*/ 353 w 634"/>
              <a:gd name="T81" fmla="*/ 177 h 634"/>
              <a:gd name="T82" fmla="*/ 367 w 634"/>
              <a:gd name="T83" fmla="*/ 206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34" h="634"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8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4" y="633"/>
                  <a:pt x="544" y="633"/>
                  <a:pt x="544" y="633"/>
                </a:cubicBezTo>
                <a:cubicBezTo>
                  <a:pt x="588" y="633"/>
                  <a:pt x="633" y="604"/>
                  <a:pt x="633" y="560"/>
                </a:cubicBezTo>
                <a:cubicBezTo>
                  <a:pt x="633" y="88"/>
                  <a:pt x="633" y="88"/>
                  <a:pt x="633" y="88"/>
                </a:cubicBezTo>
                <a:cubicBezTo>
                  <a:pt x="633" y="44"/>
                  <a:pt x="588" y="0"/>
                  <a:pt x="544" y="0"/>
                </a:cubicBezTo>
                <a:close/>
                <a:moveTo>
                  <a:pt x="162" y="44"/>
                </a:moveTo>
                <a:lnTo>
                  <a:pt x="162" y="44"/>
                </a:lnTo>
                <a:cubicBezTo>
                  <a:pt x="162" y="44"/>
                  <a:pt x="456" y="44"/>
                  <a:pt x="471" y="44"/>
                </a:cubicBezTo>
                <a:cubicBezTo>
                  <a:pt x="471" y="221"/>
                  <a:pt x="471" y="221"/>
                  <a:pt x="471" y="221"/>
                </a:cubicBezTo>
                <a:cubicBezTo>
                  <a:pt x="471" y="235"/>
                  <a:pt x="456" y="235"/>
                  <a:pt x="456" y="235"/>
                </a:cubicBezTo>
                <a:cubicBezTo>
                  <a:pt x="176" y="235"/>
                  <a:pt x="176" y="235"/>
                  <a:pt x="176" y="235"/>
                </a:cubicBezTo>
                <a:cubicBezTo>
                  <a:pt x="162" y="235"/>
                  <a:pt x="162" y="235"/>
                  <a:pt x="162" y="221"/>
                </a:cubicBezTo>
                <a:lnTo>
                  <a:pt x="162" y="44"/>
                </a:lnTo>
                <a:close/>
                <a:moveTo>
                  <a:pt x="588" y="560"/>
                </a:moveTo>
                <a:lnTo>
                  <a:pt x="588" y="560"/>
                </a:lnTo>
                <a:cubicBezTo>
                  <a:pt x="588" y="574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4"/>
                  <a:pt x="44" y="560"/>
                </a:cubicBezTo>
                <a:cubicBezTo>
                  <a:pt x="44" y="88"/>
                  <a:pt x="44" y="88"/>
                  <a:pt x="44" y="88"/>
                </a:cubicBezTo>
                <a:cubicBezTo>
                  <a:pt x="44" y="59"/>
                  <a:pt x="58" y="44"/>
                  <a:pt x="73" y="44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17" y="265"/>
                  <a:pt x="132" y="280"/>
                  <a:pt x="162" y="280"/>
                </a:cubicBezTo>
                <a:cubicBezTo>
                  <a:pt x="471" y="280"/>
                  <a:pt x="471" y="280"/>
                  <a:pt x="471" y="280"/>
                </a:cubicBezTo>
                <a:cubicBezTo>
                  <a:pt x="485" y="280"/>
                  <a:pt x="515" y="265"/>
                  <a:pt x="515" y="235"/>
                </a:cubicBezTo>
                <a:cubicBezTo>
                  <a:pt x="515" y="44"/>
                  <a:pt x="515" y="44"/>
                  <a:pt x="515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74" y="44"/>
                  <a:pt x="588" y="59"/>
                  <a:pt x="588" y="88"/>
                </a:cubicBezTo>
                <a:lnTo>
                  <a:pt x="588" y="560"/>
                </a:lnTo>
                <a:close/>
                <a:moveTo>
                  <a:pt x="367" y="206"/>
                </a:moveTo>
                <a:lnTo>
                  <a:pt x="367" y="206"/>
                </a:lnTo>
                <a:cubicBezTo>
                  <a:pt x="383" y="206"/>
                  <a:pt x="397" y="192"/>
                  <a:pt x="397" y="177"/>
                </a:cubicBezTo>
                <a:cubicBezTo>
                  <a:pt x="397" y="103"/>
                  <a:pt x="397" y="103"/>
                  <a:pt x="397" y="103"/>
                </a:cubicBezTo>
                <a:cubicBezTo>
                  <a:pt x="397" y="88"/>
                  <a:pt x="383" y="88"/>
                  <a:pt x="367" y="88"/>
                </a:cubicBezTo>
                <a:cubicBezTo>
                  <a:pt x="367" y="88"/>
                  <a:pt x="353" y="88"/>
                  <a:pt x="353" y="103"/>
                </a:cubicBezTo>
                <a:cubicBezTo>
                  <a:pt x="353" y="177"/>
                  <a:pt x="353" y="177"/>
                  <a:pt x="353" y="177"/>
                </a:cubicBezTo>
                <a:cubicBezTo>
                  <a:pt x="353" y="192"/>
                  <a:pt x="367" y="206"/>
                  <a:pt x="367" y="206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99" name="Freeform 141"/>
          <p:cNvSpPr>
            <a:spLocks noChangeArrowheads="1"/>
          </p:cNvSpPr>
          <p:nvPr/>
        </p:nvSpPr>
        <p:spPr bwMode="auto">
          <a:xfrm>
            <a:off x="1067699" y="3122493"/>
            <a:ext cx="245228" cy="404144"/>
          </a:xfrm>
          <a:custGeom>
            <a:avLst/>
            <a:gdLst>
              <a:gd name="T0" fmla="*/ 191 w 383"/>
              <a:gd name="T1" fmla="*/ 162 h 634"/>
              <a:gd name="T2" fmla="*/ 191 w 383"/>
              <a:gd name="T3" fmla="*/ 162 h 634"/>
              <a:gd name="T4" fmla="*/ 176 w 383"/>
              <a:gd name="T5" fmla="*/ 177 h 634"/>
              <a:gd name="T6" fmla="*/ 176 w 383"/>
              <a:gd name="T7" fmla="*/ 265 h 634"/>
              <a:gd name="T8" fmla="*/ 191 w 383"/>
              <a:gd name="T9" fmla="*/ 280 h 634"/>
              <a:gd name="T10" fmla="*/ 206 w 383"/>
              <a:gd name="T11" fmla="*/ 265 h 634"/>
              <a:gd name="T12" fmla="*/ 206 w 383"/>
              <a:gd name="T13" fmla="*/ 177 h 634"/>
              <a:gd name="T14" fmla="*/ 191 w 383"/>
              <a:gd name="T15" fmla="*/ 162 h 634"/>
              <a:gd name="T16" fmla="*/ 309 w 383"/>
              <a:gd name="T17" fmla="*/ 88 h 634"/>
              <a:gd name="T18" fmla="*/ 309 w 383"/>
              <a:gd name="T19" fmla="*/ 88 h 634"/>
              <a:gd name="T20" fmla="*/ 206 w 383"/>
              <a:gd name="T21" fmla="*/ 88 h 634"/>
              <a:gd name="T22" fmla="*/ 206 w 383"/>
              <a:gd name="T23" fmla="*/ 0 h 634"/>
              <a:gd name="T24" fmla="*/ 132 w 383"/>
              <a:gd name="T25" fmla="*/ 0 h 634"/>
              <a:gd name="T26" fmla="*/ 117 w 383"/>
              <a:gd name="T27" fmla="*/ 30 h 634"/>
              <a:gd name="T28" fmla="*/ 132 w 383"/>
              <a:gd name="T29" fmla="*/ 44 h 634"/>
              <a:gd name="T30" fmla="*/ 176 w 383"/>
              <a:gd name="T31" fmla="*/ 44 h 634"/>
              <a:gd name="T32" fmla="*/ 176 w 383"/>
              <a:gd name="T33" fmla="*/ 88 h 634"/>
              <a:gd name="T34" fmla="*/ 73 w 383"/>
              <a:gd name="T35" fmla="*/ 88 h 634"/>
              <a:gd name="T36" fmla="*/ 0 w 383"/>
              <a:gd name="T37" fmla="*/ 162 h 634"/>
              <a:gd name="T38" fmla="*/ 0 w 383"/>
              <a:gd name="T39" fmla="*/ 560 h 634"/>
              <a:gd name="T40" fmla="*/ 73 w 383"/>
              <a:gd name="T41" fmla="*/ 633 h 634"/>
              <a:gd name="T42" fmla="*/ 309 w 383"/>
              <a:gd name="T43" fmla="*/ 633 h 634"/>
              <a:gd name="T44" fmla="*/ 382 w 383"/>
              <a:gd name="T45" fmla="*/ 560 h 634"/>
              <a:gd name="T46" fmla="*/ 382 w 383"/>
              <a:gd name="T47" fmla="*/ 162 h 634"/>
              <a:gd name="T48" fmla="*/ 309 w 383"/>
              <a:gd name="T49" fmla="*/ 88 h 634"/>
              <a:gd name="T50" fmla="*/ 353 w 383"/>
              <a:gd name="T51" fmla="*/ 560 h 634"/>
              <a:gd name="T52" fmla="*/ 353 w 383"/>
              <a:gd name="T53" fmla="*/ 560 h 634"/>
              <a:gd name="T54" fmla="*/ 309 w 383"/>
              <a:gd name="T55" fmla="*/ 589 h 634"/>
              <a:gd name="T56" fmla="*/ 73 w 383"/>
              <a:gd name="T57" fmla="*/ 589 h 634"/>
              <a:gd name="T58" fmla="*/ 29 w 383"/>
              <a:gd name="T59" fmla="*/ 560 h 634"/>
              <a:gd name="T60" fmla="*/ 29 w 383"/>
              <a:gd name="T61" fmla="*/ 162 h 634"/>
              <a:gd name="T62" fmla="*/ 73 w 383"/>
              <a:gd name="T63" fmla="*/ 118 h 634"/>
              <a:gd name="T64" fmla="*/ 309 w 383"/>
              <a:gd name="T65" fmla="*/ 118 h 634"/>
              <a:gd name="T66" fmla="*/ 353 w 383"/>
              <a:gd name="T67" fmla="*/ 162 h 634"/>
              <a:gd name="T68" fmla="*/ 353 w 383"/>
              <a:gd name="T69" fmla="*/ 56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3" h="634">
                <a:moveTo>
                  <a:pt x="191" y="162"/>
                </a:moveTo>
                <a:lnTo>
                  <a:pt x="191" y="162"/>
                </a:lnTo>
                <a:cubicBezTo>
                  <a:pt x="176" y="162"/>
                  <a:pt x="176" y="177"/>
                  <a:pt x="176" y="177"/>
                </a:cubicBezTo>
                <a:cubicBezTo>
                  <a:pt x="176" y="265"/>
                  <a:pt x="176" y="265"/>
                  <a:pt x="176" y="265"/>
                </a:cubicBezTo>
                <a:cubicBezTo>
                  <a:pt x="176" y="265"/>
                  <a:pt x="176" y="280"/>
                  <a:pt x="191" y="280"/>
                </a:cubicBezTo>
                <a:cubicBezTo>
                  <a:pt x="206" y="280"/>
                  <a:pt x="206" y="265"/>
                  <a:pt x="206" y="265"/>
                </a:cubicBezTo>
                <a:cubicBezTo>
                  <a:pt x="206" y="177"/>
                  <a:pt x="206" y="177"/>
                  <a:pt x="206" y="177"/>
                </a:cubicBezTo>
                <a:cubicBezTo>
                  <a:pt x="206" y="177"/>
                  <a:pt x="206" y="162"/>
                  <a:pt x="191" y="162"/>
                </a:cubicBezTo>
                <a:close/>
                <a:moveTo>
                  <a:pt x="309" y="88"/>
                </a:moveTo>
                <a:lnTo>
                  <a:pt x="309" y="88"/>
                </a:lnTo>
                <a:cubicBezTo>
                  <a:pt x="206" y="88"/>
                  <a:pt x="206" y="88"/>
                  <a:pt x="206" y="88"/>
                </a:cubicBezTo>
                <a:cubicBezTo>
                  <a:pt x="206" y="0"/>
                  <a:pt x="206" y="0"/>
                  <a:pt x="206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17" y="0"/>
                  <a:pt x="117" y="15"/>
                  <a:pt x="117" y="30"/>
                </a:cubicBezTo>
                <a:cubicBezTo>
                  <a:pt x="117" y="30"/>
                  <a:pt x="117" y="44"/>
                  <a:pt x="132" y="44"/>
                </a:cubicBezTo>
                <a:cubicBezTo>
                  <a:pt x="176" y="44"/>
                  <a:pt x="176" y="44"/>
                  <a:pt x="176" y="44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73" y="88"/>
                  <a:pt x="73" y="88"/>
                  <a:pt x="73" y="88"/>
                </a:cubicBezTo>
                <a:cubicBezTo>
                  <a:pt x="29" y="88"/>
                  <a:pt x="0" y="118"/>
                  <a:pt x="0" y="162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309" y="633"/>
                  <a:pt x="309" y="633"/>
                  <a:pt x="309" y="633"/>
                </a:cubicBezTo>
                <a:cubicBezTo>
                  <a:pt x="353" y="633"/>
                  <a:pt x="382" y="604"/>
                  <a:pt x="382" y="560"/>
                </a:cubicBezTo>
                <a:cubicBezTo>
                  <a:pt x="382" y="162"/>
                  <a:pt x="382" y="162"/>
                  <a:pt x="382" y="162"/>
                </a:cubicBezTo>
                <a:cubicBezTo>
                  <a:pt x="382" y="118"/>
                  <a:pt x="353" y="88"/>
                  <a:pt x="309" y="88"/>
                </a:cubicBezTo>
                <a:close/>
                <a:moveTo>
                  <a:pt x="353" y="560"/>
                </a:moveTo>
                <a:lnTo>
                  <a:pt x="353" y="560"/>
                </a:lnTo>
                <a:cubicBezTo>
                  <a:pt x="353" y="574"/>
                  <a:pt x="323" y="589"/>
                  <a:pt x="309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162"/>
                  <a:pt x="29" y="162"/>
                  <a:pt x="29" y="162"/>
                </a:cubicBezTo>
                <a:cubicBezTo>
                  <a:pt x="29" y="147"/>
                  <a:pt x="59" y="118"/>
                  <a:pt x="73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23" y="118"/>
                  <a:pt x="353" y="147"/>
                  <a:pt x="353" y="162"/>
                </a:cubicBezTo>
                <a:lnTo>
                  <a:pt x="353" y="560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0" name="Freeform 142"/>
          <p:cNvSpPr>
            <a:spLocks noChangeArrowheads="1"/>
          </p:cNvSpPr>
          <p:nvPr/>
        </p:nvSpPr>
        <p:spPr bwMode="auto">
          <a:xfrm>
            <a:off x="6836349" y="2473060"/>
            <a:ext cx="385355" cy="406480"/>
          </a:xfrm>
          <a:custGeom>
            <a:avLst/>
            <a:gdLst>
              <a:gd name="T0" fmla="*/ 530 w 604"/>
              <a:gd name="T1" fmla="*/ 0 h 634"/>
              <a:gd name="T2" fmla="*/ 530 w 604"/>
              <a:gd name="T3" fmla="*/ 0 h 634"/>
              <a:gd name="T4" fmla="*/ 74 w 604"/>
              <a:gd name="T5" fmla="*/ 0 h 634"/>
              <a:gd name="T6" fmla="*/ 0 w 604"/>
              <a:gd name="T7" fmla="*/ 74 h 634"/>
              <a:gd name="T8" fmla="*/ 0 w 604"/>
              <a:gd name="T9" fmla="*/ 427 h 634"/>
              <a:gd name="T10" fmla="*/ 74 w 604"/>
              <a:gd name="T11" fmla="*/ 516 h 634"/>
              <a:gd name="T12" fmla="*/ 236 w 604"/>
              <a:gd name="T13" fmla="*/ 516 h 634"/>
              <a:gd name="T14" fmla="*/ 236 w 604"/>
              <a:gd name="T15" fmla="*/ 589 h 634"/>
              <a:gd name="T16" fmla="*/ 191 w 604"/>
              <a:gd name="T17" fmla="*/ 589 h 634"/>
              <a:gd name="T18" fmla="*/ 177 w 604"/>
              <a:gd name="T19" fmla="*/ 604 h 634"/>
              <a:gd name="T20" fmla="*/ 191 w 604"/>
              <a:gd name="T21" fmla="*/ 633 h 634"/>
              <a:gd name="T22" fmla="*/ 427 w 604"/>
              <a:gd name="T23" fmla="*/ 633 h 634"/>
              <a:gd name="T24" fmla="*/ 441 w 604"/>
              <a:gd name="T25" fmla="*/ 604 h 634"/>
              <a:gd name="T26" fmla="*/ 427 w 604"/>
              <a:gd name="T27" fmla="*/ 589 h 634"/>
              <a:gd name="T28" fmla="*/ 383 w 604"/>
              <a:gd name="T29" fmla="*/ 589 h 634"/>
              <a:gd name="T30" fmla="*/ 383 w 604"/>
              <a:gd name="T31" fmla="*/ 516 h 634"/>
              <a:gd name="T32" fmla="*/ 530 w 604"/>
              <a:gd name="T33" fmla="*/ 516 h 634"/>
              <a:gd name="T34" fmla="*/ 603 w 604"/>
              <a:gd name="T35" fmla="*/ 427 h 634"/>
              <a:gd name="T36" fmla="*/ 603 w 604"/>
              <a:gd name="T37" fmla="*/ 74 h 634"/>
              <a:gd name="T38" fmla="*/ 530 w 604"/>
              <a:gd name="T39" fmla="*/ 0 h 634"/>
              <a:gd name="T40" fmla="*/ 353 w 604"/>
              <a:gd name="T41" fmla="*/ 589 h 634"/>
              <a:gd name="T42" fmla="*/ 353 w 604"/>
              <a:gd name="T43" fmla="*/ 589 h 634"/>
              <a:gd name="T44" fmla="*/ 265 w 604"/>
              <a:gd name="T45" fmla="*/ 589 h 634"/>
              <a:gd name="T46" fmla="*/ 265 w 604"/>
              <a:gd name="T47" fmla="*/ 516 h 634"/>
              <a:gd name="T48" fmla="*/ 353 w 604"/>
              <a:gd name="T49" fmla="*/ 516 h 634"/>
              <a:gd name="T50" fmla="*/ 353 w 604"/>
              <a:gd name="T51" fmla="*/ 589 h 634"/>
              <a:gd name="T52" fmla="*/ 559 w 604"/>
              <a:gd name="T53" fmla="*/ 427 h 634"/>
              <a:gd name="T54" fmla="*/ 559 w 604"/>
              <a:gd name="T55" fmla="*/ 427 h 634"/>
              <a:gd name="T56" fmla="*/ 530 w 604"/>
              <a:gd name="T57" fmla="*/ 471 h 634"/>
              <a:gd name="T58" fmla="*/ 74 w 604"/>
              <a:gd name="T59" fmla="*/ 471 h 634"/>
              <a:gd name="T60" fmla="*/ 29 w 604"/>
              <a:gd name="T61" fmla="*/ 427 h 634"/>
              <a:gd name="T62" fmla="*/ 29 w 604"/>
              <a:gd name="T63" fmla="*/ 398 h 634"/>
              <a:gd name="T64" fmla="*/ 559 w 604"/>
              <a:gd name="T65" fmla="*/ 398 h 634"/>
              <a:gd name="T66" fmla="*/ 559 w 604"/>
              <a:gd name="T67" fmla="*/ 427 h 634"/>
              <a:gd name="T68" fmla="*/ 559 w 604"/>
              <a:gd name="T69" fmla="*/ 354 h 634"/>
              <a:gd name="T70" fmla="*/ 559 w 604"/>
              <a:gd name="T71" fmla="*/ 354 h 634"/>
              <a:gd name="T72" fmla="*/ 29 w 604"/>
              <a:gd name="T73" fmla="*/ 354 h 634"/>
              <a:gd name="T74" fmla="*/ 29 w 604"/>
              <a:gd name="T75" fmla="*/ 74 h 634"/>
              <a:gd name="T76" fmla="*/ 74 w 604"/>
              <a:gd name="T77" fmla="*/ 44 h 634"/>
              <a:gd name="T78" fmla="*/ 530 w 604"/>
              <a:gd name="T79" fmla="*/ 44 h 634"/>
              <a:gd name="T80" fmla="*/ 559 w 604"/>
              <a:gd name="T81" fmla="*/ 74 h 634"/>
              <a:gd name="T82" fmla="*/ 559 w 604"/>
              <a:gd name="T83" fmla="*/ 354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04" h="634">
                <a:moveTo>
                  <a:pt x="530" y="0"/>
                </a:moveTo>
                <a:lnTo>
                  <a:pt x="530" y="0"/>
                </a:lnTo>
                <a:cubicBezTo>
                  <a:pt x="74" y="0"/>
                  <a:pt x="74" y="0"/>
                  <a:pt x="74" y="0"/>
                </a:cubicBezTo>
                <a:cubicBezTo>
                  <a:pt x="29" y="0"/>
                  <a:pt x="0" y="30"/>
                  <a:pt x="0" y="74"/>
                </a:cubicBezTo>
                <a:cubicBezTo>
                  <a:pt x="0" y="427"/>
                  <a:pt x="0" y="427"/>
                  <a:pt x="0" y="427"/>
                </a:cubicBezTo>
                <a:cubicBezTo>
                  <a:pt x="0" y="471"/>
                  <a:pt x="29" y="516"/>
                  <a:pt x="74" y="516"/>
                </a:cubicBezTo>
                <a:cubicBezTo>
                  <a:pt x="236" y="516"/>
                  <a:pt x="236" y="516"/>
                  <a:pt x="236" y="516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191" y="589"/>
                  <a:pt x="191" y="589"/>
                  <a:pt x="191" y="589"/>
                </a:cubicBezTo>
                <a:cubicBezTo>
                  <a:pt x="177" y="589"/>
                  <a:pt x="177" y="604"/>
                  <a:pt x="177" y="604"/>
                </a:cubicBezTo>
                <a:cubicBezTo>
                  <a:pt x="177" y="619"/>
                  <a:pt x="177" y="633"/>
                  <a:pt x="191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41" y="633"/>
                  <a:pt x="441" y="619"/>
                  <a:pt x="441" y="604"/>
                </a:cubicBezTo>
                <a:cubicBezTo>
                  <a:pt x="441" y="604"/>
                  <a:pt x="441" y="589"/>
                  <a:pt x="427" y="589"/>
                </a:cubicBezTo>
                <a:cubicBezTo>
                  <a:pt x="383" y="589"/>
                  <a:pt x="383" y="589"/>
                  <a:pt x="383" y="589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530" y="516"/>
                  <a:pt x="530" y="516"/>
                  <a:pt x="530" y="516"/>
                </a:cubicBezTo>
                <a:cubicBezTo>
                  <a:pt x="574" y="516"/>
                  <a:pt x="603" y="471"/>
                  <a:pt x="603" y="427"/>
                </a:cubicBezTo>
                <a:cubicBezTo>
                  <a:pt x="603" y="74"/>
                  <a:pt x="603" y="74"/>
                  <a:pt x="603" y="74"/>
                </a:cubicBezTo>
                <a:cubicBezTo>
                  <a:pt x="603" y="30"/>
                  <a:pt x="574" y="0"/>
                  <a:pt x="530" y="0"/>
                </a:cubicBezTo>
                <a:close/>
                <a:moveTo>
                  <a:pt x="353" y="589"/>
                </a:moveTo>
                <a:lnTo>
                  <a:pt x="353" y="589"/>
                </a:lnTo>
                <a:cubicBezTo>
                  <a:pt x="265" y="589"/>
                  <a:pt x="265" y="589"/>
                  <a:pt x="265" y="589"/>
                </a:cubicBezTo>
                <a:cubicBezTo>
                  <a:pt x="265" y="516"/>
                  <a:pt x="265" y="516"/>
                  <a:pt x="265" y="516"/>
                </a:cubicBezTo>
                <a:cubicBezTo>
                  <a:pt x="353" y="516"/>
                  <a:pt x="353" y="516"/>
                  <a:pt x="353" y="516"/>
                </a:cubicBezTo>
                <a:lnTo>
                  <a:pt x="353" y="589"/>
                </a:lnTo>
                <a:close/>
                <a:moveTo>
                  <a:pt x="559" y="427"/>
                </a:moveTo>
                <a:lnTo>
                  <a:pt x="559" y="427"/>
                </a:lnTo>
                <a:cubicBezTo>
                  <a:pt x="559" y="457"/>
                  <a:pt x="545" y="471"/>
                  <a:pt x="530" y="471"/>
                </a:cubicBezTo>
                <a:cubicBezTo>
                  <a:pt x="74" y="471"/>
                  <a:pt x="74" y="471"/>
                  <a:pt x="74" y="471"/>
                </a:cubicBezTo>
                <a:cubicBezTo>
                  <a:pt x="59" y="471"/>
                  <a:pt x="29" y="457"/>
                  <a:pt x="29" y="427"/>
                </a:cubicBezTo>
                <a:cubicBezTo>
                  <a:pt x="29" y="398"/>
                  <a:pt x="29" y="398"/>
                  <a:pt x="29" y="398"/>
                </a:cubicBezTo>
                <a:cubicBezTo>
                  <a:pt x="559" y="398"/>
                  <a:pt x="559" y="398"/>
                  <a:pt x="559" y="398"/>
                </a:cubicBezTo>
                <a:lnTo>
                  <a:pt x="559" y="427"/>
                </a:lnTo>
                <a:close/>
                <a:moveTo>
                  <a:pt x="559" y="354"/>
                </a:moveTo>
                <a:lnTo>
                  <a:pt x="559" y="354"/>
                </a:lnTo>
                <a:cubicBezTo>
                  <a:pt x="29" y="354"/>
                  <a:pt x="29" y="354"/>
                  <a:pt x="29" y="354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44"/>
                  <a:pt x="74" y="44"/>
                </a:cubicBezTo>
                <a:cubicBezTo>
                  <a:pt x="530" y="44"/>
                  <a:pt x="530" y="44"/>
                  <a:pt x="530" y="44"/>
                </a:cubicBezTo>
                <a:cubicBezTo>
                  <a:pt x="545" y="44"/>
                  <a:pt x="559" y="59"/>
                  <a:pt x="559" y="74"/>
                </a:cubicBezTo>
                <a:lnTo>
                  <a:pt x="559" y="354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1" name="Freeform 143"/>
          <p:cNvSpPr>
            <a:spLocks noChangeArrowheads="1"/>
          </p:cNvSpPr>
          <p:nvPr/>
        </p:nvSpPr>
        <p:spPr bwMode="auto">
          <a:xfrm>
            <a:off x="6238465" y="2473060"/>
            <a:ext cx="280258" cy="406480"/>
          </a:xfrm>
          <a:custGeom>
            <a:avLst/>
            <a:gdLst>
              <a:gd name="T0" fmla="*/ 368 w 442"/>
              <a:gd name="T1" fmla="*/ 0 h 634"/>
              <a:gd name="T2" fmla="*/ 368 w 442"/>
              <a:gd name="T3" fmla="*/ 0 h 634"/>
              <a:gd name="T4" fmla="*/ 73 w 442"/>
              <a:gd name="T5" fmla="*/ 0 h 634"/>
              <a:gd name="T6" fmla="*/ 0 w 442"/>
              <a:gd name="T7" fmla="*/ 74 h 634"/>
              <a:gd name="T8" fmla="*/ 0 w 442"/>
              <a:gd name="T9" fmla="*/ 545 h 634"/>
              <a:gd name="T10" fmla="*/ 73 w 442"/>
              <a:gd name="T11" fmla="*/ 633 h 634"/>
              <a:gd name="T12" fmla="*/ 368 w 442"/>
              <a:gd name="T13" fmla="*/ 633 h 634"/>
              <a:gd name="T14" fmla="*/ 441 w 442"/>
              <a:gd name="T15" fmla="*/ 545 h 634"/>
              <a:gd name="T16" fmla="*/ 441 w 442"/>
              <a:gd name="T17" fmla="*/ 74 h 634"/>
              <a:gd name="T18" fmla="*/ 368 w 442"/>
              <a:gd name="T19" fmla="*/ 0 h 634"/>
              <a:gd name="T20" fmla="*/ 412 w 442"/>
              <a:gd name="T21" fmla="*/ 545 h 634"/>
              <a:gd name="T22" fmla="*/ 412 w 442"/>
              <a:gd name="T23" fmla="*/ 545 h 634"/>
              <a:gd name="T24" fmla="*/ 368 w 442"/>
              <a:gd name="T25" fmla="*/ 589 h 634"/>
              <a:gd name="T26" fmla="*/ 73 w 442"/>
              <a:gd name="T27" fmla="*/ 589 h 634"/>
              <a:gd name="T28" fmla="*/ 29 w 442"/>
              <a:gd name="T29" fmla="*/ 545 h 634"/>
              <a:gd name="T30" fmla="*/ 29 w 442"/>
              <a:gd name="T31" fmla="*/ 486 h 634"/>
              <a:gd name="T32" fmla="*/ 412 w 442"/>
              <a:gd name="T33" fmla="*/ 486 h 634"/>
              <a:gd name="T34" fmla="*/ 412 w 442"/>
              <a:gd name="T35" fmla="*/ 545 h 634"/>
              <a:gd name="T36" fmla="*/ 412 w 442"/>
              <a:gd name="T37" fmla="*/ 457 h 634"/>
              <a:gd name="T38" fmla="*/ 412 w 442"/>
              <a:gd name="T39" fmla="*/ 457 h 634"/>
              <a:gd name="T40" fmla="*/ 29 w 442"/>
              <a:gd name="T41" fmla="*/ 457 h 634"/>
              <a:gd name="T42" fmla="*/ 29 w 442"/>
              <a:gd name="T43" fmla="*/ 133 h 634"/>
              <a:gd name="T44" fmla="*/ 412 w 442"/>
              <a:gd name="T45" fmla="*/ 133 h 634"/>
              <a:gd name="T46" fmla="*/ 412 w 442"/>
              <a:gd name="T47" fmla="*/ 457 h 634"/>
              <a:gd name="T48" fmla="*/ 412 w 442"/>
              <a:gd name="T49" fmla="*/ 103 h 634"/>
              <a:gd name="T50" fmla="*/ 412 w 442"/>
              <a:gd name="T51" fmla="*/ 103 h 634"/>
              <a:gd name="T52" fmla="*/ 29 w 442"/>
              <a:gd name="T53" fmla="*/ 103 h 634"/>
              <a:gd name="T54" fmla="*/ 29 w 442"/>
              <a:gd name="T55" fmla="*/ 74 h 634"/>
              <a:gd name="T56" fmla="*/ 73 w 442"/>
              <a:gd name="T57" fmla="*/ 44 h 634"/>
              <a:gd name="T58" fmla="*/ 368 w 442"/>
              <a:gd name="T59" fmla="*/ 44 h 634"/>
              <a:gd name="T60" fmla="*/ 412 w 442"/>
              <a:gd name="T61" fmla="*/ 74 h 634"/>
              <a:gd name="T62" fmla="*/ 412 w 442"/>
              <a:gd name="T63" fmla="*/ 103 h 634"/>
              <a:gd name="T64" fmla="*/ 221 w 442"/>
              <a:gd name="T65" fmla="*/ 574 h 634"/>
              <a:gd name="T66" fmla="*/ 221 w 442"/>
              <a:gd name="T67" fmla="*/ 574 h 634"/>
              <a:gd name="T68" fmla="*/ 250 w 442"/>
              <a:gd name="T69" fmla="*/ 545 h 634"/>
              <a:gd name="T70" fmla="*/ 221 w 442"/>
              <a:gd name="T71" fmla="*/ 516 h 634"/>
              <a:gd name="T72" fmla="*/ 191 w 442"/>
              <a:gd name="T73" fmla="*/ 545 h 634"/>
              <a:gd name="T74" fmla="*/ 221 w 442"/>
              <a:gd name="T75" fmla="*/ 574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42" h="634">
                <a:moveTo>
                  <a:pt x="368" y="0"/>
                </a:moveTo>
                <a:lnTo>
                  <a:pt x="368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33"/>
                  <a:pt x="73" y="633"/>
                </a:cubicBezTo>
                <a:cubicBezTo>
                  <a:pt x="368" y="633"/>
                  <a:pt x="368" y="633"/>
                  <a:pt x="368" y="633"/>
                </a:cubicBezTo>
                <a:cubicBezTo>
                  <a:pt x="412" y="633"/>
                  <a:pt x="441" y="589"/>
                  <a:pt x="441" y="545"/>
                </a:cubicBezTo>
                <a:cubicBezTo>
                  <a:pt x="441" y="74"/>
                  <a:pt x="441" y="74"/>
                  <a:pt x="441" y="74"/>
                </a:cubicBezTo>
                <a:cubicBezTo>
                  <a:pt x="441" y="30"/>
                  <a:pt x="412" y="0"/>
                  <a:pt x="368" y="0"/>
                </a:cubicBezTo>
                <a:close/>
                <a:moveTo>
                  <a:pt x="412" y="545"/>
                </a:moveTo>
                <a:lnTo>
                  <a:pt x="412" y="545"/>
                </a:lnTo>
                <a:cubicBezTo>
                  <a:pt x="412" y="574"/>
                  <a:pt x="382" y="589"/>
                  <a:pt x="368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45"/>
                </a:cubicBezTo>
                <a:cubicBezTo>
                  <a:pt x="29" y="486"/>
                  <a:pt x="29" y="486"/>
                  <a:pt x="29" y="486"/>
                </a:cubicBezTo>
                <a:cubicBezTo>
                  <a:pt x="412" y="486"/>
                  <a:pt x="412" y="486"/>
                  <a:pt x="412" y="486"/>
                </a:cubicBezTo>
                <a:lnTo>
                  <a:pt x="412" y="545"/>
                </a:lnTo>
                <a:close/>
                <a:moveTo>
                  <a:pt x="412" y="457"/>
                </a:moveTo>
                <a:lnTo>
                  <a:pt x="412" y="457"/>
                </a:lnTo>
                <a:cubicBezTo>
                  <a:pt x="29" y="457"/>
                  <a:pt x="29" y="457"/>
                  <a:pt x="29" y="457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412" y="133"/>
                  <a:pt x="412" y="133"/>
                  <a:pt x="412" y="133"/>
                </a:cubicBezTo>
                <a:lnTo>
                  <a:pt x="412" y="457"/>
                </a:lnTo>
                <a:close/>
                <a:moveTo>
                  <a:pt x="412" y="103"/>
                </a:moveTo>
                <a:lnTo>
                  <a:pt x="412" y="103"/>
                </a:lnTo>
                <a:cubicBezTo>
                  <a:pt x="29" y="103"/>
                  <a:pt x="29" y="103"/>
                  <a:pt x="29" y="103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44"/>
                  <a:pt x="73" y="44"/>
                </a:cubicBezTo>
                <a:cubicBezTo>
                  <a:pt x="368" y="44"/>
                  <a:pt x="368" y="44"/>
                  <a:pt x="368" y="44"/>
                </a:cubicBezTo>
                <a:cubicBezTo>
                  <a:pt x="382" y="44"/>
                  <a:pt x="412" y="59"/>
                  <a:pt x="412" y="74"/>
                </a:cubicBezTo>
                <a:lnTo>
                  <a:pt x="412" y="103"/>
                </a:lnTo>
                <a:close/>
                <a:moveTo>
                  <a:pt x="221" y="574"/>
                </a:moveTo>
                <a:lnTo>
                  <a:pt x="221" y="574"/>
                </a:lnTo>
                <a:cubicBezTo>
                  <a:pt x="235" y="574"/>
                  <a:pt x="250" y="560"/>
                  <a:pt x="250" y="545"/>
                </a:cubicBezTo>
                <a:cubicBezTo>
                  <a:pt x="250" y="530"/>
                  <a:pt x="235" y="516"/>
                  <a:pt x="221" y="516"/>
                </a:cubicBezTo>
                <a:cubicBezTo>
                  <a:pt x="206" y="516"/>
                  <a:pt x="191" y="530"/>
                  <a:pt x="191" y="545"/>
                </a:cubicBezTo>
                <a:cubicBezTo>
                  <a:pt x="191" y="560"/>
                  <a:pt x="206" y="574"/>
                  <a:pt x="221" y="574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2" name="Freeform 144"/>
          <p:cNvSpPr>
            <a:spLocks noChangeArrowheads="1"/>
          </p:cNvSpPr>
          <p:nvPr/>
        </p:nvSpPr>
        <p:spPr bwMode="auto">
          <a:xfrm>
            <a:off x="5619562" y="2473060"/>
            <a:ext cx="224207" cy="406480"/>
          </a:xfrm>
          <a:custGeom>
            <a:avLst/>
            <a:gdLst>
              <a:gd name="T0" fmla="*/ 177 w 354"/>
              <a:gd name="T1" fmla="*/ 545 h 634"/>
              <a:gd name="T2" fmla="*/ 177 w 354"/>
              <a:gd name="T3" fmla="*/ 545 h 634"/>
              <a:gd name="T4" fmla="*/ 221 w 354"/>
              <a:gd name="T5" fmla="*/ 516 h 634"/>
              <a:gd name="T6" fmla="*/ 177 w 354"/>
              <a:gd name="T7" fmla="*/ 471 h 634"/>
              <a:gd name="T8" fmla="*/ 147 w 354"/>
              <a:gd name="T9" fmla="*/ 516 h 634"/>
              <a:gd name="T10" fmla="*/ 177 w 354"/>
              <a:gd name="T11" fmla="*/ 545 h 634"/>
              <a:gd name="T12" fmla="*/ 280 w 354"/>
              <a:gd name="T13" fmla="*/ 0 h 634"/>
              <a:gd name="T14" fmla="*/ 280 w 354"/>
              <a:gd name="T15" fmla="*/ 0 h 634"/>
              <a:gd name="T16" fmla="*/ 89 w 354"/>
              <a:gd name="T17" fmla="*/ 0 h 634"/>
              <a:gd name="T18" fmla="*/ 0 w 354"/>
              <a:gd name="T19" fmla="*/ 74 h 634"/>
              <a:gd name="T20" fmla="*/ 0 w 354"/>
              <a:gd name="T21" fmla="*/ 545 h 634"/>
              <a:gd name="T22" fmla="*/ 89 w 354"/>
              <a:gd name="T23" fmla="*/ 633 h 634"/>
              <a:gd name="T24" fmla="*/ 280 w 354"/>
              <a:gd name="T25" fmla="*/ 633 h 634"/>
              <a:gd name="T26" fmla="*/ 353 w 354"/>
              <a:gd name="T27" fmla="*/ 545 h 634"/>
              <a:gd name="T28" fmla="*/ 353 w 354"/>
              <a:gd name="T29" fmla="*/ 74 h 634"/>
              <a:gd name="T30" fmla="*/ 280 w 354"/>
              <a:gd name="T31" fmla="*/ 0 h 634"/>
              <a:gd name="T32" fmla="*/ 324 w 354"/>
              <a:gd name="T33" fmla="*/ 545 h 634"/>
              <a:gd name="T34" fmla="*/ 324 w 354"/>
              <a:gd name="T35" fmla="*/ 545 h 634"/>
              <a:gd name="T36" fmla="*/ 280 w 354"/>
              <a:gd name="T37" fmla="*/ 589 h 634"/>
              <a:gd name="T38" fmla="*/ 89 w 354"/>
              <a:gd name="T39" fmla="*/ 589 h 634"/>
              <a:gd name="T40" fmla="*/ 44 w 354"/>
              <a:gd name="T41" fmla="*/ 545 h 634"/>
              <a:gd name="T42" fmla="*/ 44 w 354"/>
              <a:gd name="T43" fmla="*/ 427 h 634"/>
              <a:gd name="T44" fmla="*/ 324 w 354"/>
              <a:gd name="T45" fmla="*/ 427 h 634"/>
              <a:gd name="T46" fmla="*/ 324 w 354"/>
              <a:gd name="T47" fmla="*/ 545 h 634"/>
              <a:gd name="T48" fmla="*/ 324 w 354"/>
              <a:gd name="T49" fmla="*/ 398 h 634"/>
              <a:gd name="T50" fmla="*/ 324 w 354"/>
              <a:gd name="T51" fmla="*/ 398 h 634"/>
              <a:gd name="T52" fmla="*/ 44 w 354"/>
              <a:gd name="T53" fmla="*/ 398 h 634"/>
              <a:gd name="T54" fmla="*/ 44 w 354"/>
              <a:gd name="T55" fmla="*/ 133 h 634"/>
              <a:gd name="T56" fmla="*/ 324 w 354"/>
              <a:gd name="T57" fmla="*/ 133 h 634"/>
              <a:gd name="T58" fmla="*/ 324 w 354"/>
              <a:gd name="T59" fmla="*/ 398 h 634"/>
              <a:gd name="T60" fmla="*/ 324 w 354"/>
              <a:gd name="T61" fmla="*/ 103 h 634"/>
              <a:gd name="T62" fmla="*/ 324 w 354"/>
              <a:gd name="T63" fmla="*/ 103 h 634"/>
              <a:gd name="T64" fmla="*/ 44 w 354"/>
              <a:gd name="T65" fmla="*/ 103 h 634"/>
              <a:gd name="T66" fmla="*/ 44 w 354"/>
              <a:gd name="T67" fmla="*/ 74 h 634"/>
              <a:gd name="T68" fmla="*/ 89 w 354"/>
              <a:gd name="T69" fmla="*/ 44 h 634"/>
              <a:gd name="T70" fmla="*/ 280 w 354"/>
              <a:gd name="T71" fmla="*/ 44 h 634"/>
              <a:gd name="T72" fmla="*/ 324 w 354"/>
              <a:gd name="T73" fmla="*/ 74 h 634"/>
              <a:gd name="T74" fmla="*/ 324 w 354"/>
              <a:gd name="T75" fmla="*/ 103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54" h="634">
                <a:moveTo>
                  <a:pt x="177" y="545"/>
                </a:moveTo>
                <a:lnTo>
                  <a:pt x="177" y="545"/>
                </a:lnTo>
                <a:cubicBezTo>
                  <a:pt x="206" y="545"/>
                  <a:pt x="221" y="530"/>
                  <a:pt x="221" y="516"/>
                </a:cubicBezTo>
                <a:cubicBezTo>
                  <a:pt x="221" y="486"/>
                  <a:pt x="206" y="471"/>
                  <a:pt x="177" y="471"/>
                </a:cubicBezTo>
                <a:cubicBezTo>
                  <a:pt x="162" y="471"/>
                  <a:pt x="147" y="486"/>
                  <a:pt x="147" y="516"/>
                </a:cubicBezTo>
                <a:cubicBezTo>
                  <a:pt x="147" y="530"/>
                  <a:pt x="162" y="545"/>
                  <a:pt x="177" y="545"/>
                </a:cubicBezTo>
                <a:close/>
                <a:moveTo>
                  <a:pt x="280" y="0"/>
                </a:moveTo>
                <a:lnTo>
                  <a:pt x="280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4" y="633"/>
                  <a:pt x="89" y="633"/>
                </a:cubicBezTo>
                <a:cubicBezTo>
                  <a:pt x="280" y="633"/>
                  <a:pt x="280" y="633"/>
                  <a:pt x="280" y="633"/>
                </a:cubicBezTo>
                <a:cubicBezTo>
                  <a:pt x="324" y="633"/>
                  <a:pt x="353" y="589"/>
                  <a:pt x="353" y="545"/>
                </a:cubicBezTo>
                <a:cubicBezTo>
                  <a:pt x="353" y="74"/>
                  <a:pt x="353" y="74"/>
                  <a:pt x="353" y="74"/>
                </a:cubicBezTo>
                <a:cubicBezTo>
                  <a:pt x="353" y="30"/>
                  <a:pt x="324" y="0"/>
                  <a:pt x="280" y="0"/>
                </a:cubicBezTo>
                <a:close/>
                <a:moveTo>
                  <a:pt x="324" y="545"/>
                </a:moveTo>
                <a:lnTo>
                  <a:pt x="324" y="545"/>
                </a:lnTo>
                <a:cubicBezTo>
                  <a:pt x="324" y="574"/>
                  <a:pt x="294" y="589"/>
                  <a:pt x="28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4" y="574"/>
                  <a:pt x="44" y="545"/>
                </a:cubicBezTo>
                <a:cubicBezTo>
                  <a:pt x="44" y="427"/>
                  <a:pt x="44" y="427"/>
                  <a:pt x="44" y="427"/>
                </a:cubicBezTo>
                <a:cubicBezTo>
                  <a:pt x="324" y="427"/>
                  <a:pt x="324" y="427"/>
                  <a:pt x="324" y="427"/>
                </a:cubicBezTo>
                <a:lnTo>
                  <a:pt x="324" y="545"/>
                </a:lnTo>
                <a:close/>
                <a:moveTo>
                  <a:pt x="324" y="398"/>
                </a:moveTo>
                <a:lnTo>
                  <a:pt x="324" y="398"/>
                </a:lnTo>
                <a:cubicBezTo>
                  <a:pt x="44" y="398"/>
                  <a:pt x="44" y="398"/>
                  <a:pt x="44" y="398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324" y="133"/>
                  <a:pt x="324" y="133"/>
                  <a:pt x="324" y="133"/>
                </a:cubicBezTo>
                <a:lnTo>
                  <a:pt x="324" y="398"/>
                </a:lnTo>
                <a:close/>
                <a:moveTo>
                  <a:pt x="324" y="103"/>
                </a:moveTo>
                <a:lnTo>
                  <a:pt x="324" y="103"/>
                </a:lnTo>
                <a:cubicBezTo>
                  <a:pt x="44" y="103"/>
                  <a:pt x="44" y="103"/>
                  <a:pt x="44" y="103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4"/>
                  <a:pt x="89" y="44"/>
                </a:cubicBezTo>
                <a:cubicBezTo>
                  <a:pt x="280" y="44"/>
                  <a:pt x="280" y="44"/>
                  <a:pt x="280" y="44"/>
                </a:cubicBezTo>
                <a:cubicBezTo>
                  <a:pt x="294" y="44"/>
                  <a:pt x="324" y="59"/>
                  <a:pt x="324" y="74"/>
                </a:cubicBezTo>
                <a:lnTo>
                  <a:pt x="324" y="103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3" name="Freeform 145"/>
          <p:cNvSpPr>
            <a:spLocks noChangeArrowheads="1"/>
          </p:cNvSpPr>
          <p:nvPr/>
        </p:nvSpPr>
        <p:spPr bwMode="auto">
          <a:xfrm>
            <a:off x="4925922" y="2473060"/>
            <a:ext cx="319963" cy="406480"/>
          </a:xfrm>
          <a:custGeom>
            <a:avLst/>
            <a:gdLst>
              <a:gd name="T0" fmla="*/ 382 w 501"/>
              <a:gd name="T1" fmla="*/ 516 h 634"/>
              <a:gd name="T2" fmla="*/ 382 w 501"/>
              <a:gd name="T3" fmla="*/ 545 h 634"/>
              <a:gd name="T4" fmla="*/ 382 w 501"/>
              <a:gd name="T5" fmla="*/ 516 h 634"/>
              <a:gd name="T6" fmla="*/ 309 w 501"/>
              <a:gd name="T7" fmla="*/ 427 h 634"/>
              <a:gd name="T8" fmla="*/ 309 w 501"/>
              <a:gd name="T9" fmla="*/ 471 h 634"/>
              <a:gd name="T10" fmla="*/ 309 w 501"/>
              <a:gd name="T11" fmla="*/ 427 h 634"/>
              <a:gd name="T12" fmla="*/ 294 w 501"/>
              <a:gd name="T13" fmla="*/ 516 h 634"/>
              <a:gd name="T14" fmla="*/ 294 w 501"/>
              <a:gd name="T15" fmla="*/ 545 h 634"/>
              <a:gd name="T16" fmla="*/ 294 w 501"/>
              <a:gd name="T17" fmla="*/ 516 h 634"/>
              <a:gd name="T18" fmla="*/ 177 w 501"/>
              <a:gd name="T19" fmla="*/ 471 h 634"/>
              <a:gd name="T20" fmla="*/ 147 w 501"/>
              <a:gd name="T21" fmla="*/ 457 h 634"/>
              <a:gd name="T22" fmla="*/ 118 w 501"/>
              <a:gd name="T23" fmla="*/ 457 h 634"/>
              <a:gd name="T24" fmla="*/ 88 w 501"/>
              <a:gd name="T25" fmla="*/ 471 h 634"/>
              <a:gd name="T26" fmla="*/ 88 w 501"/>
              <a:gd name="T27" fmla="*/ 516 h 634"/>
              <a:gd name="T28" fmla="*/ 118 w 501"/>
              <a:gd name="T29" fmla="*/ 530 h 634"/>
              <a:gd name="T30" fmla="*/ 147 w 501"/>
              <a:gd name="T31" fmla="*/ 530 h 634"/>
              <a:gd name="T32" fmla="*/ 177 w 501"/>
              <a:gd name="T33" fmla="*/ 516 h 634"/>
              <a:gd name="T34" fmla="*/ 177 w 501"/>
              <a:gd name="T35" fmla="*/ 471 h 634"/>
              <a:gd name="T36" fmla="*/ 427 w 501"/>
              <a:gd name="T37" fmla="*/ 0 h 634"/>
              <a:gd name="T38" fmla="*/ 0 w 501"/>
              <a:gd name="T39" fmla="*/ 74 h 634"/>
              <a:gd name="T40" fmla="*/ 73 w 501"/>
              <a:gd name="T41" fmla="*/ 633 h 634"/>
              <a:gd name="T42" fmla="*/ 500 w 501"/>
              <a:gd name="T43" fmla="*/ 545 h 634"/>
              <a:gd name="T44" fmla="*/ 427 w 501"/>
              <a:gd name="T45" fmla="*/ 0 h 634"/>
              <a:gd name="T46" fmla="*/ 471 w 501"/>
              <a:gd name="T47" fmla="*/ 545 h 634"/>
              <a:gd name="T48" fmla="*/ 73 w 501"/>
              <a:gd name="T49" fmla="*/ 589 h 634"/>
              <a:gd name="T50" fmla="*/ 29 w 501"/>
              <a:gd name="T51" fmla="*/ 74 h 634"/>
              <a:gd name="T52" fmla="*/ 427 w 501"/>
              <a:gd name="T53" fmla="*/ 44 h 634"/>
              <a:gd name="T54" fmla="*/ 471 w 501"/>
              <a:gd name="T55" fmla="*/ 545 h 634"/>
              <a:gd name="T56" fmla="*/ 412 w 501"/>
              <a:gd name="T57" fmla="*/ 427 h 634"/>
              <a:gd name="T58" fmla="*/ 412 w 501"/>
              <a:gd name="T59" fmla="*/ 471 h 634"/>
              <a:gd name="T60" fmla="*/ 412 w 501"/>
              <a:gd name="T61" fmla="*/ 427 h 634"/>
              <a:gd name="T62" fmla="*/ 382 w 501"/>
              <a:gd name="T63" fmla="*/ 74 h 634"/>
              <a:gd name="T64" fmla="*/ 73 w 501"/>
              <a:gd name="T65" fmla="*/ 118 h 634"/>
              <a:gd name="T66" fmla="*/ 118 w 501"/>
              <a:gd name="T67" fmla="*/ 398 h 634"/>
              <a:gd name="T68" fmla="*/ 427 w 501"/>
              <a:gd name="T69" fmla="*/ 354 h 634"/>
              <a:gd name="T70" fmla="*/ 382 w 501"/>
              <a:gd name="T71" fmla="*/ 74 h 634"/>
              <a:gd name="T72" fmla="*/ 382 w 501"/>
              <a:gd name="T73" fmla="*/ 339 h 634"/>
              <a:gd name="T74" fmla="*/ 132 w 501"/>
              <a:gd name="T75" fmla="*/ 354 h 634"/>
              <a:gd name="T76" fmla="*/ 118 w 501"/>
              <a:gd name="T77" fmla="*/ 133 h 634"/>
              <a:gd name="T78" fmla="*/ 368 w 501"/>
              <a:gd name="T79" fmla="*/ 118 h 634"/>
              <a:gd name="T80" fmla="*/ 382 w 501"/>
              <a:gd name="T81" fmla="*/ 33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01" h="634">
                <a:moveTo>
                  <a:pt x="382" y="516"/>
                </a:moveTo>
                <a:lnTo>
                  <a:pt x="382" y="516"/>
                </a:lnTo>
                <a:cubicBezTo>
                  <a:pt x="382" y="516"/>
                  <a:pt x="368" y="516"/>
                  <a:pt x="368" y="530"/>
                </a:cubicBezTo>
                <a:cubicBezTo>
                  <a:pt x="368" y="545"/>
                  <a:pt x="382" y="545"/>
                  <a:pt x="382" y="545"/>
                </a:cubicBezTo>
                <a:cubicBezTo>
                  <a:pt x="397" y="545"/>
                  <a:pt x="412" y="545"/>
                  <a:pt x="412" y="530"/>
                </a:cubicBezTo>
                <a:cubicBezTo>
                  <a:pt x="412" y="516"/>
                  <a:pt x="397" y="516"/>
                  <a:pt x="382" y="516"/>
                </a:cubicBezTo>
                <a:close/>
                <a:moveTo>
                  <a:pt x="309" y="427"/>
                </a:moveTo>
                <a:lnTo>
                  <a:pt x="309" y="427"/>
                </a:lnTo>
                <a:cubicBezTo>
                  <a:pt x="294" y="427"/>
                  <a:pt x="294" y="442"/>
                  <a:pt x="294" y="457"/>
                </a:cubicBezTo>
                <a:cubicBezTo>
                  <a:pt x="294" y="457"/>
                  <a:pt x="294" y="471"/>
                  <a:pt x="309" y="471"/>
                </a:cubicBezTo>
                <a:cubicBezTo>
                  <a:pt x="324" y="471"/>
                  <a:pt x="324" y="457"/>
                  <a:pt x="324" y="457"/>
                </a:cubicBezTo>
                <a:cubicBezTo>
                  <a:pt x="324" y="442"/>
                  <a:pt x="324" y="427"/>
                  <a:pt x="309" y="427"/>
                </a:cubicBezTo>
                <a:close/>
                <a:moveTo>
                  <a:pt x="294" y="516"/>
                </a:moveTo>
                <a:lnTo>
                  <a:pt x="294" y="516"/>
                </a:lnTo>
                <a:cubicBezTo>
                  <a:pt x="280" y="516"/>
                  <a:pt x="265" y="516"/>
                  <a:pt x="265" y="530"/>
                </a:cubicBezTo>
                <a:cubicBezTo>
                  <a:pt x="265" y="545"/>
                  <a:pt x="280" y="545"/>
                  <a:pt x="294" y="545"/>
                </a:cubicBezTo>
                <a:cubicBezTo>
                  <a:pt x="294" y="545"/>
                  <a:pt x="309" y="545"/>
                  <a:pt x="309" y="530"/>
                </a:cubicBezTo>
                <a:cubicBezTo>
                  <a:pt x="309" y="516"/>
                  <a:pt x="294" y="516"/>
                  <a:pt x="294" y="516"/>
                </a:cubicBezTo>
                <a:close/>
                <a:moveTo>
                  <a:pt x="177" y="471"/>
                </a:moveTo>
                <a:lnTo>
                  <a:pt x="177" y="471"/>
                </a:lnTo>
                <a:cubicBezTo>
                  <a:pt x="147" y="471"/>
                  <a:pt x="147" y="471"/>
                  <a:pt x="147" y="471"/>
                </a:cubicBezTo>
                <a:cubicBezTo>
                  <a:pt x="147" y="457"/>
                  <a:pt x="147" y="457"/>
                  <a:pt x="147" y="457"/>
                </a:cubicBezTo>
                <a:cubicBezTo>
                  <a:pt x="147" y="442"/>
                  <a:pt x="147" y="427"/>
                  <a:pt x="132" y="427"/>
                </a:cubicBezTo>
                <a:cubicBezTo>
                  <a:pt x="118" y="427"/>
                  <a:pt x="118" y="442"/>
                  <a:pt x="118" y="457"/>
                </a:cubicBezTo>
                <a:cubicBezTo>
                  <a:pt x="118" y="471"/>
                  <a:pt x="118" y="471"/>
                  <a:pt x="118" y="471"/>
                </a:cubicBezTo>
                <a:cubicBezTo>
                  <a:pt x="88" y="471"/>
                  <a:pt x="88" y="471"/>
                  <a:pt x="88" y="471"/>
                </a:cubicBezTo>
                <a:lnTo>
                  <a:pt x="73" y="486"/>
                </a:lnTo>
                <a:cubicBezTo>
                  <a:pt x="73" y="501"/>
                  <a:pt x="88" y="516"/>
                  <a:pt x="88" y="516"/>
                </a:cubicBezTo>
                <a:cubicBezTo>
                  <a:pt x="118" y="516"/>
                  <a:pt x="118" y="516"/>
                  <a:pt x="118" y="516"/>
                </a:cubicBezTo>
                <a:cubicBezTo>
                  <a:pt x="118" y="530"/>
                  <a:pt x="118" y="530"/>
                  <a:pt x="118" y="530"/>
                </a:cubicBezTo>
                <a:cubicBezTo>
                  <a:pt x="118" y="545"/>
                  <a:pt x="118" y="545"/>
                  <a:pt x="132" y="545"/>
                </a:cubicBezTo>
                <a:cubicBezTo>
                  <a:pt x="147" y="545"/>
                  <a:pt x="147" y="545"/>
                  <a:pt x="147" y="530"/>
                </a:cubicBezTo>
                <a:cubicBezTo>
                  <a:pt x="147" y="516"/>
                  <a:pt x="147" y="516"/>
                  <a:pt x="147" y="516"/>
                </a:cubicBezTo>
                <a:cubicBezTo>
                  <a:pt x="177" y="516"/>
                  <a:pt x="177" y="516"/>
                  <a:pt x="177" y="516"/>
                </a:cubicBezTo>
                <a:cubicBezTo>
                  <a:pt x="177" y="516"/>
                  <a:pt x="191" y="501"/>
                  <a:pt x="191" y="486"/>
                </a:cubicBezTo>
                <a:lnTo>
                  <a:pt x="177" y="471"/>
                </a:lnTo>
                <a:close/>
                <a:moveTo>
                  <a:pt x="427" y="0"/>
                </a:moveTo>
                <a:lnTo>
                  <a:pt x="427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33"/>
                  <a:pt x="73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71" y="633"/>
                  <a:pt x="500" y="589"/>
                  <a:pt x="500" y="545"/>
                </a:cubicBezTo>
                <a:cubicBezTo>
                  <a:pt x="500" y="74"/>
                  <a:pt x="500" y="74"/>
                  <a:pt x="500" y="74"/>
                </a:cubicBezTo>
                <a:cubicBezTo>
                  <a:pt x="500" y="30"/>
                  <a:pt x="471" y="0"/>
                  <a:pt x="427" y="0"/>
                </a:cubicBezTo>
                <a:close/>
                <a:moveTo>
                  <a:pt x="471" y="545"/>
                </a:moveTo>
                <a:lnTo>
                  <a:pt x="471" y="545"/>
                </a:lnTo>
                <a:cubicBezTo>
                  <a:pt x="471" y="574"/>
                  <a:pt x="441" y="589"/>
                  <a:pt x="42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45"/>
                </a:cubicBezTo>
                <a:cubicBezTo>
                  <a:pt x="29" y="74"/>
                  <a:pt x="29" y="74"/>
                  <a:pt x="29" y="74"/>
                </a:cubicBezTo>
                <a:cubicBezTo>
                  <a:pt x="29" y="59"/>
                  <a:pt x="59" y="44"/>
                  <a:pt x="73" y="44"/>
                </a:cubicBezTo>
                <a:cubicBezTo>
                  <a:pt x="427" y="44"/>
                  <a:pt x="427" y="44"/>
                  <a:pt x="427" y="44"/>
                </a:cubicBezTo>
                <a:cubicBezTo>
                  <a:pt x="441" y="44"/>
                  <a:pt x="471" y="59"/>
                  <a:pt x="471" y="74"/>
                </a:cubicBezTo>
                <a:lnTo>
                  <a:pt x="471" y="545"/>
                </a:lnTo>
                <a:close/>
                <a:moveTo>
                  <a:pt x="412" y="427"/>
                </a:moveTo>
                <a:lnTo>
                  <a:pt x="412" y="427"/>
                </a:lnTo>
                <a:cubicBezTo>
                  <a:pt x="397" y="427"/>
                  <a:pt x="382" y="442"/>
                  <a:pt x="382" y="457"/>
                </a:cubicBezTo>
                <a:cubicBezTo>
                  <a:pt x="382" y="457"/>
                  <a:pt x="397" y="471"/>
                  <a:pt x="412" y="471"/>
                </a:cubicBezTo>
                <a:lnTo>
                  <a:pt x="427" y="457"/>
                </a:lnTo>
                <a:cubicBezTo>
                  <a:pt x="427" y="442"/>
                  <a:pt x="412" y="427"/>
                  <a:pt x="412" y="427"/>
                </a:cubicBezTo>
                <a:close/>
                <a:moveTo>
                  <a:pt x="382" y="74"/>
                </a:moveTo>
                <a:lnTo>
                  <a:pt x="382" y="74"/>
                </a:lnTo>
                <a:cubicBezTo>
                  <a:pt x="118" y="74"/>
                  <a:pt x="118" y="74"/>
                  <a:pt x="118" y="74"/>
                </a:cubicBezTo>
                <a:cubicBezTo>
                  <a:pt x="88" y="74"/>
                  <a:pt x="73" y="103"/>
                  <a:pt x="73" y="118"/>
                </a:cubicBezTo>
                <a:cubicBezTo>
                  <a:pt x="73" y="354"/>
                  <a:pt x="73" y="354"/>
                  <a:pt x="73" y="354"/>
                </a:cubicBezTo>
                <a:cubicBezTo>
                  <a:pt x="73" y="368"/>
                  <a:pt x="88" y="398"/>
                  <a:pt x="118" y="398"/>
                </a:cubicBezTo>
                <a:cubicBezTo>
                  <a:pt x="382" y="398"/>
                  <a:pt x="382" y="398"/>
                  <a:pt x="382" y="398"/>
                </a:cubicBezTo>
                <a:cubicBezTo>
                  <a:pt x="412" y="398"/>
                  <a:pt x="427" y="368"/>
                  <a:pt x="427" y="354"/>
                </a:cubicBezTo>
                <a:cubicBezTo>
                  <a:pt x="427" y="118"/>
                  <a:pt x="427" y="118"/>
                  <a:pt x="427" y="118"/>
                </a:cubicBezTo>
                <a:cubicBezTo>
                  <a:pt x="427" y="103"/>
                  <a:pt x="412" y="74"/>
                  <a:pt x="382" y="74"/>
                </a:cubicBezTo>
                <a:close/>
                <a:moveTo>
                  <a:pt x="382" y="339"/>
                </a:moveTo>
                <a:lnTo>
                  <a:pt x="382" y="339"/>
                </a:lnTo>
                <a:cubicBezTo>
                  <a:pt x="382" y="339"/>
                  <a:pt x="382" y="354"/>
                  <a:pt x="368" y="354"/>
                </a:cubicBezTo>
                <a:cubicBezTo>
                  <a:pt x="132" y="354"/>
                  <a:pt x="132" y="354"/>
                  <a:pt x="132" y="354"/>
                </a:cubicBezTo>
                <a:cubicBezTo>
                  <a:pt x="118" y="354"/>
                  <a:pt x="118" y="339"/>
                  <a:pt x="118" y="339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3"/>
                  <a:pt x="118" y="118"/>
                  <a:pt x="132" y="118"/>
                </a:cubicBezTo>
                <a:cubicBezTo>
                  <a:pt x="368" y="118"/>
                  <a:pt x="368" y="118"/>
                  <a:pt x="368" y="118"/>
                </a:cubicBezTo>
                <a:cubicBezTo>
                  <a:pt x="382" y="118"/>
                  <a:pt x="382" y="133"/>
                  <a:pt x="382" y="133"/>
                </a:cubicBezTo>
                <a:lnTo>
                  <a:pt x="382" y="33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4" name="Freeform 146"/>
          <p:cNvSpPr>
            <a:spLocks noChangeArrowheads="1"/>
          </p:cNvSpPr>
          <p:nvPr/>
        </p:nvSpPr>
        <p:spPr bwMode="auto">
          <a:xfrm>
            <a:off x="4232282" y="2559494"/>
            <a:ext cx="404038" cy="224266"/>
          </a:xfrm>
          <a:custGeom>
            <a:avLst/>
            <a:gdLst>
              <a:gd name="T0" fmla="*/ 383 w 634"/>
              <a:gd name="T1" fmla="*/ 147 h 354"/>
              <a:gd name="T2" fmla="*/ 383 w 634"/>
              <a:gd name="T3" fmla="*/ 147 h 354"/>
              <a:gd name="T4" fmla="*/ 354 w 634"/>
              <a:gd name="T5" fmla="*/ 176 h 354"/>
              <a:gd name="T6" fmla="*/ 383 w 634"/>
              <a:gd name="T7" fmla="*/ 206 h 354"/>
              <a:gd name="T8" fmla="*/ 412 w 634"/>
              <a:gd name="T9" fmla="*/ 176 h 354"/>
              <a:gd name="T10" fmla="*/ 383 w 634"/>
              <a:gd name="T11" fmla="*/ 147 h 354"/>
              <a:gd name="T12" fmla="*/ 265 w 634"/>
              <a:gd name="T13" fmla="*/ 162 h 354"/>
              <a:gd name="T14" fmla="*/ 265 w 634"/>
              <a:gd name="T15" fmla="*/ 162 h 354"/>
              <a:gd name="T16" fmla="*/ 207 w 634"/>
              <a:gd name="T17" fmla="*/ 162 h 354"/>
              <a:gd name="T18" fmla="*/ 207 w 634"/>
              <a:gd name="T19" fmla="*/ 103 h 354"/>
              <a:gd name="T20" fmla="*/ 177 w 634"/>
              <a:gd name="T21" fmla="*/ 88 h 354"/>
              <a:gd name="T22" fmla="*/ 162 w 634"/>
              <a:gd name="T23" fmla="*/ 103 h 354"/>
              <a:gd name="T24" fmla="*/ 162 w 634"/>
              <a:gd name="T25" fmla="*/ 162 h 354"/>
              <a:gd name="T26" fmla="*/ 103 w 634"/>
              <a:gd name="T27" fmla="*/ 162 h 354"/>
              <a:gd name="T28" fmla="*/ 89 w 634"/>
              <a:gd name="T29" fmla="*/ 176 h 354"/>
              <a:gd name="T30" fmla="*/ 103 w 634"/>
              <a:gd name="T31" fmla="*/ 206 h 354"/>
              <a:gd name="T32" fmla="*/ 162 w 634"/>
              <a:gd name="T33" fmla="*/ 206 h 354"/>
              <a:gd name="T34" fmla="*/ 162 w 634"/>
              <a:gd name="T35" fmla="*/ 265 h 354"/>
              <a:gd name="T36" fmla="*/ 177 w 634"/>
              <a:gd name="T37" fmla="*/ 279 h 354"/>
              <a:gd name="T38" fmla="*/ 207 w 634"/>
              <a:gd name="T39" fmla="*/ 265 h 354"/>
              <a:gd name="T40" fmla="*/ 207 w 634"/>
              <a:gd name="T41" fmla="*/ 206 h 354"/>
              <a:gd name="T42" fmla="*/ 265 w 634"/>
              <a:gd name="T43" fmla="*/ 206 h 354"/>
              <a:gd name="T44" fmla="*/ 280 w 634"/>
              <a:gd name="T45" fmla="*/ 176 h 354"/>
              <a:gd name="T46" fmla="*/ 265 w 634"/>
              <a:gd name="T47" fmla="*/ 162 h 354"/>
              <a:gd name="T48" fmla="*/ 442 w 634"/>
              <a:gd name="T49" fmla="*/ 221 h 354"/>
              <a:gd name="T50" fmla="*/ 442 w 634"/>
              <a:gd name="T51" fmla="*/ 221 h 354"/>
              <a:gd name="T52" fmla="*/ 412 w 634"/>
              <a:gd name="T53" fmla="*/ 250 h 354"/>
              <a:gd name="T54" fmla="*/ 442 w 634"/>
              <a:gd name="T55" fmla="*/ 279 h 354"/>
              <a:gd name="T56" fmla="*/ 471 w 634"/>
              <a:gd name="T57" fmla="*/ 250 h 354"/>
              <a:gd name="T58" fmla="*/ 442 w 634"/>
              <a:gd name="T59" fmla="*/ 221 h 354"/>
              <a:gd name="T60" fmla="*/ 516 w 634"/>
              <a:gd name="T61" fmla="*/ 0 h 354"/>
              <a:gd name="T62" fmla="*/ 516 w 634"/>
              <a:gd name="T63" fmla="*/ 0 h 354"/>
              <a:gd name="T64" fmla="*/ 118 w 634"/>
              <a:gd name="T65" fmla="*/ 0 h 354"/>
              <a:gd name="T66" fmla="*/ 0 w 634"/>
              <a:gd name="T67" fmla="*/ 117 h 354"/>
              <a:gd name="T68" fmla="*/ 0 w 634"/>
              <a:gd name="T69" fmla="*/ 235 h 354"/>
              <a:gd name="T70" fmla="*/ 118 w 634"/>
              <a:gd name="T71" fmla="*/ 353 h 354"/>
              <a:gd name="T72" fmla="*/ 516 w 634"/>
              <a:gd name="T73" fmla="*/ 353 h 354"/>
              <a:gd name="T74" fmla="*/ 633 w 634"/>
              <a:gd name="T75" fmla="*/ 235 h 354"/>
              <a:gd name="T76" fmla="*/ 633 w 634"/>
              <a:gd name="T77" fmla="*/ 117 h 354"/>
              <a:gd name="T78" fmla="*/ 516 w 634"/>
              <a:gd name="T79" fmla="*/ 0 h 354"/>
              <a:gd name="T80" fmla="*/ 589 w 634"/>
              <a:gd name="T81" fmla="*/ 235 h 354"/>
              <a:gd name="T82" fmla="*/ 589 w 634"/>
              <a:gd name="T83" fmla="*/ 235 h 354"/>
              <a:gd name="T84" fmla="*/ 516 w 634"/>
              <a:gd name="T85" fmla="*/ 324 h 354"/>
              <a:gd name="T86" fmla="*/ 118 w 634"/>
              <a:gd name="T87" fmla="*/ 324 h 354"/>
              <a:gd name="T88" fmla="*/ 45 w 634"/>
              <a:gd name="T89" fmla="*/ 235 h 354"/>
              <a:gd name="T90" fmla="*/ 45 w 634"/>
              <a:gd name="T91" fmla="*/ 117 h 354"/>
              <a:gd name="T92" fmla="*/ 118 w 634"/>
              <a:gd name="T93" fmla="*/ 44 h 354"/>
              <a:gd name="T94" fmla="*/ 516 w 634"/>
              <a:gd name="T95" fmla="*/ 44 h 354"/>
              <a:gd name="T96" fmla="*/ 589 w 634"/>
              <a:gd name="T97" fmla="*/ 117 h 354"/>
              <a:gd name="T98" fmla="*/ 589 w 634"/>
              <a:gd name="T99" fmla="*/ 235 h 354"/>
              <a:gd name="T100" fmla="*/ 530 w 634"/>
              <a:gd name="T101" fmla="*/ 162 h 354"/>
              <a:gd name="T102" fmla="*/ 530 w 634"/>
              <a:gd name="T103" fmla="*/ 162 h 354"/>
              <a:gd name="T104" fmla="*/ 501 w 634"/>
              <a:gd name="T105" fmla="*/ 191 h 354"/>
              <a:gd name="T106" fmla="*/ 530 w 634"/>
              <a:gd name="T107" fmla="*/ 221 h 354"/>
              <a:gd name="T108" fmla="*/ 560 w 634"/>
              <a:gd name="T109" fmla="*/ 191 h 354"/>
              <a:gd name="T110" fmla="*/ 530 w 634"/>
              <a:gd name="T111" fmla="*/ 162 h 354"/>
              <a:gd name="T112" fmla="*/ 471 w 634"/>
              <a:gd name="T113" fmla="*/ 88 h 354"/>
              <a:gd name="T114" fmla="*/ 471 w 634"/>
              <a:gd name="T115" fmla="*/ 88 h 354"/>
              <a:gd name="T116" fmla="*/ 442 w 634"/>
              <a:gd name="T117" fmla="*/ 117 h 354"/>
              <a:gd name="T118" fmla="*/ 471 w 634"/>
              <a:gd name="T119" fmla="*/ 147 h 354"/>
              <a:gd name="T120" fmla="*/ 501 w 634"/>
              <a:gd name="T121" fmla="*/ 117 h 354"/>
              <a:gd name="T122" fmla="*/ 471 w 634"/>
              <a:gd name="T123" fmla="*/ 8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34" h="354">
                <a:moveTo>
                  <a:pt x="383" y="147"/>
                </a:moveTo>
                <a:lnTo>
                  <a:pt x="383" y="147"/>
                </a:lnTo>
                <a:cubicBezTo>
                  <a:pt x="369" y="147"/>
                  <a:pt x="354" y="162"/>
                  <a:pt x="354" y="176"/>
                </a:cubicBezTo>
                <a:cubicBezTo>
                  <a:pt x="354" y="191"/>
                  <a:pt x="369" y="206"/>
                  <a:pt x="383" y="206"/>
                </a:cubicBezTo>
                <a:cubicBezTo>
                  <a:pt x="398" y="206"/>
                  <a:pt x="412" y="191"/>
                  <a:pt x="412" y="176"/>
                </a:cubicBezTo>
                <a:cubicBezTo>
                  <a:pt x="412" y="162"/>
                  <a:pt x="398" y="147"/>
                  <a:pt x="383" y="147"/>
                </a:cubicBezTo>
                <a:close/>
                <a:moveTo>
                  <a:pt x="265" y="162"/>
                </a:moveTo>
                <a:lnTo>
                  <a:pt x="265" y="162"/>
                </a:lnTo>
                <a:cubicBezTo>
                  <a:pt x="207" y="162"/>
                  <a:pt x="207" y="162"/>
                  <a:pt x="207" y="162"/>
                </a:cubicBezTo>
                <a:cubicBezTo>
                  <a:pt x="207" y="103"/>
                  <a:pt x="207" y="103"/>
                  <a:pt x="207" y="103"/>
                </a:cubicBezTo>
                <a:cubicBezTo>
                  <a:pt x="207" y="88"/>
                  <a:pt x="192" y="88"/>
                  <a:pt x="177" y="88"/>
                </a:cubicBezTo>
                <a:cubicBezTo>
                  <a:pt x="177" y="88"/>
                  <a:pt x="162" y="88"/>
                  <a:pt x="162" y="103"/>
                </a:cubicBezTo>
                <a:cubicBezTo>
                  <a:pt x="162" y="162"/>
                  <a:pt x="162" y="162"/>
                  <a:pt x="162" y="162"/>
                </a:cubicBezTo>
                <a:cubicBezTo>
                  <a:pt x="103" y="162"/>
                  <a:pt x="103" y="162"/>
                  <a:pt x="103" y="162"/>
                </a:cubicBezTo>
                <a:cubicBezTo>
                  <a:pt x="89" y="162"/>
                  <a:pt x="89" y="176"/>
                  <a:pt x="89" y="176"/>
                </a:cubicBezTo>
                <a:cubicBezTo>
                  <a:pt x="89" y="191"/>
                  <a:pt x="89" y="206"/>
                  <a:pt x="103" y="206"/>
                </a:cubicBezTo>
                <a:cubicBezTo>
                  <a:pt x="162" y="206"/>
                  <a:pt x="162" y="206"/>
                  <a:pt x="162" y="206"/>
                </a:cubicBezTo>
                <a:cubicBezTo>
                  <a:pt x="162" y="265"/>
                  <a:pt x="162" y="265"/>
                  <a:pt x="162" y="265"/>
                </a:cubicBezTo>
                <a:lnTo>
                  <a:pt x="177" y="279"/>
                </a:lnTo>
                <a:cubicBezTo>
                  <a:pt x="192" y="279"/>
                  <a:pt x="207" y="265"/>
                  <a:pt x="207" y="265"/>
                </a:cubicBezTo>
                <a:cubicBezTo>
                  <a:pt x="207" y="206"/>
                  <a:pt x="207" y="206"/>
                  <a:pt x="207" y="206"/>
                </a:cubicBezTo>
                <a:cubicBezTo>
                  <a:pt x="265" y="206"/>
                  <a:pt x="265" y="206"/>
                  <a:pt x="265" y="206"/>
                </a:cubicBezTo>
                <a:cubicBezTo>
                  <a:pt x="265" y="206"/>
                  <a:pt x="280" y="191"/>
                  <a:pt x="280" y="176"/>
                </a:cubicBezTo>
                <a:lnTo>
                  <a:pt x="265" y="162"/>
                </a:lnTo>
                <a:close/>
                <a:moveTo>
                  <a:pt x="442" y="221"/>
                </a:moveTo>
                <a:lnTo>
                  <a:pt x="442" y="221"/>
                </a:lnTo>
                <a:cubicBezTo>
                  <a:pt x="428" y="221"/>
                  <a:pt x="412" y="235"/>
                  <a:pt x="412" y="250"/>
                </a:cubicBezTo>
                <a:cubicBezTo>
                  <a:pt x="412" y="265"/>
                  <a:pt x="428" y="279"/>
                  <a:pt x="442" y="279"/>
                </a:cubicBezTo>
                <a:cubicBezTo>
                  <a:pt x="457" y="279"/>
                  <a:pt x="471" y="265"/>
                  <a:pt x="471" y="250"/>
                </a:cubicBezTo>
                <a:cubicBezTo>
                  <a:pt x="471" y="235"/>
                  <a:pt x="457" y="221"/>
                  <a:pt x="442" y="221"/>
                </a:cubicBezTo>
                <a:close/>
                <a:moveTo>
                  <a:pt x="516" y="0"/>
                </a:moveTo>
                <a:lnTo>
                  <a:pt x="516" y="0"/>
                </a:lnTo>
                <a:cubicBezTo>
                  <a:pt x="118" y="0"/>
                  <a:pt x="118" y="0"/>
                  <a:pt x="118" y="0"/>
                </a:cubicBezTo>
                <a:cubicBezTo>
                  <a:pt x="59" y="0"/>
                  <a:pt x="0" y="58"/>
                  <a:pt x="0" y="117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309"/>
                  <a:pt x="59" y="353"/>
                  <a:pt x="118" y="353"/>
                </a:cubicBezTo>
                <a:cubicBezTo>
                  <a:pt x="516" y="353"/>
                  <a:pt x="516" y="353"/>
                  <a:pt x="516" y="353"/>
                </a:cubicBezTo>
                <a:cubicBezTo>
                  <a:pt x="575" y="353"/>
                  <a:pt x="633" y="309"/>
                  <a:pt x="633" y="235"/>
                </a:cubicBezTo>
                <a:cubicBezTo>
                  <a:pt x="633" y="117"/>
                  <a:pt x="633" y="117"/>
                  <a:pt x="633" y="117"/>
                </a:cubicBezTo>
                <a:cubicBezTo>
                  <a:pt x="633" y="58"/>
                  <a:pt x="575" y="0"/>
                  <a:pt x="516" y="0"/>
                </a:cubicBezTo>
                <a:close/>
                <a:moveTo>
                  <a:pt x="589" y="235"/>
                </a:moveTo>
                <a:lnTo>
                  <a:pt x="589" y="235"/>
                </a:lnTo>
                <a:cubicBezTo>
                  <a:pt x="589" y="279"/>
                  <a:pt x="560" y="324"/>
                  <a:pt x="516" y="324"/>
                </a:cubicBezTo>
                <a:cubicBezTo>
                  <a:pt x="118" y="324"/>
                  <a:pt x="118" y="324"/>
                  <a:pt x="118" y="324"/>
                </a:cubicBezTo>
                <a:cubicBezTo>
                  <a:pt x="74" y="324"/>
                  <a:pt x="45" y="279"/>
                  <a:pt x="45" y="235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5" y="74"/>
                  <a:pt x="74" y="44"/>
                  <a:pt x="118" y="44"/>
                </a:cubicBezTo>
                <a:cubicBezTo>
                  <a:pt x="516" y="44"/>
                  <a:pt x="516" y="44"/>
                  <a:pt x="516" y="44"/>
                </a:cubicBezTo>
                <a:cubicBezTo>
                  <a:pt x="560" y="44"/>
                  <a:pt x="589" y="74"/>
                  <a:pt x="589" y="117"/>
                </a:cubicBezTo>
                <a:lnTo>
                  <a:pt x="589" y="235"/>
                </a:lnTo>
                <a:close/>
                <a:moveTo>
                  <a:pt x="530" y="162"/>
                </a:moveTo>
                <a:lnTo>
                  <a:pt x="530" y="162"/>
                </a:lnTo>
                <a:cubicBezTo>
                  <a:pt x="516" y="162"/>
                  <a:pt x="501" y="176"/>
                  <a:pt x="501" y="191"/>
                </a:cubicBezTo>
                <a:cubicBezTo>
                  <a:pt x="501" y="206"/>
                  <a:pt x="516" y="221"/>
                  <a:pt x="530" y="221"/>
                </a:cubicBezTo>
                <a:cubicBezTo>
                  <a:pt x="545" y="221"/>
                  <a:pt x="560" y="206"/>
                  <a:pt x="560" y="191"/>
                </a:cubicBezTo>
                <a:cubicBezTo>
                  <a:pt x="560" y="176"/>
                  <a:pt x="545" y="162"/>
                  <a:pt x="530" y="162"/>
                </a:cubicBezTo>
                <a:close/>
                <a:moveTo>
                  <a:pt x="471" y="88"/>
                </a:moveTo>
                <a:lnTo>
                  <a:pt x="471" y="88"/>
                </a:lnTo>
                <a:cubicBezTo>
                  <a:pt x="457" y="88"/>
                  <a:pt x="442" y="103"/>
                  <a:pt x="442" y="117"/>
                </a:cubicBezTo>
                <a:cubicBezTo>
                  <a:pt x="442" y="132"/>
                  <a:pt x="457" y="147"/>
                  <a:pt x="471" y="147"/>
                </a:cubicBezTo>
                <a:cubicBezTo>
                  <a:pt x="486" y="147"/>
                  <a:pt x="501" y="132"/>
                  <a:pt x="501" y="117"/>
                </a:cubicBezTo>
                <a:cubicBezTo>
                  <a:pt x="501" y="103"/>
                  <a:pt x="486" y="88"/>
                  <a:pt x="471" y="88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5" name="Freeform 147"/>
          <p:cNvSpPr>
            <a:spLocks noChangeArrowheads="1"/>
          </p:cNvSpPr>
          <p:nvPr/>
        </p:nvSpPr>
        <p:spPr bwMode="auto">
          <a:xfrm>
            <a:off x="3587689" y="2538471"/>
            <a:ext cx="404038" cy="273322"/>
          </a:xfrm>
          <a:custGeom>
            <a:avLst/>
            <a:gdLst>
              <a:gd name="T0" fmla="*/ 103 w 634"/>
              <a:gd name="T1" fmla="*/ 265 h 428"/>
              <a:gd name="T2" fmla="*/ 103 w 634"/>
              <a:gd name="T3" fmla="*/ 309 h 428"/>
              <a:gd name="T4" fmla="*/ 103 w 634"/>
              <a:gd name="T5" fmla="*/ 265 h 428"/>
              <a:gd name="T6" fmla="*/ 456 w 634"/>
              <a:gd name="T7" fmla="*/ 74 h 428"/>
              <a:gd name="T8" fmla="*/ 162 w 634"/>
              <a:gd name="T9" fmla="*/ 88 h 428"/>
              <a:gd name="T10" fmla="*/ 176 w 634"/>
              <a:gd name="T11" fmla="*/ 354 h 428"/>
              <a:gd name="T12" fmla="*/ 471 w 634"/>
              <a:gd name="T13" fmla="*/ 324 h 428"/>
              <a:gd name="T14" fmla="*/ 456 w 634"/>
              <a:gd name="T15" fmla="*/ 74 h 428"/>
              <a:gd name="T16" fmla="*/ 426 w 634"/>
              <a:gd name="T17" fmla="*/ 295 h 428"/>
              <a:gd name="T18" fmla="*/ 221 w 634"/>
              <a:gd name="T19" fmla="*/ 309 h 428"/>
              <a:gd name="T20" fmla="*/ 191 w 634"/>
              <a:gd name="T21" fmla="*/ 133 h 428"/>
              <a:gd name="T22" fmla="*/ 412 w 634"/>
              <a:gd name="T23" fmla="*/ 118 h 428"/>
              <a:gd name="T24" fmla="*/ 426 w 634"/>
              <a:gd name="T25" fmla="*/ 295 h 428"/>
              <a:gd name="T26" fmla="*/ 103 w 634"/>
              <a:gd name="T27" fmla="*/ 192 h 428"/>
              <a:gd name="T28" fmla="*/ 103 w 634"/>
              <a:gd name="T29" fmla="*/ 236 h 428"/>
              <a:gd name="T30" fmla="*/ 103 w 634"/>
              <a:gd name="T31" fmla="*/ 192 h 428"/>
              <a:gd name="T32" fmla="*/ 544 w 634"/>
              <a:gd name="T33" fmla="*/ 0 h 428"/>
              <a:gd name="T34" fmla="*/ 0 w 634"/>
              <a:gd name="T35" fmla="*/ 74 h 428"/>
              <a:gd name="T36" fmla="*/ 73 w 634"/>
              <a:gd name="T37" fmla="*/ 427 h 428"/>
              <a:gd name="T38" fmla="*/ 633 w 634"/>
              <a:gd name="T39" fmla="*/ 354 h 428"/>
              <a:gd name="T40" fmla="*/ 544 w 634"/>
              <a:gd name="T41" fmla="*/ 0 h 428"/>
              <a:gd name="T42" fmla="*/ 588 w 634"/>
              <a:gd name="T43" fmla="*/ 354 h 428"/>
              <a:gd name="T44" fmla="*/ 73 w 634"/>
              <a:gd name="T45" fmla="*/ 383 h 428"/>
              <a:gd name="T46" fmla="*/ 44 w 634"/>
              <a:gd name="T47" fmla="*/ 74 h 428"/>
              <a:gd name="T48" fmla="*/ 544 w 634"/>
              <a:gd name="T49" fmla="*/ 30 h 428"/>
              <a:gd name="T50" fmla="*/ 588 w 634"/>
              <a:gd name="T51" fmla="*/ 354 h 428"/>
              <a:gd name="T52" fmla="*/ 530 w 634"/>
              <a:gd name="T53" fmla="*/ 192 h 428"/>
              <a:gd name="T54" fmla="*/ 530 w 634"/>
              <a:gd name="T55" fmla="*/ 236 h 428"/>
              <a:gd name="T56" fmla="*/ 530 w 634"/>
              <a:gd name="T57" fmla="*/ 192 h 428"/>
              <a:gd name="T58" fmla="*/ 530 w 634"/>
              <a:gd name="T59" fmla="*/ 265 h 428"/>
              <a:gd name="T60" fmla="*/ 530 w 634"/>
              <a:gd name="T61" fmla="*/ 309 h 428"/>
              <a:gd name="T62" fmla="*/ 530 w 634"/>
              <a:gd name="T63" fmla="*/ 265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4" h="428">
                <a:moveTo>
                  <a:pt x="103" y="265"/>
                </a:moveTo>
                <a:lnTo>
                  <a:pt x="103" y="265"/>
                </a:lnTo>
                <a:cubicBezTo>
                  <a:pt x="88" y="265"/>
                  <a:pt x="73" y="280"/>
                  <a:pt x="73" y="295"/>
                </a:cubicBezTo>
                <a:cubicBezTo>
                  <a:pt x="73" y="295"/>
                  <a:pt x="88" y="309"/>
                  <a:pt x="103" y="309"/>
                </a:cubicBezTo>
                <a:lnTo>
                  <a:pt x="117" y="295"/>
                </a:lnTo>
                <a:cubicBezTo>
                  <a:pt x="117" y="280"/>
                  <a:pt x="103" y="265"/>
                  <a:pt x="103" y="265"/>
                </a:cubicBezTo>
                <a:close/>
                <a:moveTo>
                  <a:pt x="456" y="74"/>
                </a:moveTo>
                <a:lnTo>
                  <a:pt x="456" y="74"/>
                </a:lnTo>
                <a:cubicBezTo>
                  <a:pt x="176" y="74"/>
                  <a:pt x="176" y="74"/>
                  <a:pt x="176" y="74"/>
                </a:cubicBezTo>
                <a:cubicBezTo>
                  <a:pt x="162" y="74"/>
                  <a:pt x="162" y="88"/>
                  <a:pt x="162" y="88"/>
                </a:cubicBezTo>
                <a:cubicBezTo>
                  <a:pt x="162" y="324"/>
                  <a:pt x="162" y="324"/>
                  <a:pt x="162" y="324"/>
                </a:cubicBezTo>
                <a:cubicBezTo>
                  <a:pt x="162" y="339"/>
                  <a:pt x="162" y="354"/>
                  <a:pt x="176" y="354"/>
                </a:cubicBezTo>
                <a:cubicBezTo>
                  <a:pt x="456" y="354"/>
                  <a:pt x="456" y="354"/>
                  <a:pt x="456" y="354"/>
                </a:cubicBezTo>
                <a:cubicBezTo>
                  <a:pt x="456" y="354"/>
                  <a:pt x="471" y="339"/>
                  <a:pt x="471" y="324"/>
                </a:cubicBezTo>
                <a:cubicBezTo>
                  <a:pt x="471" y="88"/>
                  <a:pt x="471" y="88"/>
                  <a:pt x="471" y="88"/>
                </a:cubicBezTo>
                <a:lnTo>
                  <a:pt x="456" y="74"/>
                </a:lnTo>
                <a:close/>
                <a:moveTo>
                  <a:pt x="426" y="295"/>
                </a:moveTo>
                <a:lnTo>
                  <a:pt x="426" y="295"/>
                </a:lnTo>
                <a:cubicBezTo>
                  <a:pt x="426" y="295"/>
                  <a:pt x="426" y="309"/>
                  <a:pt x="412" y="309"/>
                </a:cubicBezTo>
                <a:cubicBezTo>
                  <a:pt x="221" y="309"/>
                  <a:pt x="221" y="309"/>
                  <a:pt x="221" y="309"/>
                </a:cubicBezTo>
                <a:cubicBezTo>
                  <a:pt x="206" y="309"/>
                  <a:pt x="191" y="295"/>
                  <a:pt x="191" y="295"/>
                </a:cubicBezTo>
                <a:cubicBezTo>
                  <a:pt x="191" y="133"/>
                  <a:pt x="191" y="133"/>
                  <a:pt x="191" y="133"/>
                </a:cubicBezTo>
                <a:cubicBezTo>
                  <a:pt x="191" y="118"/>
                  <a:pt x="206" y="118"/>
                  <a:pt x="221" y="118"/>
                </a:cubicBezTo>
                <a:cubicBezTo>
                  <a:pt x="412" y="118"/>
                  <a:pt x="412" y="118"/>
                  <a:pt x="412" y="118"/>
                </a:cubicBezTo>
                <a:cubicBezTo>
                  <a:pt x="426" y="118"/>
                  <a:pt x="426" y="118"/>
                  <a:pt x="426" y="133"/>
                </a:cubicBezTo>
                <a:lnTo>
                  <a:pt x="426" y="295"/>
                </a:lnTo>
                <a:close/>
                <a:moveTo>
                  <a:pt x="103" y="192"/>
                </a:moveTo>
                <a:lnTo>
                  <a:pt x="103" y="192"/>
                </a:lnTo>
                <a:cubicBezTo>
                  <a:pt x="88" y="192"/>
                  <a:pt x="73" y="206"/>
                  <a:pt x="73" y="206"/>
                </a:cubicBezTo>
                <a:cubicBezTo>
                  <a:pt x="73" y="221"/>
                  <a:pt x="88" y="236"/>
                  <a:pt x="103" y="236"/>
                </a:cubicBezTo>
                <a:cubicBezTo>
                  <a:pt x="103" y="236"/>
                  <a:pt x="117" y="221"/>
                  <a:pt x="117" y="206"/>
                </a:cubicBezTo>
                <a:lnTo>
                  <a:pt x="103" y="192"/>
                </a:ln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4"/>
                </a:cubicBezTo>
                <a:cubicBezTo>
                  <a:pt x="0" y="354"/>
                  <a:pt x="0" y="354"/>
                  <a:pt x="0" y="354"/>
                </a:cubicBezTo>
                <a:cubicBezTo>
                  <a:pt x="0" y="398"/>
                  <a:pt x="29" y="427"/>
                  <a:pt x="73" y="427"/>
                </a:cubicBezTo>
                <a:cubicBezTo>
                  <a:pt x="544" y="427"/>
                  <a:pt x="544" y="427"/>
                  <a:pt x="544" y="427"/>
                </a:cubicBezTo>
                <a:cubicBezTo>
                  <a:pt x="588" y="427"/>
                  <a:pt x="633" y="398"/>
                  <a:pt x="633" y="354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30"/>
                  <a:pt x="588" y="0"/>
                  <a:pt x="544" y="0"/>
                </a:cubicBezTo>
                <a:close/>
                <a:moveTo>
                  <a:pt x="588" y="354"/>
                </a:moveTo>
                <a:lnTo>
                  <a:pt x="588" y="354"/>
                </a:lnTo>
                <a:cubicBezTo>
                  <a:pt x="588" y="368"/>
                  <a:pt x="574" y="383"/>
                  <a:pt x="544" y="383"/>
                </a:cubicBezTo>
                <a:cubicBezTo>
                  <a:pt x="73" y="383"/>
                  <a:pt x="73" y="383"/>
                  <a:pt x="73" y="383"/>
                </a:cubicBezTo>
                <a:cubicBezTo>
                  <a:pt x="58" y="383"/>
                  <a:pt x="44" y="368"/>
                  <a:pt x="44" y="354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8" y="30"/>
                  <a:pt x="73" y="30"/>
                </a:cubicBezTo>
                <a:cubicBezTo>
                  <a:pt x="544" y="30"/>
                  <a:pt x="544" y="30"/>
                  <a:pt x="544" y="30"/>
                </a:cubicBezTo>
                <a:cubicBezTo>
                  <a:pt x="574" y="30"/>
                  <a:pt x="588" y="59"/>
                  <a:pt x="588" y="74"/>
                </a:cubicBezTo>
                <a:lnTo>
                  <a:pt x="588" y="354"/>
                </a:lnTo>
                <a:close/>
                <a:moveTo>
                  <a:pt x="530" y="192"/>
                </a:moveTo>
                <a:lnTo>
                  <a:pt x="530" y="192"/>
                </a:lnTo>
                <a:cubicBezTo>
                  <a:pt x="515" y="192"/>
                  <a:pt x="515" y="206"/>
                  <a:pt x="515" y="206"/>
                </a:cubicBezTo>
                <a:cubicBezTo>
                  <a:pt x="515" y="221"/>
                  <a:pt x="515" y="236"/>
                  <a:pt x="530" y="236"/>
                </a:cubicBezTo>
                <a:cubicBezTo>
                  <a:pt x="544" y="236"/>
                  <a:pt x="544" y="221"/>
                  <a:pt x="544" y="206"/>
                </a:cubicBezTo>
                <a:cubicBezTo>
                  <a:pt x="544" y="206"/>
                  <a:pt x="544" y="192"/>
                  <a:pt x="530" y="192"/>
                </a:cubicBezTo>
                <a:close/>
                <a:moveTo>
                  <a:pt x="530" y="265"/>
                </a:moveTo>
                <a:lnTo>
                  <a:pt x="530" y="265"/>
                </a:lnTo>
                <a:cubicBezTo>
                  <a:pt x="515" y="265"/>
                  <a:pt x="515" y="280"/>
                  <a:pt x="515" y="295"/>
                </a:cubicBezTo>
                <a:cubicBezTo>
                  <a:pt x="515" y="295"/>
                  <a:pt x="515" y="309"/>
                  <a:pt x="530" y="309"/>
                </a:cubicBezTo>
                <a:cubicBezTo>
                  <a:pt x="544" y="309"/>
                  <a:pt x="544" y="295"/>
                  <a:pt x="544" y="295"/>
                </a:cubicBezTo>
                <a:cubicBezTo>
                  <a:pt x="544" y="280"/>
                  <a:pt x="544" y="265"/>
                  <a:pt x="530" y="265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6" name="Freeform 148"/>
          <p:cNvSpPr>
            <a:spLocks noChangeArrowheads="1"/>
          </p:cNvSpPr>
          <p:nvPr/>
        </p:nvSpPr>
        <p:spPr bwMode="auto">
          <a:xfrm>
            <a:off x="2943095" y="2501093"/>
            <a:ext cx="392362" cy="350414"/>
          </a:xfrm>
          <a:custGeom>
            <a:avLst/>
            <a:gdLst>
              <a:gd name="T0" fmla="*/ 545 w 619"/>
              <a:gd name="T1" fmla="*/ 74 h 546"/>
              <a:gd name="T2" fmla="*/ 545 w 619"/>
              <a:gd name="T3" fmla="*/ 74 h 546"/>
              <a:gd name="T4" fmla="*/ 486 w 619"/>
              <a:gd name="T5" fmla="*/ 74 h 546"/>
              <a:gd name="T6" fmla="*/ 471 w 619"/>
              <a:gd name="T7" fmla="*/ 30 h 546"/>
              <a:gd name="T8" fmla="*/ 427 w 619"/>
              <a:gd name="T9" fmla="*/ 0 h 546"/>
              <a:gd name="T10" fmla="*/ 191 w 619"/>
              <a:gd name="T11" fmla="*/ 0 h 546"/>
              <a:gd name="T12" fmla="*/ 147 w 619"/>
              <a:gd name="T13" fmla="*/ 30 h 546"/>
              <a:gd name="T14" fmla="*/ 132 w 619"/>
              <a:gd name="T15" fmla="*/ 74 h 546"/>
              <a:gd name="T16" fmla="*/ 73 w 619"/>
              <a:gd name="T17" fmla="*/ 74 h 546"/>
              <a:gd name="T18" fmla="*/ 0 w 619"/>
              <a:gd name="T19" fmla="*/ 147 h 546"/>
              <a:gd name="T20" fmla="*/ 0 w 619"/>
              <a:gd name="T21" fmla="*/ 472 h 546"/>
              <a:gd name="T22" fmla="*/ 73 w 619"/>
              <a:gd name="T23" fmla="*/ 545 h 546"/>
              <a:gd name="T24" fmla="*/ 545 w 619"/>
              <a:gd name="T25" fmla="*/ 545 h 546"/>
              <a:gd name="T26" fmla="*/ 618 w 619"/>
              <a:gd name="T27" fmla="*/ 472 h 546"/>
              <a:gd name="T28" fmla="*/ 618 w 619"/>
              <a:gd name="T29" fmla="*/ 147 h 546"/>
              <a:gd name="T30" fmla="*/ 545 w 619"/>
              <a:gd name="T31" fmla="*/ 74 h 546"/>
              <a:gd name="T32" fmla="*/ 589 w 619"/>
              <a:gd name="T33" fmla="*/ 472 h 546"/>
              <a:gd name="T34" fmla="*/ 589 w 619"/>
              <a:gd name="T35" fmla="*/ 472 h 546"/>
              <a:gd name="T36" fmla="*/ 545 w 619"/>
              <a:gd name="T37" fmla="*/ 501 h 546"/>
              <a:gd name="T38" fmla="*/ 73 w 619"/>
              <a:gd name="T39" fmla="*/ 501 h 546"/>
              <a:gd name="T40" fmla="*/ 29 w 619"/>
              <a:gd name="T41" fmla="*/ 472 h 546"/>
              <a:gd name="T42" fmla="*/ 29 w 619"/>
              <a:gd name="T43" fmla="*/ 147 h 546"/>
              <a:gd name="T44" fmla="*/ 73 w 619"/>
              <a:gd name="T45" fmla="*/ 118 h 546"/>
              <a:gd name="T46" fmla="*/ 147 w 619"/>
              <a:gd name="T47" fmla="*/ 118 h 546"/>
              <a:gd name="T48" fmla="*/ 177 w 619"/>
              <a:gd name="T49" fmla="*/ 74 h 546"/>
              <a:gd name="T50" fmla="*/ 206 w 619"/>
              <a:gd name="T51" fmla="*/ 30 h 546"/>
              <a:gd name="T52" fmla="*/ 412 w 619"/>
              <a:gd name="T53" fmla="*/ 30 h 546"/>
              <a:gd name="T54" fmla="*/ 441 w 619"/>
              <a:gd name="T55" fmla="*/ 74 h 546"/>
              <a:gd name="T56" fmla="*/ 471 w 619"/>
              <a:gd name="T57" fmla="*/ 118 h 546"/>
              <a:gd name="T58" fmla="*/ 545 w 619"/>
              <a:gd name="T59" fmla="*/ 118 h 546"/>
              <a:gd name="T60" fmla="*/ 589 w 619"/>
              <a:gd name="T61" fmla="*/ 147 h 546"/>
              <a:gd name="T62" fmla="*/ 589 w 619"/>
              <a:gd name="T63" fmla="*/ 472 h 546"/>
              <a:gd name="T64" fmla="*/ 309 w 619"/>
              <a:gd name="T65" fmla="*/ 147 h 546"/>
              <a:gd name="T66" fmla="*/ 309 w 619"/>
              <a:gd name="T67" fmla="*/ 147 h 546"/>
              <a:gd name="T68" fmla="*/ 147 w 619"/>
              <a:gd name="T69" fmla="*/ 310 h 546"/>
              <a:gd name="T70" fmla="*/ 309 w 619"/>
              <a:gd name="T71" fmla="*/ 472 h 546"/>
              <a:gd name="T72" fmla="*/ 471 w 619"/>
              <a:gd name="T73" fmla="*/ 310 h 546"/>
              <a:gd name="T74" fmla="*/ 309 w 619"/>
              <a:gd name="T75" fmla="*/ 147 h 546"/>
              <a:gd name="T76" fmla="*/ 309 w 619"/>
              <a:gd name="T77" fmla="*/ 427 h 546"/>
              <a:gd name="T78" fmla="*/ 309 w 619"/>
              <a:gd name="T79" fmla="*/ 427 h 546"/>
              <a:gd name="T80" fmla="*/ 191 w 619"/>
              <a:gd name="T81" fmla="*/ 310 h 546"/>
              <a:gd name="T82" fmla="*/ 309 w 619"/>
              <a:gd name="T83" fmla="*/ 192 h 546"/>
              <a:gd name="T84" fmla="*/ 427 w 619"/>
              <a:gd name="T85" fmla="*/ 310 h 546"/>
              <a:gd name="T86" fmla="*/ 309 w 619"/>
              <a:gd name="T87" fmla="*/ 427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19" h="546">
                <a:moveTo>
                  <a:pt x="545" y="74"/>
                </a:moveTo>
                <a:lnTo>
                  <a:pt x="545" y="74"/>
                </a:lnTo>
                <a:cubicBezTo>
                  <a:pt x="486" y="74"/>
                  <a:pt x="486" y="74"/>
                  <a:pt x="486" y="74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56" y="15"/>
                  <a:pt x="441" y="0"/>
                  <a:pt x="427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77" y="0"/>
                  <a:pt x="162" y="15"/>
                  <a:pt x="147" y="30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29" y="74"/>
                  <a:pt x="0" y="104"/>
                  <a:pt x="0" y="147"/>
                </a:cubicBezTo>
                <a:cubicBezTo>
                  <a:pt x="0" y="472"/>
                  <a:pt x="0" y="472"/>
                  <a:pt x="0" y="472"/>
                </a:cubicBezTo>
                <a:cubicBezTo>
                  <a:pt x="0" y="516"/>
                  <a:pt x="29" y="545"/>
                  <a:pt x="73" y="545"/>
                </a:cubicBezTo>
                <a:cubicBezTo>
                  <a:pt x="545" y="545"/>
                  <a:pt x="545" y="545"/>
                  <a:pt x="545" y="545"/>
                </a:cubicBezTo>
                <a:cubicBezTo>
                  <a:pt x="589" y="545"/>
                  <a:pt x="618" y="516"/>
                  <a:pt x="618" y="472"/>
                </a:cubicBezTo>
                <a:cubicBezTo>
                  <a:pt x="618" y="147"/>
                  <a:pt x="618" y="147"/>
                  <a:pt x="618" y="147"/>
                </a:cubicBezTo>
                <a:cubicBezTo>
                  <a:pt x="618" y="104"/>
                  <a:pt x="589" y="74"/>
                  <a:pt x="545" y="74"/>
                </a:cubicBezTo>
                <a:close/>
                <a:moveTo>
                  <a:pt x="589" y="472"/>
                </a:moveTo>
                <a:lnTo>
                  <a:pt x="589" y="472"/>
                </a:lnTo>
                <a:cubicBezTo>
                  <a:pt x="589" y="486"/>
                  <a:pt x="559" y="501"/>
                  <a:pt x="545" y="501"/>
                </a:cubicBezTo>
                <a:cubicBezTo>
                  <a:pt x="73" y="501"/>
                  <a:pt x="73" y="501"/>
                  <a:pt x="73" y="501"/>
                </a:cubicBezTo>
                <a:cubicBezTo>
                  <a:pt x="59" y="501"/>
                  <a:pt x="29" y="486"/>
                  <a:pt x="29" y="472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29" y="133"/>
                  <a:pt x="59" y="118"/>
                  <a:pt x="73" y="118"/>
                </a:cubicBezTo>
                <a:cubicBezTo>
                  <a:pt x="147" y="118"/>
                  <a:pt x="147" y="118"/>
                  <a:pt x="147" y="118"/>
                </a:cubicBezTo>
                <a:cubicBezTo>
                  <a:pt x="177" y="74"/>
                  <a:pt x="177" y="74"/>
                  <a:pt x="177" y="74"/>
                </a:cubicBezTo>
                <a:cubicBezTo>
                  <a:pt x="191" y="45"/>
                  <a:pt x="191" y="30"/>
                  <a:pt x="206" y="30"/>
                </a:cubicBezTo>
                <a:cubicBezTo>
                  <a:pt x="412" y="30"/>
                  <a:pt x="412" y="30"/>
                  <a:pt x="412" y="30"/>
                </a:cubicBezTo>
                <a:cubicBezTo>
                  <a:pt x="427" y="30"/>
                  <a:pt x="427" y="45"/>
                  <a:pt x="441" y="74"/>
                </a:cubicBezTo>
                <a:cubicBezTo>
                  <a:pt x="471" y="118"/>
                  <a:pt x="471" y="118"/>
                  <a:pt x="471" y="118"/>
                </a:cubicBezTo>
                <a:cubicBezTo>
                  <a:pt x="545" y="118"/>
                  <a:pt x="545" y="118"/>
                  <a:pt x="545" y="118"/>
                </a:cubicBezTo>
                <a:cubicBezTo>
                  <a:pt x="559" y="118"/>
                  <a:pt x="589" y="133"/>
                  <a:pt x="589" y="147"/>
                </a:cubicBezTo>
                <a:lnTo>
                  <a:pt x="589" y="472"/>
                </a:lnTo>
                <a:close/>
                <a:moveTo>
                  <a:pt x="309" y="147"/>
                </a:moveTo>
                <a:lnTo>
                  <a:pt x="309" y="147"/>
                </a:lnTo>
                <a:cubicBezTo>
                  <a:pt x="221" y="147"/>
                  <a:pt x="147" y="221"/>
                  <a:pt x="147" y="310"/>
                </a:cubicBezTo>
                <a:cubicBezTo>
                  <a:pt x="147" y="398"/>
                  <a:pt x="221" y="472"/>
                  <a:pt x="309" y="472"/>
                </a:cubicBezTo>
                <a:cubicBezTo>
                  <a:pt x="398" y="472"/>
                  <a:pt x="471" y="398"/>
                  <a:pt x="471" y="310"/>
                </a:cubicBezTo>
                <a:cubicBezTo>
                  <a:pt x="471" y="221"/>
                  <a:pt x="398" y="147"/>
                  <a:pt x="309" y="147"/>
                </a:cubicBezTo>
                <a:close/>
                <a:moveTo>
                  <a:pt x="309" y="427"/>
                </a:moveTo>
                <a:lnTo>
                  <a:pt x="309" y="427"/>
                </a:lnTo>
                <a:cubicBezTo>
                  <a:pt x="250" y="427"/>
                  <a:pt x="191" y="368"/>
                  <a:pt x="191" y="310"/>
                </a:cubicBezTo>
                <a:cubicBezTo>
                  <a:pt x="191" y="251"/>
                  <a:pt x="250" y="192"/>
                  <a:pt x="309" y="192"/>
                </a:cubicBezTo>
                <a:cubicBezTo>
                  <a:pt x="368" y="192"/>
                  <a:pt x="427" y="251"/>
                  <a:pt x="427" y="310"/>
                </a:cubicBezTo>
                <a:cubicBezTo>
                  <a:pt x="427" y="368"/>
                  <a:pt x="368" y="427"/>
                  <a:pt x="309" y="427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7" name="Freeform 149"/>
          <p:cNvSpPr>
            <a:spLocks noChangeArrowheads="1"/>
          </p:cNvSpPr>
          <p:nvPr/>
        </p:nvSpPr>
        <p:spPr bwMode="auto">
          <a:xfrm>
            <a:off x="2389584" y="2473060"/>
            <a:ext cx="179832" cy="406480"/>
          </a:xfrm>
          <a:custGeom>
            <a:avLst/>
            <a:gdLst>
              <a:gd name="T0" fmla="*/ 280 w 281"/>
              <a:gd name="T1" fmla="*/ 162 h 634"/>
              <a:gd name="T2" fmla="*/ 280 w 281"/>
              <a:gd name="T3" fmla="*/ 162 h 634"/>
              <a:gd name="T4" fmla="*/ 133 w 281"/>
              <a:gd name="T5" fmla="*/ 0 h 634"/>
              <a:gd name="T6" fmla="*/ 0 w 281"/>
              <a:gd name="T7" fmla="*/ 162 h 634"/>
              <a:gd name="T8" fmla="*/ 118 w 281"/>
              <a:gd name="T9" fmla="*/ 309 h 634"/>
              <a:gd name="T10" fmla="*/ 118 w 281"/>
              <a:gd name="T11" fmla="*/ 309 h 634"/>
              <a:gd name="T12" fmla="*/ 118 w 281"/>
              <a:gd name="T13" fmla="*/ 604 h 634"/>
              <a:gd name="T14" fmla="*/ 133 w 281"/>
              <a:gd name="T15" fmla="*/ 633 h 634"/>
              <a:gd name="T16" fmla="*/ 162 w 281"/>
              <a:gd name="T17" fmla="*/ 604 h 634"/>
              <a:gd name="T18" fmla="*/ 162 w 281"/>
              <a:gd name="T19" fmla="*/ 309 h 634"/>
              <a:gd name="T20" fmla="*/ 162 w 281"/>
              <a:gd name="T21" fmla="*/ 309 h 634"/>
              <a:gd name="T22" fmla="*/ 280 w 281"/>
              <a:gd name="T23" fmla="*/ 162 h 634"/>
              <a:gd name="T24" fmla="*/ 133 w 281"/>
              <a:gd name="T25" fmla="*/ 280 h 634"/>
              <a:gd name="T26" fmla="*/ 133 w 281"/>
              <a:gd name="T27" fmla="*/ 280 h 634"/>
              <a:gd name="T28" fmla="*/ 45 w 281"/>
              <a:gd name="T29" fmla="*/ 162 h 634"/>
              <a:gd name="T30" fmla="*/ 133 w 281"/>
              <a:gd name="T31" fmla="*/ 44 h 634"/>
              <a:gd name="T32" fmla="*/ 236 w 281"/>
              <a:gd name="T33" fmla="*/ 162 h 634"/>
              <a:gd name="T34" fmla="*/ 133 w 281"/>
              <a:gd name="T35" fmla="*/ 28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1" h="634">
                <a:moveTo>
                  <a:pt x="280" y="162"/>
                </a:moveTo>
                <a:lnTo>
                  <a:pt x="280" y="162"/>
                </a:lnTo>
                <a:cubicBezTo>
                  <a:pt x="280" y="74"/>
                  <a:pt x="207" y="0"/>
                  <a:pt x="133" y="0"/>
                </a:cubicBezTo>
                <a:cubicBezTo>
                  <a:pt x="59" y="0"/>
                  <a:pt x="0" y="74"/>
                  <a:pt x="0" y="162"/>
                </a:cubicBezTo>
                <a:cubicBezTo>
                  <a:pt x="0" y="236"/>
                  <a:pt x="45" y="295"/>
                  <a:pt x="118" y="309"/>
                </a:cubicBezTo>
                <a:lnTo>
                  <a:pt x="118" y="309"/>
                </a:lnTo>
                <a:cubicBezTo>
                  <a:pt x="118" y="604"/>
                  <a:pt x="118" y="604"/>
                  <a:pt x="118" y="604"/>
                </a:cubicBezTo>
                <a:cubicBezTo>
                  <a:pt x="118" y="619"/>
                  <a:pt x="133" y="633"/>
                  <a:pt x="133" y="633"/>
                </a:cubicBezTo>
                <a:cubicBezTo>
                  <a:pt x="148" y="633"/>
                  <a:pt x="162" y="619"/>
                  <a:pt x="162" y="604"/>
                </a:cubicBezTo>
                <a:cubicBezTo>
                  <a:pt x="162" y="309"/>
                  <a:pt x="162" y="309"/>
                  <a:pt x="162" y="309"/>
                </a:cubicBezTo>
                <a:lnTo>
                  <a:pt x="162" y="309"/>
                </a:lnTo>
                <a:cubicBezTo>
                  <a:pt x="221" y="295"/>
                  <a:pt x="280" y="236"/>
                  <a:pt x="280" y="162"/>
                </a:cubicBezTo>
                <a:close/>
                <a:moveTo>
                  <a:pt x="133" y="280"/>
                </a:moveTo>
                <a:lnTo>
                  <a:pt x="133" y="280"/>
                </a:lnTo>
                <a:cubicBezTo>
                  <a:pt x="89" y="280"/>
                  <a:pt x="45" y="221"/>
                  <a:pt x="45" y="162"/>
                </a:cubicBezTo>
                <a:cubicBezTo>
                  <a:pt x="45" y="89"/>
                  <a:pt x="89" y="44"/>
                  <a:pt x="133" y="44"/>
                </a:cubicBezTo>
                <a:cubicBezTo>
                  <a:pt x="192" y="44"/>
                  <a:pt x="236" y="89"/>
                  <a:pt x="236" y="162"/>
                </a:cubicBezTo>
                <a:cubicBezTo>
                  <a:pt x="236" y="221"/>
                  <a:pt x="192" y="280"/>
                  <a:pt x="133" y="28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8" name="Freeform 150"/>
          <p:cNvSpPr>
            <a:spLocks noChangeArrowheads="1"/>
          </p:cNvSpPr>
          <p:nvPr/>
        </p:nvSpPr>
        <p:spPr bwMode="auto">
          <a:xfrm>
            <a:off x="1789364" y="2473060"/>
            <a:ext cx="102761" cy="406480"/>
          </a:xfrm>
          <a:custGeom>
            <a:avLst/>
            <a:gdLst>
              <a:gd name="T0" fmla="*/ 44 w 163"/>
              <a:gd name="T1" fmla="*/ 0 h 634"/>
              <a:gd name="T2" fmla="*/ 44 w 163"/>
              <a:gd name="T3" fmla="*/ 0 h 634"/>
              <a:gd name="T4" fmla="*/ 15 w 163"/>
              <a:gd name="T5" fmla="*/ 0 h 634"/>
              <a:gd name="T6" fmla="*/ 0 w 163"/>
              <a:gd name="T7" fmla="*/ 15 h 634"/>
              <a:gd name="T8" fmla="*/ 0 w 163"/>
              <a:gd name="T9" fmla="*/ 604 h 634"/>
              <a:gd name="T10" fmla="*/ 15 w 163"/>
              <a:gd name="T11" fmla="*/ 633 h 634"/>
              <a:gd name="T12" fmla="*/ 44 w 163"/>
              <a:gd name="T13" fmla="*/ 604 h 634"/>
              <a:gd name="T14" fmla="*/ 44 w 163"/>
              <a:gd name="T15" fmla="*/ 354 h 634"/>
              <a:gd name="T16" fmla="*/ 162 w 163"/>
              <a:gd name="T17" fmla="*/ 354 h 634"/>
              <a:gd name="T18" fmla="*/ 44 w 163"/>
              <a:gd name="T19" fmla="*/ 0 h 634"/>
              <a:gd name="T20" fmla="*/ 44 w 163"/>
              <a:gd name="T21" fmla="*/ 59 h 634"/>
              <a:gd name="T22" fmla="*/ 44 w 163"/>
              <a:gd name="T23" fmla="*/ 59 h 634"/>
              <a:gd name="T24" fmla="*/ 118 w 163"/>
              <a:gd name="T25" fmla="*/ 309 h 634"/>
              <a:gd name="T26" fmla="*/ 44 w 163"/>
              <a:gd name="T27" fmla="*/ 309 h 634"/>
              <a:gd name="T28" fmla="*/ 44 w 163"/>
              <a:gd name="T29" fmla="*/ 59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3" h="634">
                <a:moveTo>
                  <a:pt x="44" y="0"/>
                </a:moveTo>
                <a:lnTo>
                  <a:pt x="44" y="0"/>
                </a:lnTo>
                <a:cubicBezTo>
                  <a:pt x="30" y="0"/>
                  <a:pt x="30" y="0"/>
                  <a:pt x="15" y="0"/>
                </a:cubicBezTo>
                <a:lnTo>
                  <a:pt x="0" y="15"/>
                </a:lnTo>
                <a:cubicBezTo>
                  <a:pt x="0" y="604"/>
                  <a:pt x="0" y="604"/>
                  <a:pt x="0" y="604"/>
                </a:cubicBezTo>
                <a:cubicBezTo>
                  <a:pt x="0" y="619"/>
                  <a:pt x="15" y="633"/>
                  <a:pt x="15" y="633"/>
                </a:cubicBezTo>
                <a:cubicBezTo>
                  <a:pt x="30" y="633"/>
                  <a:pt x="44" y="619"/>
                  <a:pt x="44" y="604"/>
                </a:cubicBezTo>
                <a:cubicBezTo>
                  <a:pt x="44" y="354"/>
                  <a:pt x="44" y="354"/>
                  <a:pt x="44" y="354"/>
                </a:cubicBezTo>
                <a:cubicBezTo>
                  <a:pt x="44" y="354"/>
                  <a:pt x="74" y="354"/>
                  <a:pt x="162" y="354"/>
                </a:cubicBezTo>
                <a:cubicBezTo>
                  <a:pt x="162" y="118"/>
                  <a:pt x="44" y="0"/>
                  <a:pt x="44" y="0"/>
                </a:cubicBezTo>
                <a:close/>
                <a:moveTo>
                  <a:pt x="44" y="59"/>
                </a:moveTo>
                <a:lnTo>
                  <a:pt x="44" y="59"/>
                </a:lnTo>
                <a:cubicBezTo>
                  <a:pt x="44" y="59"/>
                  <a:pt x="118" y="191"/>
                  <a:pt x="118" y="309"/>
                </a:cubicBezTo>
                <a:cubicBezTo>
                  <a:pt x="59" y="309"/>
                  <a:pt x="44" y="309"/>
                  <a:pt x="44" y="309"/>
                </a:cubicBezTo>
                <a:lnTo>
                  <a:pt x="44" y="5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09" name="Freeform 151"/>
          <p:cNvSpPr>
            <a:spLocks noChangeArrowheads="1"/>
          </p:cNvSpPr>
          <p:nvPr/>
        </p:nvSpPr>
        <p:spPr bwMode="auto">
          <a:xfrm>
            <a:off x="1123751" y="2473060"/>
            <a:ext cx="133124" cy="406480"/>
          </a:xfrm>
          <a:custGeom>
            <a:avLst/>
            <a:gdLst>
              <a:gd name="T0" fmla="*/ 176 w 207"/>
              <a:gd name="T1" fmla="*/ 0 h 634"/>
              <a:gd name="T2" fmla="*/ 176 w 207"/>
              <a:gd name="T3" fmla="*/ 0 h 634"/>
              <a:gd name="T4" fmla="*/ 162 w 207"/>
              <a:gd name="T5" fmla="*/ 15 h 634"/>
              <a:gd name="T6" fmla="*/ 162 w 207"/>
              <a:gd name="T7" fmla="*/ 162 h 634"/>
              <a:gd name="T8" fmla="*/ 118 w 207"/>
              <a:gd name="T9" fmla="*/ 207 h 634"/>
              <a:gd name="T10" fmla="*/ 118 w 207"/>
              <a:gd name="T11" fmla="*/ 15 h 634"/>
              <a:gd name="T12" fmla="*/ 103 w 207"/>
              <a:gd name="T13" fmla="*/ 0 h 634"/>
              <a:gd name="T14" fmla="*/ 88 w 207"/>
              <a:gd name="T15" fmla="*/ 15 h 634"/>
              <a:gd name="T16" fmla="*/ 88 w 207"/>
              <a:gd name="T17" fmla="*/ 207 h 634"/>
              <a:gd name="T18" fmla="*/ 44 w 207"/>
              <a:gd name="T19" fmla="*/ 162 h 634"/>
              <a:gd name="T20" fmla="*/ 44 w 207"/>
              <a:gd name="T21" fmla="*/ 15 h 634"/>
              <a:gd name="T22" fmla="*/ 29 w 207"/>
              <a:gd name="T23" fmla="*/ 0 h 634"/>
              <a:gd name="T24" fmla="*/ 0 w 207"/>
              <a:gd name="T25" fmla="*/ 15 h 634"/>
              <a:gd name="T26" fmla="*/ 0 w 207"/>
              <a:gd name="T27" fmla="*/ 162 h 634"/>
              <a:gd name="T28" fmla="*/ 88 w 207"/>
              <a:gd name="T29" fmla="*/ 250 h 634"/>
              <a:gd name="T30" fmla="*/ 88 w 207"/>
              <a:gd name="T31" fmla="*/ 604 h 634"/>
              <a:gd name="T32" fmla="*/ 103 w 207"/>
              <a:gd name="T33" fmla="*/ 633 h 634"/>
              <a:gd name="T34" fmla="*/ 118 w 207"/>
              <a:gd name="T35" fmla="*/ 604 h 634"/>
              <a:gd name="T36" fmla="*/ 118 w 207"/>
              <a:gd name="T37" fmla="*/ 250 h 634"/>
              <a:gd name="T38" fmla="*/ 206 w 207"/>
              <a:gd name="T39" fmla="*/ 162 h 634"/>
              <a:gd name="T40" fmla="*/ 206 w 207"/>
              <a:gd name="T41" fmla="*/ 15 h 634"/>
              <a:gd name="T42" fmla="*/ 176 w 207"/>
              <a:gd name="T43" fmla="*/ 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7" h="634">
                <a:moveTo>
                  <a:pt x="176" y="0"/>
                </a:moveTo>
                <a:lnTo>
                  <a:pt x="176" y="0"/>
                </a:lnTo>
                <a:lnTo>
                  <a:pt x="162" y="15"/>
                </a:lnTo>
                <a:cubicBezTo>
                  <a:pt x="162" y="162"/>
                  <a:pt x="162" y="162"/>
                  <a:pt x="162" y="162"/>
                </a:cubicBezTo>
                <a:cubicBezTo>
                  <a:pt x="162" y="191"/>
                  <a:pt x="147" y="207"/>
                  <a:pt x="118" y="207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8" y="15"/>
                  <a:pt x="118" y="0"/>
                  <a:pt x="103" y="0"/>
                </a:cubicBezTo>
                <a:cubicBezTo>
                  <a:pt x="88" y="0"/>
                  <a:pt x="88" y="15"/>
                  <a:pt x="88" y="15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59" y="207"/>
                  <a:pt x="44" y="191"/>
                  <a:pt x="44" y="162"/>
                </a:cubicBezTo>
                <a:cubicBezTo>
                  <a:pt x="44" y="15"/>
                  <a:pt x="44" y="15"/>
                  <a:pt x="44" y="15"/>
                </a:cubicBezTo>
                <a:lnTo>
                  <a:pt x="29" y="0"/>
                </a:lnTo>
                <a:cubicBezTo>
                  <a:pt x="15" y="0"/>
                  <a:pt x="0" y="15"/>
                  <a:pt x="0" y="15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207"/>
                  <a:pt x="44" y="250"/>
                  <a:pt x="88" y="250"/>
                </a:cubicBezTo>
                <a:cubicBezTo>
                  <a:pt x="88" y="604"/>
                  <a:pt x="88" y="604"/>
                  <a:pt x="88" y="604"/>
                </a:cubicBezTo>
                <a:cubicBezTo>
                  <a:pt x="88" y="619"/>
                  <a:pt x="88" y="633"/>
                  <a:pt x="103" y="633"/>
                </a:cubicBezTo>
                <a:cubicBezTo>
                  <a:pt x="118" y="633"/>
                  <a:pt x="118" y="619"/>
                  <a:pt x="118" y="604"/>
                </a:cubicBezTo>
                <a:cubicBezTo>
                  <a:pt x="118" y="250"/>
                  <a:pt x="118" y="250"/>
                  <a:pt x="118" y="250"/>
                </a:cubicBezTo>
                <a:cubicBezTo>
                  <a:pt x="162" y="250"/>
                  <a:pt x="206" y="207"/>
                  <a:pt x="206" y="162"/>
                </a:cubicBezTo>
                <a:cubicBezTo>
                  <a:pt x="206" y="15"/>
                  <a:pt x="206" y="15"/>
                  <a:pt x="206" y="15"/>
                </a:cubicBezTo>
                <a:cubicBezTo>
                  <a:pt x="206" y="15"/>
                  <a:pt x="191" y="0"/>
                  <a:pt x="176" y="0"/>
                </a:cubicBezTo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0" name="Freeform 152"/>
          <p:cNvSpPr>
            <a:spLocks noChangeArrowheads="1"/>
          </p:cNvSpPr>
          <p:nvPr/>
        </p:nvSpPr>
        <p:spPr bwMode="auto">
          <a:xfrm>
            <a:off x="6960131" y="1828297"/>
            <a:ext cx="151806" cy="392464"/>
          </a:xfrm>
          <a:custGeom>
            <a:avLst/>
            <a:gdLst>
              <a:gd name="T0" fmla="*/ 177 w 237"/>
              <a:gd name="T1" fmla="*/ 235 h 619"/>
              <a:gd name="T2" fmla="*/ 177 w 237"/>
              <a:gd name="T3" fmla="*/ 235 h 619"/>
              <a:gd name="T4" fmla="*/ 177 w 237"/>
              <a:gd name="T5" fmla="*/ 235 h 619"/>
              <a:gd name="T6" fmla="*/ 177 w 237"/>
              <a:gd name="T7" fmla="*/ 14 h 619"/>
              <a:gd name="T8" fmla="*/ 162 w 237"/>
              <a:gd name="T9" fmla="*/ 0 h 619"/>
              <a:gd name="T10" fmla="*/ 74 w 237"/>
              <a:gd name="T11" fmla="*/ 0 h 619"/>
              <a:gd name="T12" fmla="*/ 59 w 237"/>
              <a:gd name="T13" fmla="*/ 14 h 619"/>
              <a:gd name="T14" fmla="*/ 59 w 237"/>
              <a:gd name="T15" fmla="*/ 235 h 619"/>
              <a:gd name="T16" fmla="*/ 59 w 237"/>
              <a:gd name="T17" fmla="*/ 235 h 619"/>
              <a:gd name="T18" fmla="*/ 0 w 237"/>
              <a:gd name="T19" fmla="*/ 309 h 619"/>
              <a:gd name="T20" fmla="*/ 0 w 237"/>
              <a:gd name="T21" fmla="*/ 618 h 619"/>
              <a:gd name="T22" fmla="*/ 236 w 237"/>
              <a:gd name="T23" fmla="*/ 618 h 619"/>
              <a:gd name="T24" fmla="*/ 236 w 237"/>
              <a:gd name="T25" fmla="*/ 309 h 619"/>
              <a:gd name="T26" fmla="*/ 177 w 237"/>
              <a:gd name="T27" fmla="*/ 235 h 619"/>
              <a:gd name="T28" fmla="*/ 103 w 237"/>
              <a:gd name="T29" fmla="*/ 29 h 619"/>
              <a:gd name="T30" fmla="*/ 103 w 237"/>
              <a:gd name="T31" fmla="*/ 29 h 619"/>
              <a:gd name="T32" fmla="*/ 133 w 237"/>
              <a:gd name="T33" fmla="*/ 29 h 619"/>
              <a:gd name="T34" fmla="*/ 133 w 237"/>
              <a:gd name="T35" fmla="*/ 73 h 619"/>
              <a:gd name="T36" fmla="*/ 103 w 237"/>
              <a:gd name="T37" fmla="*/ 73 h 619"/>
              <a:gd name="T38" fmla="*/ 103 w 237"/>
              <a:gd name="T39" fmla="*/ 29 h 619"/>
              <a:gd name="T40" fmla="*/ 103 w 237"/>
              <a:gd name="T41" fmla="*/ 117 h 619"/>
              <a:gd name="T42" fmla="*/ 103 w 237"/>
              <a:gd name="T43" fmla="*/ 117 h 619"/>
              <a:gd name="T44" fmla="*/ 133 w 237"/>
              <a:gd name="T45" fmla="*/ 117 h 619"/>
              <a:gd name="T46" fmla="*/ 133 w 237"/>
              <a:gd name="T47" fmla="*/ 235 h 619"/>
              <a:gd name="T48" fmla="*/ 103 w 237"/>
              <a:gd name="T49" fmla="*/ 235 h 619"/>
              <a:gd name="T50" fmla="*/ 103 w 237"/>
              <a:gd name="T51" fmla="*/ 117 h 619"/>
              <a:gd name="T52" fmla="*/ 192 w 237"/>
              <a:gd name="T53" fmla="*/ 588 h 619"/>
              <a:gd name="T54" fmla="*/ 192 w 237"/>
              <a:gd name="T55" fmla="*/ 588 h 619"/>
              <a:gd name="T56" fmla="*/ 45 w 237"/>
              <a:gd name="T57" fmla="*/ 588 h 619"/>
              <a:gd name="T58" fmla="*/ 45 w 237"/>
              <a:gd name="T59" fmla="*/ 309 h 619"/>
              <a:gd name="T60" fmla="*/ 74 w 237"/>
              <a:gd name="T61" fmla="*/ 264 h 619"/>
              <a:gd name="T62" fmla="*/ 162 w 237"/>
              <a:gd name="T63" fmla="*/ 264 h 619"/>
              <a:gd name="T64" fmla="*/ 192 w 237"/>
              <a:gd name="T65" fmla="*/ 309 h 619"/>
              <a:gd name="T66" fmla="*/ 192 w 237"/>
              <a:gd name="T67" fmla="*/ 588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37" h="619">
                <a:moveTo>
                  <a:pt x="177" y="235"/>
                </a:moveTo>
                <a:lnTo>
                  <a:pt x="177" y="235"/>
                </a:lnTo>
                <a:lnTo>
                  <a:pt x="177" y="235"/>
                </a:lnTo>
                <a:cubicBezTo>
                  <a:pt x="177" y="14"/>
                  <a:pt x="177" y="14"/>
                  <a:pt x="177" y="14"/>
                </a:cubicBezTo>
                <a:cubicBezTo>
                  <a:pt x="177" y="0"/>
                  <a:pt x="162" y="0"/>
                  <a:pt x="162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4" y="0"/>
                  <a:pt x="59" y="0"/>
                  <a:pt x="59" y="14"/>
                </a:cubicBezTo>
                <a:cubicBezTo>
                  <a:pt x="59" y="235"/>
                  <a:pt x="59" y="235"/>
                  <a:pt x="59" y="235"/>
                </a:cubicBezTo>
                <a:lnTo>
                  <a:pt x="59" y="235"/>
                </a:lnTo>
                <a:cubicBezTo>
                  <a:pt x="15" y="235"/>
                  <a:pt x="0" y="264"/>
                  <a:pt x="0" y="309"/>
                </a:cubicBezTo>
                <a:cubicBezTo>
                  <a:pt x="0" y="618"/>
                  <a:pt x="0" y="618"/>
                  <a:pt x="0" y="618"/>
                </a:cubicBezTo>
                <a:cubicBezTo>
                  <a:pt x="236" y="618"/>
                  <a:pt x="236" y="618"/>
                  <a:pt x="236" y="618"/>
                </a:cubicBezTo>
                <a:cubicBezTo>
                  <a:pt x="236" y="309"/>
                  <a:pt x="236" y="309"/>
                  <a:pt x="236" y="309"/>
                </a:cubicBezTo>
                <a:cubicBezTo>
                  <a:pt x="236" y="264"/>
                  <a:pt x="221" y="235"/>
                  <a:pt x="177" y="235"/>
                </a:cubicBezTo>
                <a:close/>
                <a:moveTo>
                  <a:pt x="103" y="29"/>
                </a:moveTo>
                <a:lnTo>
                  <a:pt x="103" y="29"/>
                </a:lnTo>
                <a:cubicBezTo>
                  <a:pt x="133" y="29"/>
                  <a:pt x="133" y="29"/>
                  <a:pt x="133" y="29"/>
                </a:cubicBezTo>
                <a:cubicBezTo>
                  <a:pt x="133" y="73"/>
                  <a:pt x="133" y="73"/>
                  <a:pt x="133" y="73"/>
                </a:cubicBezTo>
                <a:cubicBezTo>
                  <a:pt x="103" y="73"/>
                  <a:pt x="103" y="73"/>
                  <a:pt x="103" y="73"/>
                </a:cubicBezTo>
                <a:lnTo>
                  <a:pt x="103" y="29"/>
                </a:lnTo>
                <a:close/>
                <a:moveTo>
                  <a:pt x="103" y="117"/>
                </a:moveTo>
                <a:lnTo>
                  <a:pt x="103" y="117"/>
                </a:lnTo>
                <a:cubicBezTo>
                  <a:pt x="133" y="117"/>
                  <a:pt x="133" y="117"/>
                  <a:pt x="133" y="117"/>
                </a:cubicBezTo>
                <a:cubicBezTo>
                  <a:pt x="133" y="235"/>
                  <a:pt x="133" y="235"/>
                  <a:pt x="133" y="235"/>
                </a:cubicBezTo>
                <a:cubicBezTo>
                  <a:pt x="103" y="235"/>
                  <a:pt x="103" y="235"/>
                  <a:pt x="103" y="235"/>
                </a:cubicBezTo>
                <a:lnTo>
                  <a:pt x="103" y="117"/>
                </a:lnTo>
                <a:close/>
                <a:moveTo>
                  <a:pt x="192" y="588"/>
                </a:moveTo>
                <a:lnTo>
                  <a:pt x="192" y="588"/>
                </a:lnTo>
                <a:cubicBezTo>
                  <a:pt x="45" y="588"/>
                  <a:pt x="45" y="588"/>
                  <a:pt x="45" y="588"/>
                </a:cubicBezTo>
                <a:cubicBezTo>
                  <a:pt x="45" y="309"/>
                  <a:pt x="45" y="309"/>
                  <a:pt x="45" y="309"/>
                </a:cubicBezTo>
                <a:cubicBezTo>
                  <a:pt x="45" y="294"/>
                  <a:pt x="59" y="264"/>
                  <a:pt x="74" y="264"/>
                </a:cubicBezTo>
                <a:cubicBezTo>
                  <a:pt x="162" y="264"/>
                  <a:pt x="162" y="264"/>
                  <a:pt x="162" y="264"/>
                </a:cubicBezTo>
                <a:cubicBezTo>
                  <a:pt x="177" y="264"/>
                  <a:pt x="192" y="294"/>
                  <a:pt x="192" y="309"/>
                </a:cubicBezTo>
                <a:lnTo>
                  <a:pt x="192" y="588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1" name="Freeform 153"/>
          <p:cNvSpPr>
            <a:spLocks noChangeArrowheads="1"/>
          </p:cNvSpPr>
          <p:nvPr/>
        </p:nvSpPr>
        <p:spPr bwMode="auto">
          <a:xfrm>
            <a:off x="6210440" y="1846986"/>
            <a:ext cx="336311" cy="357422"/>
          </a:xfrm>
          <a:custGeom>
            <a:avLst/>
            <a:gdLst>
              <a:gd name="T0" fmla="*/ 530 w 531"/>
              <a:gd name="T1" fmla="*/ 44 h 560"/>
              <a:gd name="T2" fmla="*/ 530 w 531"/>
              <a:gd name="T3" fmla="*/ 44 h 560"/>
              <a:gd name="T4" fmla="*/ 530 w 531"/>
              <a:gd name="T5" fmla="*/ 29 h 560"/>
              <a:gd name="T6" fmla="*/ 515 w 531"/>
              <a:gd name="T7" fmla="*/ 0 h 560"/>
              <a:gd name="T8" fmla="*/ 515 w 531"/>
              <a:gd name="T9" fmla="*/ 0 h 560"/>
              <a:gd name="T10" fmla="*/ 14 w 531"/>
              <a:gd name="T11" fmla="*/ 0 h 560"/>
              <a:gd name="T12" fmla="*/ 0 w 531"/>
              <a:gd name="T13" fmla="*/ 15 h 560"/>
              <a:gd name="T14" fmla="*/ 0 w 531"/>
              <a:gd name="T15" fmla="*/ 44 h 560"/>
              <a:gd name="T16" fmla="*/ 250 w 531"/>
              <a:gd name="T17" fmla="*/ 338 h 560"/>
              <a:gd name="T18" fmla="*/ 250 w 531"/>
              <a:gd name="T19" fmla="*/ 515 h 560"/>
              <a:gd name="T20" fmla="*/ 176 w 531"/>
              <a:gd name="T21" fmla="*/ 515 h 560"/>
              <a:gd name="T22" fmla="*/ 162 w 531"/>
              <a:gd name="T23" fmla="*/ 530 h 560"/>
              <a:gd name="T24" fmla="*/ 176 w 531"/>
              <a:gd name="T25" fmla="*/ 559 h 560"/>
              <a:gd name="T26" fmla="*/ 367 w 531"/>
              <a:gd name="T27" fmla="*/ 559 h 560"/>
              <a:gd name="T28" fmla="*/ 397 w 531"/>
              <a:gd name="T29" fmla="*/ 530 h 560"/>
              <a:gd name="T30" fmla="*/ 367 w 531"/>
              <a:gd name="T31" fmla="*/ 515 h 560"/>
              <a:gd name="T32" fmla="*/ 294 w 531"/>
              <a:gd name="T33" fmla="*/ 515 h 560"/>
              <a:gd name="T34" fmla="*/ 294 w 531"/>
              <a:gd name="T35" fmla="*/ 338 h 560"/>
              <a:gd name="T36" fmla="*/ 530 w 531"/>
              <a:gd name="T37" fmla="*/ 44 h 560"/>
              <a:gd name="T38" fmla="*/ 279 w 531"/>
              <a:gd name="T39" fmla="*/ 294 h 560"/>
              <a:gd name="T40" fmla="*/ 279 w 531"/>
              <a:gd name="T41" fmla="*/ 294 h 560"/>
              <a:gd name="T42" fmla="*/ 58 w 531"/>
              <a:gd name="T43" fmla="*/ 44 h 560"/>
              <a:gd name="T44" fmla="*/ 471 w 531"/>
              <a:gd name="T45" fmla="*/ 44 h 560"/>
              <a:gd name="T46" fmla="*/ 279 w 531"/>
              <a:gd name="T47" fmla="*/ 294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1" h="560">
                <a:moveTo>
                  <a:pt x="530" y="44"/>
                </a:moveTo>
                <a:lnTo>
                  <a:pt x="530" y="44"/>
                </a:lnTo>
                <a:cubicBezTo>
                  <a:pt x="530" y="29"/>
                  <a:pt x="530" y="29"/>
                  <a:pt x="530" y="29"/>
                </a:cubicBezTo>
                <a:cubicBezTo>
                  <a:pt x="530" y="15"/>
                  <a:pt x="530" y="15"/>
                  <a:pt x="515" y="0"/>
                </a:cubicBezTo>
                <a:lnTo>
                  <a:pt x="515" y="0"/>
                </a:ln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0" y="15"/>
                </a:cubicBezTo>
                <a:cubicBezTo>
                  <a:pt x="0" y="15"/>
                  <a:pt x="0" y="29"/>
                  <a:pt x="0" y="44"/>
                </a:cubicBezTo>
                <a:cubicBezTo>
                  <a:pt x="250" y="338"/>
                  <a:pt x="250" y="338"/>
                  <a:pt x="250" y="338"/>
                </a:cubicBezTo>
                <a:cubicBezTo>
                  <a:pt x="250" y="515"/>
                  <a:pt x="250" y="515"/>
                  <a:pt x="250" y="515"/>
                </a:cubicBezTo>
                <a:cubicBezTo>
                  <a:pt x="176" y="515"/>
                  <a:pt x="176" y="515"/>
                  <a:pt x="176" y="515"/>
                </a:cubicBezTo>
                <a:cubicBezTo>
                  <a:pt x="162" y="515"/>
                  <a:pt x="162" y="530"/>
                  <a:pt x="162" y="530"/>
                </a:cubicBezTo>
                <a:cubicBezTo>
                  <a:pt x="162" y="545"/>
                  <a:pt x="162" y="559"/>
                  <a:pt x="176" y="559"/>
                </a:cubicBezTo>
                <a:cubicBezTo>
                  <a:pt x="367" y="559"/>
                  <a:pt x="367" y="559"/>
                  <a:pt x="367" y="559"/>
                </a:cubicBezTo>
                <a:cubicBezTo>
                  <a:pt x="383" y="559"/>
                  <a:pt x="397" y="545"/>
                  <a:pt x="397" y="530"/>
                </a:cubicBezTo>
                <a:cubicBezTo>
                  <a:pt x="397" y="530"/>
                  <a:pt x="383" y="515"/>
                  <a:pt x="367" y="515"/>
                </a:cubicBezTo>
                <a:cubicBezTo>
                  <a:pt x="294" y="515"/>
                  <a:pt x="294" y="515"/>
                  <a:pt x="294" y="515"/>
                </a:cubicBezTo>
                <a:cubicBezTo>
                  <a:pt x="294" y="338"/>
                  <a:pt x="294" y="338"/>
                  <a:pt x="294" y="338"/>
                </a:cubicBezTo>
                <a:lnTo>
                  <a:pt x="530" y="44"/>
                </a:lnTo>
                <a:close/>
                <a:moveTo>
                  <a:pt x="279" y="294"/>
                </a:moveTo>
                <a:lnTo>
                  <a:pt x="279" y="294"/>
                </a:lnTo>
                <a:cubicBezTo>
                  <a:pt x="58" y="44"/>
                  <a:pt x="58" y="44"/>
                  <a:pt x="58" y="44"/>
                </a:cubicBezTo>
                <a:cubicBezTo>
                  <a:pt x="471" y="44"/>
                  <a:pt x="471" y="44"/>
                  <a:pt x="471" y="44"/>
                </a:cubicBezTo>
                <a:lnTo>
                  <a:pt x="279" y="294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2" name="Freeform 154"/>
          <p:cNvSpPr>
            <a:spLocks noChangeArrowheads="1"/>
          </p:cNvSpPr>
          <p:nvPr/>
        </p:nvSpPr>
        <p:spPr bwMode="auto">
          <a:xfrm>
            <a:off x="5535484" y="1865675"/>
            <a:ext cx="404038" cy="320044"/>
          </a:xfrm>
          <a:custGeom>
            <a:avLst/>
            <a:gdLst>
              <a:gd name="T0" fmla="*/ 603 w 634"/>
              <a:gd name="T1" fmla="*/ 472 h 502"/>
              <a:gd name="T2" fmla="*/ 603 w 634"/>
              <a:gd name="T3" fmla="*/ 472 h 502"/>
              <a:gd name="T4" fmla="*/ 14 w 634"/>
              <a:gd name="T5" fmla="*/ 472 h 502"/>
              <a:gd name="T6" fmla="*/ 0 w 634"/>
              <a:gd name="T7" fmla="*/ 486 h 502"/>
              <a:gd name="T8" fmla="*/ 14 w 634"/>
              <a:gd name="T9" fmla="*/ 501 h 502"/>
              <a:gd name="T10" fmla="*/ 603 w 634"/>
              <a:gd name="T11" fmla="*/ 501 h 502"/>
              <a:gd name="T12" fmla="*/ 633 w 634"/>
              <a:gd name="T13" fmla="*/ 486 h 502"/>
              <a:gd name="T14" fmla="*/ 603 w 634"/>
              <a:gd name="T15" fmla="*/ 472 h 502"/>
              <a:gd name="T16" fmla="*/ 338 w 634"/>
              <a:gd name="T17" fmla="*/ 74 h 502"/>
              <a:gd name="T18" fmla="*/ 338 w 634"/>
              <a:gd name="T19" fmla="*/ 74 h 502"/>
              <a:gd name="T20" fmla="*/ 338 w 634"/>
              <a:gd name="T21" fmla="*/ 30 h 502"/>
              <a:gd name="T22" fmla="*/ 368 w 634"/>
              <a:gd name="T23" fmla="*/ 30 h 502"/>
              <a:gd name="T24" fmla="*/ 397 w 634"/>
              <a:gd name="T25" fmla="*/ 15 h 502"/>
              <a:gd name="T26" fmla="*/ 368 w 634"/>
              <a:gd name="T27" fmla="*/ 0 h 502"/>
              <a:gd name="T28" fmla="*/ 250 w 634"/>
              <a:gd name="T29" fmla="*/ 0 h 502"/>
              <a:gd name="T30" fmla="*/ 235 w 634"/>
              <a:gd name="T31" fmla="*/ 15 h 502"/>
              <a:gd name="T32" fmla="*/ 250 w 634"/>
              <a:gd name="T33" fmla="*/ 30 h 502"/>
              <a:gd name="T34" fmla="*/ 294 w 634"/>
              <a:gd name="T35" fmla="*/ 30 h 502"/>
              <a:gd name="T36" fmla="*/ 294 w 634"/>
              <a:gd name="T37" fmla="*/ 74 h 502"/>
              <a:gd name="T38" fmla="*/ 0 w 634"/>
              <a:gd name="T39" fmla="*/ 383 h 502"/>
              <a:gd name="T40" fmla="*/ 0 w 634"/>
              <a:gd name="T41" fmla="*/ 413 h 502"/>
              <a:gd name="T42" fmla="*/ 14 w 634"/>
              <a:gd name="T43" fmla="*/ 427 h 502"/>
              <a:gd name="T44" fmla="*/ 603 w 634"/>
              <a:gd name="T45" fmla="*/ 427 h 502"/>
              <a:gd name="T46" fmla="*/ 633 w 634"/>
              <a:gd name="T47" fmla="*/ 413 h 502"/>
              <a:gd name="T48" fmla="*/ 633 w 634"/>
              <a:gd name="T49" fmla="*/ 383 h 502"/>
              <a:gd name="T50" fmla="*/ 338 w 634"/>
              <a:gd name="T51" fmla="*/ 74 h 502"/>
              <a:gd name="T52" fmla="*/ 44 w 634"/>
              <a:gd name="T53" fmla="*/ 383 h 502"/>
              <a:gd name="T54" fmla="*/ 44 w 634"/>
              <a:gd name="T55" fmla="*/ 383 h 502"/>
              <a:gd name="T56" fmla="*/ 309 w 634"/>
              <a:gd name="T57" fmla="*/ 118 h 502"/>
              <a:gd name="T58" fmla="*/ 588 w 634"/>
              <a:gd name="T59" fmla="*/ 383 h 502"/>
              <a:gd name="T60" fmla="*/ 44 w 634"/>
              <a:gd name="T61" fmla="*/ 383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34" h="502">
                <a:moveTo>
                  <a:pt x="603" y="472"/>
                </a:moveTo>
                <a:lnTo>
                  <a:pt x="603" y="472"/>
                </a:lnTo>
                <a:cubicBezTo>
                  <a:pt x="14" y="472"/>
                  <a:pt x="14" y="472"/>
                  <a:pt x="14" y="472"/>
                </a:cubicBezTo>
                <a:cubicBezTo>
                  <a:pt x="14" y="472"/>
                  <a:pt x="0" y="472"/>
                  <a:pt x="0" y="486"/>
                </a:cubicBezTo>
                <a:cubicBezTo>
                  <a:pt x="0" y="501"/>
                  <a:pt x="14" y="501"/>
                  <a:pt x="14" y="501"/>
                </a:cubicBezTo>
                <a:cubicBezTo>
                  <a:pt x="603" y="501"/>
                  <a:pt x="603" y="501"/>
                  <a:pt x="603" y="501"/>
                </a:cubicBezTo>
                <a:cubicBezTo>
                  <a:pt x="618" y="501"/>
                  <a:pt x="633" y="501"/>
                  <a:pt x="633" y="486"/>
                </a:cubicBezTo>
                <a:cubicBezTo>
                  <a:pt x="633" y="472"/>
                  <a:pt x="618" y="472"/>
                  <a:pt x="603" y="472"/>
                </a:cubicBezTo>
                <a:close/>
                <a:moveTo>
                  <a:pt x="338" y="74"/>
                </a:moveTo>
                <a:lnTo>
                  <a:pt x="338" y="74"/>
                </a:lnTo>
                <a:cubicBezTo>
                  <a:pt x="338" y="30"/>
                  <a:pt x="338" y="30"/>
                  <a:pt x="338" y="30"/>
                </a:cubicBezTo>
                <a:cubicBezTo>
                  <a:pt x="368" y="30"/>
                  <a:pt x="368" y="30"/>
                  <a:pt x="368" y="30"/>
                </a:cubicBezTo>
                <a:cubicBezTo>
                  <a:pt x="383" y="30"/>
                  <a:pt x="397" y="30"/>
                  <a:pt x="397" y="15"/>
                </a:cubicBezTo>
                <a:cubicBezTo>
                  <a:pt x="397" y="0"/>
                  <a:pt x="383" y="0"/>
                  <a:pt x="368" y="0"/>
                </a:cubicBezTo>
                <a:cubicBezTo>
                  <a:pt x="250" y="0"/>
                  <a:pt x="250" y="0"/>
                  <a:pt x="250" y="0"/>
                </a:cubicBezTo>
                <a:cubicBezTo>
                  <a:pt x="250" y="0"/>
                  <a:pt x="235" y="0"/>
                  <a:pt x="235" y="15"/>
                </a:cubicBezTo>
                <a:cubicBezTo>
                  <a:pt x="235" y="30"/>
                  <a:pt x="250" y="30"/>
                  <a:pt x="250" y="30"/>
                </a:cubicBezTo>
                <a:cubicBezTo>
                  <a:pt x="294" y="30"/>
                  <a:pt x="294" y="30"/>
                  <a:pt x="294" y="30"/>
                </a:cubicBezTo>
                <a:lnTo>
                  <a:pt x="294" y="74"/>
                </a:lnTo>
                <a:cubicBezTo>
                  <a:pt x="132" y="89"/>
                  <a:pt x="0" y="221"/>
                  <a:pt x="0" y="383"/>
                </a:cubicBezTo>
                <a:cubicBezTo>
                  <a:pt x="0" y="398"/>
                  <a:pt x="0" y="398"/>
                  <a:pt x="0" y="413"/>
                </a:cubicBezTo>
                <a:lnTo>
                  <a:pt x="14" y="427"/>
                </a:lnTo>
                <a:cubicBezTo>
                  <a:pt x="603" y="427"/>
                  <a:pt x="603" y="427"/>
                  <a:pt x="603" y="427"/>
                </a:cubicBezTo>
                <a:cubicBezTo>
                  <a:pt x="618" y="427"/>
                  <a:pt x="633" y="413"/>
                  <a:pt x="633" y="413"/>
                </a:cubicBezTo>
                <a:cubicBezTo>
                  <a:pt x="633" y="398"/>
                  <a:pt x="633" y="398"/>
                  <a:pt x="633" y="383"/>
                </a:cubicBezTo>
                <a:cubicBezTo>
                  <a:pt x="633" y="221"/>
                  <a:pt x="500" y="89"/>
                  <a:pt x="338" y="74"/>
                </a:cubicBezTo>
                <a:close/>
                <a:moveTo>
                  <a:pt x="44" y="383"/>
                </a:moveTo>
                <a:lnTo>
                  <a:pt x="44" y="383"/>
                </a:lnTo>
                <a:cubicBezTo>
                  <a:pt x="44" y="236"/>
                  <a:pt x="162" y="118"/>
                  <a:pt x="309" y="118"/>
                </a:cubicBezTo>
                <a:cubicBezTo>
                  <a:pt x="471" y="118"/>
                  <a:pt x="588" y="236"/>
                  <a:pt x="588" y="383"/>
                </a:cubicBezTo>
                <a:lnTo>
                  <a:pt x="44" y="383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3" name="Freeform 155"/>
          <p:cNvSpPr>
            <a:spLocks noChangeArrowheads="1"/>
          </p:cNvSpPr>
          <p:nvPr/>
        </p:nvSpPr>
        <p:spPr bwMode="auto">
          <a:xfrm>
            <a:off x="4925922" y="1828297"/>
            <a:ext cx="319963" cy="392464"/>
          </a:xfrm>
          <a:custGeom>
            <a:avLst/>
            <a:gdLst>
              <a:gd name="T0" fmla="*/ 441 w 501"/>
              <a:gd name="T1" fmla="*/ 132 h 619"/>
              <a:gd name="T2" fmla="*/ 441 w 501"/>
              <a:gd name="T3" fmla="*/ 132 h 619"/>
              <a:gd name="T4" fmla="*/ 353 w 501"/>
              <a:gd name="T5" fmla="*/ 264 h 619"/>
              <a:gd name="T6" fmla="*/ 294 w 501"/>
              <a:gd name="T7" fmla="*/ 0 h 619"/>
              <a:gd name="T8" fmla="*/ 132 w 501"/>
              <a:gd name="T9" fmla="*/ 353 h 619"/>
              <a:gd name="T10" fmla="*/ 73 w 501"/>
              <a:gd name="T11" fmla="*/ 205 h 619"/>
              <a:gd name="T12" fmla="*/ 0 w 501"/>
              <a:gd name="T13" fmla="*/ 367 h 619"/>
              <a:gd name="T14" fmla="*/ 250 w 501"/>
              <a:gd name="T15" fmla="*/ 618 h 619"/>
              <a:gd name="T16" fmla="*/ 500 w 501"/>
              <a:gd name="T17" fmla="*/ 367 h 619"/>
              <a:gd name="T18" fmla="*/ 441 w 501"/>
              <a:gd name="T19" fmla="*/ 132 h 619"/>
              <a:gd name="T20" fmla="*/ 265 w 501"/>
              <a:gd name="T21" fmla="*/ 588 h 619"/>
              <a:gd name="T22" fmla="*/ 265 w 501"/>
              <a:gd name="T23" fmla="*/ 588 h 619"/>
              <a:gd name="T24" fmla="*/ 29 w 501"/>
              <a:gd name="T25" fmla="*/ 353 h 619"/>
              <a:gd name="T26" fmla="*/ 59 w 501"/>
              <a:gd name="T27" fmla="*/ 294 h 619"/>
              <a:gd name="T28" fmla="*/ 177 w 501"/>
              <a:gd name="T29" fmla="*/ 397 h 619"/>
              <a:gd name="T30" fmla="*/ 250 w 501"/>
              <a:gd name="T31" fmla="*/ 58 h 619"/>
              <a:gd name="T32" fmla="*/ 382 w 501"/>
              <a:gd name="T33" fmla="*/ 323 h 619"/>
              <a:gd name="T34" fmla="*/ 412 w 501"/>
              <a:gd name="T35" fmla="*/ 205 h 619"/>
              <a:gd name="T36" fmla="*/ 471 w 501"/>
              <a:gd name="T37" fmla="*/ 367 h 619"/>
              <a:gd name="T38" fmla="*/ 265 w 501"/>
              <a:gd name="T39" fmla="*/ 588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1" h="619">
                <a:moveTo>
                  <a:pt x="441" y="132"/>
                </a:moveTo>
                <a:lnTo>
                  <a:pt x="441" y="132"/>
                </a:lnTo>
                <a:cubicBezTo>
                  <a:pt x="353" y="162"/>
                  <a:pt x="339" y="220"/>
                  <a:pt x="353" y="264"/>
                </a:cubicBezTo>
                <a:cubicBezTo>
                  <a:pt x="280" y="191"/>
                  <a:pt x="294" y="117"/>
                  <a:pt x="294" y="0"/>
                </a:cubicBezTo>
                <a:cubicBezTo>
                  <a:pt x="88" y="73"/>
                  <a:pt x="132" y="279"/>
                  <a:pt x="132" y="353"/>
                </a:cubicBezTo>
                <a:cubicBezTo>
                  <a:pt x="88" y="309"/>
                  <a:pt x="73" y="205"/>
                  <a:pt x="73" y="205"/>
                </a:cubicBezTo>
                <a:cubicBezTo>
                  <a:pt x="14" y="235"/>
                  <a:pt x="0" y="309"/>
                  <a:pt x="0" y="367"/>
                </a:cubicBezTo>
                <a:cubicBezTo>
                  <a:pt x="0" y="515"/>
                  <a:pt x="103" y="618"/>
                  <a:pt x="250" y="618"/>
                </a:cubicBezTo>
                <a:cubicBezTo>
                  <a:pt x="397" y="618"/>
                  <a:pt x="500" y="515"/>
                  <a:pt x="500" y="367"/>
                </a:cubicBezTo>
                <a:cubicBezTo>
                  <a:pt x="500" y="279"/>
                  <a:pt x="441" y="250"/>
                  <a:pt x="441" y="132"/>
                </a:cubicBezTo>
                <a:close/>
                <a:moveTo>
                  <a:pt x="265" y="588"/>
                </a:moveTo>
                <a:lnTo>
                  <a:pt x="265" y="588"/>
                </a:lnTo>
                <a:cubicBezTo>
                  <a:pt x="132" y="588"/>
                  <a:pt x="29" y="485"/>
                  <a:pt x="29" y="353"/>
                </a:cubicBezTo>
                <a:cubicBezTo>
                  <a:pt x="29" y="338"/>
                  <a:pt x="29" y="309"/>
                  <a:pt x="59" y="294"/>
                </a:cubicBezTo>
                <a:cubicBezTo>
                  <a:pt x="59" y="309"/>
                  <a:pt x="88" y="412"/>
                  <a:pt x="177" y="397"/>
                </a:cubicBezTo>
                <a:cubicBezTo>
                  <a:pt x="177" y="323"/>
                  <a:pt x="147" y="117"/>
                  <a:pt x="250" y="58"/>
                </a:cubicBezTo>
                <a:cubicBezTo>
                  <a:pt x="250" y="162"/>
                  <a:pt x="265" y="309"/>
                  <a:pt x="382" y="323"/>
                </a:cubicBezTo>
                <a:cubicBezTo>
                  <a:pt x="382" y="279"/>
                  <a:pt x="382" y="220"/>
                  <a:pt x="412" y="205"/>
                </a:cubicBezTo>
                <a:cubicBezTo>
                  <a:pt x="412" y="264"/>
                  <a:pt x="471" y="309"/>
                  <a:pt x="471" y="367"/>
                </a:cubicBezTo>
                <a:cubicBezTo>
                  <a:pt x="471" y="485"/>
                  <a:pt x="353" y="588"/>
                  <a:pt x="265" y="588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4" name="Freeform 156"/>
          <p:cNvSpPr>
            <a:spLocks noChangeArrowheads="1"/>
          </p:cNvSpPr>
          <p:nvPr/>
        </p:nvSpPr>
        <p:spPr bwMode="auto">
          <a:xfrm>
            <a:off x="4271986" y="1828297"/>
            <a:ext cx="329304" cy="392464"/>
          </a:xfrm>
          <a:custGeom>
            <a:avLst/>
            <a:gdLst>
              <a:gd name="T0" fmla="*/ 265 w 517"/>
              <a:gd name="T1" fmla="*/ 0 h 619"/>
              <a:gd name="T2" fmla="*/ 265 w 517"/>
              <a:gd name="T3" fmla="*/ 0 h 619"/>
              <a:gd name="T4" fmla="*/ 0 w 517"/>
              <a:gd name="T5" fmla="*/ 367 h 619"/>
              <a:gd name="T6" fmla="*/ 265 w 517"/>
              <a:gd name="T7" fmla="*/ 618 h 619"/>
              <a:gd name="T8" fmla="*/ 516 w 517"/>
              <a:gd name="T9" fmla="*/ 367 h 619"/>
              <a:gd name="T10" fmla="*/ 265 w 517"/>
              <a:gd name="T11" fmla="*/ 0 h 619"/>
              <a:gd name="T12" fmla="*/ 265 w 517"/>
              <a:gd name="T13" fmla="*/ 588 h 619"/>
              <a:gd name="T14" fmla="*/ 265 w 517"/>
              <a:gd name="T15" fmla="*/ 588 h 619"/>
              <a:gd name="T16" fmla="*/ 44 w 517"/>
              <a:gd name="T17" fmla="*/ 367 h 619"/>
              <a:gd name="T18" fmla="*/ 265 w 517"/>
              <a:gd name="T19" fmla="*/ 58 h 619"/>
              <a:gd name="T20" fmla="*/ 471 w 517"/>
              <a:gd name="T21" fmla="*/ 367 h 619"/>
              <a:gd name="T22" fmla="*/ 265 w 517"/>
              <a:gd name="T23" fmla="*/ 588 h 619"/>
              <a:gd name="T24" fmla="*/ 265 w 517"/>
              <a:gd name="T25" fmla="*/ 191 h 619"/>
              <a:gd name="T26" fmla="*/ 265 w 517"/>
              <a:gd name="T27" fmla="*/ 191 h 619"/>
              <a:gd name="T28" fmla="*/ 118 w 517"/>
              <a:gd name="T29" fmla="*/ 382 h 619"/>
              <a:gd name="T30" fmla="*/ 265 w 517"/>
              <a:gd name="T31" fmla="*/ 530 h 619"/>
              <a:gd name="T32" fmla="*/ 398 w 517"/>
              <a:gd name="T33" fmla="*/ 382 h 619"/>
              <a:gd name="T34" fmla="*/ 265 w 517"/>
              <a:gd name="T35" fmla="*/ 191 h 619"/>
              <a:gd name="T36" fmla="*/ 265 w 517"/>
              <a:gd name="T37" fmla="*/ 485 h 619"/>
              <a:gd name="T38" fmla="*/ 265 w 517"/>
              <a:gd name="T39" fmla="*/ 485 h 619"/>
              <a:gd name="T40" fmla="*/ 162 w 517"/>
              <a:gd name="T41" fmla="*/ 382 h 619"/>
              <a:gd name="T42" fmla="*/ 265 w 517"/>
              <a:gd name="T43" fmla="*/ 235 h 619"/>
              <a:gd name="T44" fmla="*/ 353 w 517"/>
              <a:gd name="T45" fmla="*/ 382 h 619"/>
              <a:gd name="T46" fmla="*/ 265 w 517"/>
              <a:gd name="T47" fmla="*/ 485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17" h="619">
                <a:moveTo>
                  <a:pt x="265" y="0"/>
                </a:moveTo>
                <a:lnTo>
                  <a:pt x="265" y="0"/>
                </a:lnTo>
                <a:cubicBezTo>
                  <a:pt x="162" y="88"/>
                  <a:pt x="0" y="220"/>
                  <a:pt x="0" y="367"/>
                </a:cubicBezTo>
                <a:cubicBezTo>
                  <a:pt x="0" y="515"/>
                  <a:pt x="118" y="618"/>
                  <a:pt x="265" y="618"/>
                </a:cubicBezTo>
                <a:cubicBezTo>
                  <a:pt x="398" y="618"/>
                  <a:pt x="516" y="515"/>
                  <a:pt x="516" y="367"/>
                </a:cubicBezTo>
                <a:cubicBezTo>
                  <a:pt x="516" y="220"/>
                  <a:pt x="353" y="88"/>
                  <a:pt x="265" y="0"/>
                </a:cubicBezTo>
                <a:close/>
                <a:moveTo>
                  <a:pt x="265" y="588"/>
                </a:moveTo>
                <a:lnTo>
                  <a:pt x="265" y="588"/>
                </a:lnTo>
                <a:cubicBezTo>
                  <a:pt x="148" y="588"/>
                  <a:pt x="44" y="485"/>
                  <a:pt x="44" y="367"/>
                </a:cubicBezTo>
                <a:cubicBezTo>
                  <a:pt x="44" y="250"/>
                  <a:pt x="177" y="132"/>
                  <a:pt x="265" y="58"/>
                </a:cubicBezTo>
                <a:cubicBezTo>
                  <a:pt x="339" y="132"/>
                  <a:pt x="471" y="250"/>
                  <a:pt x="471" y="367"/>
                </a:cubicBezTo>
                <a:cubicBezTo>
                  <a:pt x="471" y="485"/>
                  <a:pt x="383" y="588"/>
                  <a:pt x="265" y="588"/>
                </a:cubicBezTo>
                <a:close/>
                <a:moveTo>
                  <a:pt x="265" y="191"/>
                </a:moveTo>
                <a:lnTo>
                  <a:pt x="265" y="191"/>
                </a:lnTo>
                <a:cubicBezTo>
                  <a:pt x="206" y="250"/>
                  <a:pt x="118" y="309"/>
                  <a:pt x="118" y="382"/>
                </a:cubicBezTo>
                <a:cubicBezTo>
                  <a:pt x="118" y="471"/>
                  <a:pt x="192" y="530"/>
                  <a:pt x="265" y="530"/>
                </a:cubicBezTo>
                <a:cubicBezTo>
                  <a:pt x="339" y="530"/>
                  <a:pt x="398" y="471"/>
                  <a:pt x="398" y="382"/>
                </a:cubicBezTo>
                <a:cubicBezTo>
                  <a:pt x="398" y="309"/>
                  <a:pt x="310" y="250"/>
                  <a:pt x="265" y="191"/>
                </a:cubicBezTo>
                <a:close/>
                <a:moveTo>
                  <a:pt x="265" y="485"/>
                </a:moveTo>
                <a:lnTo>
                  <a:pt x="265" y="485"/>
                </a:lnTo>
                <a:cubicBezTo>
                  <a:pt x="206" y="485"/>
                  <a:pt x="162" y="441"/>
                  <a:pt x="162" y="382"/>
                </a:cubicBezTo>
                <a:cubicBezTo>
                  <a:pt x="162" y="323"/>
                  <a:pt x="221" y="279"/>
                  <a:pt x="265" y="235"/>
                </a:cubicBezTo>
                <a:cubicBezTo>
                  <a:pt x="295" y="279"/>
                  <a:pt x="353" y="323"/>
                  <a:pt x="353" y="382"/>
                </a:cubicBezTo>
                <a:cubicBezTo>
                  <a:pt x="353" y="441"/>
                  <a:pt x="310" y="485"/>
                  <a:pt x="265" y="485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5" name="Freeform 157"/>
          <p:cNvSpPr>
            <a:spLocks noChangeArrowheads="1"/>
          </p:cNvSpPr>
          <p:nvPr/>
        </p:nvSpPr>
        <p:spPr bwMode="auto">
          <a:xfrm>
            <a:off x="3587689" y="1828297"/>
            <a:ext cx="404038" cy="392464"/>
          </a:xfrm>
          <a:custGeom>
            <a:avLst/>
            <a:gdLst>
              <a:gd name="T0" fmla="*/ 309 w 634"/>
              <a:gd name="T1" fmla="*/ 88 h 619"/>
              <a:gd name="T2" fmla="*/ 309 w 634"/>
              <a:gd name="T3" fmla="*/ 88 h 619"/>
              <a:gd name="T4" fmla="*/ 176 w 634"/>
              <a:gd name="T5" fmla="*/ 235 h 619"/>
              <a:gd name="T6" fmla="*/ 309 w 634"/>
              <a:gd name="T7" fmla="*/ 367 h 619"/>
              <a:gd name="T8" fmla="*/ 456 w 634"/>
              <a:gd name="T9" fmla="*/ 235 h 619"/>
              <a:gd name="T10" fmla="*/ 309 w 634"/>
              <a:gd name="T11" fmla="*/ 88 h 619"/>
              <a:gd name="T12" fmla="*/ 309 w 634"/>
              <a:gd name="T13" fmla="*/ 323 h 619"/>
              <a:gd name="T14" fmla="*/ 309 w 634"/>
              <a:gd name="T15" fmla="*/ 323 h 619"/>
              <a:gd name="T16" fmla="*/ 221 w 634"/>
              <a:gd name="T17" fmla="*/ 235 h 619"/>
              <a:gd name="T18" fmla="*/ 309 w 634"/>
              <a:gd name="T19" fmla="*/ 132 h 619"/>
              <a:gd name="T20" fmla="*/ 412 w 634"/>
              <a:gd name="T21" fmla="*/ 235 h 619"/>
              <a:gd name="T22" fmla="*/ 309 w 634"/>
              <a:gd name="T23" fmla="*/ 323 h 619"/>
              <a:gd name="T24" fmla="*/ 530 w 634"/>
              <a:gd name="T25" fmla="*/ 338 h 619"/>
              <a:gd name="T26" fmla="*/ 530 w 634"/>
              <a:gd name="T27" fmla="*/ 338 h 619"/>
              <a:gd name="T28" fmla="*/ 559 w 634"/>
              <a:gd name="T29" fmla="*/ 235 h 619"/>
              <a:gd name="T30" fmla="*/ 309 w 634"/>
              <a:gd name="T31" fmla="*/ 0 h 619"/>
              <a:gd name="T32" fmla="*/ 73 w 634"/>
              <a:gd name="T33" fmla="*/ 235 h 619"/>
              <a:gd name="T34" fmla="*/ 103 w 634"/>
              <a:gd name="T35" fmla="*/ 338 h 619"/>
              <a:gd name="T36" fmla="*/ 0 w 634"/>
              <a:gd name="T37" fmla="*/ 500 h 619"/>
              <a:gd name="T38" fmla="*/ 117 w 634"/>
              <a:gd name="T39" fmla="*/ 530 h 619"/>
              <a:gd name="T40" fmla="*/ 206 w 634"/>
              <a:gd name="T41" fmla="*/ 618 h 619"/>
              <a:gd name="T42" fmla="*/ 294 w 634"/>
              <a:gd name="T43" fmla="*/ 471 h 619"/>
              <a:gd name="T44" fmla="*/ 309 w 634"/>
              <a:gd name="T45" fmla="*/ 471 h 619"/>
              <a:gd name="T46" fmla="*/ 324 w 634"/>
              <a:gd name="T47" fmla="*/ 471 h 619"/>
              <a:gd name="T48" fmla="*/ 412 w 634"/>
              <a:gd name="T49" fmla="*/ 618 h 619"/>
              <a:gd name="T50" fmla="*/ 500 w 634"/>
              <a:gd name="T51" fmla="*/ 530 h 619"/>
              <a:gd name="T52" fmla="*/ 633 w 634"/>
              <a:gd name="T53" fmla="*/ 500 h 619"/>
              <a:gd name="T54" fmla="*/ 530 w 634"/>
              <a:gd name="T55" fmla="*/ 338 h 619"/>
              <a:gd name="T56" fmla="*/ 206 w 634"/>
              <a:gd name="T57" fmla="*/ 544 h 619"/>
              <a:gd name="T58" fmla="*/ 206 w 634"/>
              <a:gd name="T59" fmla="*/ 544 h 619"/>
              <a:gd name="T60" fmla="*/ 147 w 634"/>
              <a:gd name="T61" fmla="*/ 500 h 619"/>
              <a:gd name="T62" fmla="*/ 58 w 634"/>
              <a:gd name="T63" fmla="*/ 471 h 619"/>
              <a:gd name="T64" fmla="*/ 117 w 634"/>
              <a:gd name="T65" fmla="*/ 382 h 619"/>
              <a:gd name="T66" fmla="*/ 250 w 634"/>
              <a:gd name="T67" fmla="*/ 456 h 619"/>
              <a:gd name="T68" fmla="*/ 206 w 634"/>
              <a:gd name="T69" fmla="*/ 544 h 619"/>
              <a:gd name="T70" fmla="*/ 309 w 634"/>
              <a:gd name="T71" fmla="*/ 426 h 619"/>
              <a:gd name="T72" fmla="*/ 309 w 634"/>
              <a:gd name="T73" fmla="*/ 426 h 619"/>
              <a:gd name="T74" fmla="*/ 117 w 634"/>
              <a:gd name="T75" fmla="*/ 235 h 619"/>
              <a:gd name="T76" fmla="*/ 309 w 634"/>
              <a:gd name="T77" fmla="*/ 29 h 619"/>
              <a:gd name="T78" fmla="*/ 515 w 634"/>
              <a:gd name="T79" fmla="*/ 235 h 619"/>
              <a:gd name="T80" fmla="*/ 309 w 634"/>
              <a:gd name="T81" fmla="*/ 426 h 619"/>
              <a:gd name="T82" fmla="*/ 485 w 634"/>
              <a:gd name="T83" fmla="*/ 500 h 619"/>
              <a:gd name="T84" fmla="*/ 485 w 634"/>
              <a:gd name="T85" fmla="*/ 500 h 619"/>
              <a:gd name="T86" fmla="*/ 426 w 634"/>
              <a:gd name="T87" fmla="*/ 544 h 619"/>
              <a:gd name="T88" fmla="*/ 368 w 634"/>
              <a:gd name="T89" fmla="*/ 456 h 619"/>
              <a:gd name="T90" fmla="*/ 500 w 634"/>
              <a:gd name="T91" fmla="*/ 382 h 619"/>
              <a:gd name="T92" fmla="*/ 559 w 634"/>
              <a:gd name="T93" fmla="*/ 471 h 619"/>
              <a:gd name="T94" fmla="*/ 485 w 634"/>
              <a:gd name="T95" fmla="*/ 500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4" h="619">
                <a:moveTo>
                  <a:pt x="309" y="88"/>
                </a:moveTo>
                <a:lnTo>
                  <a:pt x="309" y="88"/>
                </a:lnTo>
                <a:cubicBezTo>
                  <a:pt x="235" y="88"/>
                  <a:pt x="176" y="162"/>
                  <a:pt x="176" y="235"/>
                </a:cubicBezTo>
                <a:cubicBezTo>
                  <a:pt x="176" y="309"/>
                  <a:pt x="235" y="367"/>
                  <a:pt x="309" y="367"/>
                </a:cubicBezTo>
                <a:cubicBezTo>
                  <a:pt x="383" y="367"/>
                  <a:pt x="456" y="309"/>
                  <a:pt x="456" y="235"/>
                </a:cubicBezTo>
                <a:cubicBezTo>
                  <a:pt x="456" y="162"/>
                  <a:pt x="383" y="88"/>
                  <a:pt x="309" y="88"/>
                </a:cubicBezTo>
                <a:close/>
                <a:moveTo>
                  <a:pt x="309" y="323"/>
                </a:moveTo>
                <a:lnTo>
                  <a:pt x="309" y="323"/>
                </a:lnTo>
                <a:cubicBezTo>
                  <a:pt x="265" y="323"/>
                  <a:pt x="221" y="279"/>
                  <a:pt x="221" y="235"/>
                </a:cubicBezTo>
                <a:cubicBezTo>
                  <a:pt x="221" y="176"/>
                  <a:pt x="265" y="132"/>
                  <a:pt x="309" y="132"/>
                </a:cubicBezTo>
                <a:cubicBezTo>
                  <a:pt x="368" y="132"/>
                  <a:pt x="412" y="176"/>
                  <a:pt x="412" y="235"/>
                </a:cubicBezTo>
                <a:cubicBezTo>
                  <a:pt x="412" y="279"/>
                  <a:pt x="368" y="323"/>
                  <a:pt x="309" y="323"/>
                </a:cubicBezTo>
                <a:close/>
                <a:moveTo>
                  <a:pt x="530" y="338"/>
                </a:moveTo>
                <a:lnTo>
                  <a:pt x="530" y="338"/>
                </a:lnTo>
                <a:cubicBezTo>
                  <a:pt x="544" y="309"/>
                  <a:pt x="559" y="264"/>
                  <a:pt x="559" y="235"/>
                </a:cubicBezTo>
                <a:cubicBezTo>
                  <a:pt x="559" y="103"/>
                  <a:pt x="441" y="0"/>
                  <a:pt x="309" y="0"/>
                </a:cubicBezTo>
                <a:cubicBezTo>
                  <a:pt x="176" y="0"/>
                  <a:pt x="73" y="103"/>
                  <a:pt x="73" y="235"/>
                </a:cubicBezTo>
                <a:cubicBezTo>
                  <a:pt x="73" y="264"/>
                  <a:pt x="88" y="309"/>
                  <a:pt x="103" y="338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500"/>
                  <a:pt x="58" y="515"/>
                  <a:pt x="117" y="530"/>
                </a:cubicBezTo>
                <a:cubicBezTo>
                  <a:pt x="162" y="574"/>
                  <a:pt x="206" y="618"/>
                  <a:pt x="206" y="618"/>
                </a:cubicBezTo>
                <a:cubicBezTo>
                  <a:pt x="294" y="471"/>
                  <a:pt x="294" y="471"/>
                  <a:pt x="294" y="471"/>
                </a:cubicBezTo>
                <a:cubicBezTo>
                  <a:pt x="309" y="471"/>
                  <a:pt x="309" y="471"/>
                  <a:pt x="309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412" y="618"/>
                  <a:pt x="412" y="618"/>
                  <a:pt x="412" y="618"/>
                </a:cubicBezTo>
                <a:cubicBezTo>
                  <a:pt x="412" y="618"/>
                  <a:pt x="456" y="574"/>
                  <a:pt x="500" y="530"/>
                </a:cubicBezTo>
                <a:cubicBezTo>
                  <a:pt x="559" y="515"/>
                  <a:pt x="633" y="500"/>
                  <a:pt x="633" y="500"/>
                </a:cubicBezTo>
                <a:lnTo>
                  <a:pt x="530" y="338"/>
                </a:lnTo>
                <a:close/>
                <a:moveTo>
                  <a:pt x="206" y="544"/>
                </a:moveTo>
                <a:lnTo>
                  <a:pt x="206" y="544"/>
                </a:lnTo>
                <a:cubicBezTo>
                  <a:pt x="206" y="544"/>
                  <a:pt x="176" y="530"/>
                  <a:pt x="147" y="500"/>
                </a:cubicBezTo>
                <a:cubicBezTo>
                  <a:pt x="103" y="485"/>
                  <a:pt x="58" y="471"/>
                  <a:pt x="58" y="471"/>
                </a:cubicBezTo>
                <a:cubicBezTo>
                  <a:pt x="117" y="382"/>
                  <a:pt x="117" y="382"/>
                  <a:pt x="117" y="382"/>
                </a:cubicBezTo>
                <a:cubicBezTo>
                  <a:pt x="147" y="412"/>
                  <a:pt x="206" y="456"/>
                  <a:pt x="250" y="456"/>
                </a:cubicBezTo>
                <a:lnTo>
                  <a:pt x="206" y="544"/>
                </a:lnTo>
                <a:close/>
                <a:moveTo>
                  <a:pt x="309" y="426"/>
                </a:moveTo>
                <a:lnTo>
                  <a:pt x="309" y="426"/>
                </a:lnTo>
                <a:cubicBezTo>
                  <a:pt x="206" y="426"/>
                  <a:pt x="117" y="338"/>
                  <a:pt x="117" y="235"/>
                </a:cubicBezTo>
                <a:cubicBezTo>
                  <a:pt x="117" y="117"/>
                  <a:pt x="206" y="29"/>
                  <a:pt x="309" y="29"/>
                </a:cubicBezTo>
                <a:cubicBezTo>
                  <a:pt x="426" y="29"/>
                  <a:pt x="515" y="117"/>
                  <a:pt x="515" y="235"/>
                </a:cubicBezTo>
                <a:cubicBezTo>
                  <a:pt x="515" y="338"/>
                  <a:pt x="426" y="426"/>
                  <a:pt x="309" y="426"/>
                </a:cubicBezTo>
                <a:close/>
                <a:moveTo>
                  <a:pt x="485" y="500"/>
                </a:moveTo>
                <a:lnTo>
                  <a:pt x="485" y="500"/>
                </a:lnTo>
                <a:cubicBezTo>
                  <a:pt x="456" y="530"/>
                  <a:pt x="426" y="544"/>
                  <a:pt x="426" y="544"/>
                </a:cubicBezTo>
                <a:cubicBezTo>
                  <a:pt x="368" y="456"/>
                  <a:pt x="368" y="456"/>
                  <a:pt x="368" y="456"/>
                </a:cubicBezTo>
                <a:cubicBezTo>
                  <a:pt x="426" y="456"/>
                  <a:pt x="471" y="412"/>
                  <a:pt x="500" y="382"/>
                </a:cubicBezTo>
                <a:cubicBezTo>
                  <a:pt x="559" y="471"/>
                  <a:pt x="559" y="471"/>
                  <a:pt x="559" y="471"/>
                </a:cubicBezTo>
                <a:cubicBezTo>
                  <a:pt x="559" y="471"/>
                  <a:pt x="530" y="485"/>
                  <a:pt x="485" y="500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6" name="Freeform 158"/>
          <p:cNvSpPr>
            <a:spLocks noChangeArrowheads="1"/>
          </p:cNvSpPr>
          <p:nvPr/>
        </p:nvSpPr>
        <p:spPr bwMode="auto">
          <a:xfrm>
            <a:off x="2931417" y="1837643"/>
            <a:ext cx="411046" cy="376112"/>
          </a:xfrm>
          <a:custGeom>
            <a:avLst/>
            <a:gdLst>
              <a:gd name="T0" fmla="*/ 515 w 649"/>
              <a:gd name="T1" fmla="*/ 74 h 590"/>
              <a:gd name="T2" fmla="*/ 515 w 649"/>
              <a:gd name="T3" fmla="*/ 74 h 590"/>
              <a:gd name="T4" fmla="*/ 442 w 649"/>
              <a:gd name="T5" fmla="*/ 0 h 590"/>
              <a:gd name="T6" fmla="*/ 206 w 649"/>
              <a:gd name="T7" fmla="*/ 0 h 590"/>
              <a:gd name="T8" fmla="*/ 133 w 649"/>
              <a:gd name="T9" fmla="*/ 74 h 590"/>
              <a:gd name="T10" fmla="*/ 15 w 649"/>
              <a:gd name="T11" fmla="*/ 162 h 590"/>
              <a:gd name="T12" fmla="*/ 133 w 649"/>
              <a:gd name="T13" fmla="*/ 280 h 590"/>
              <a:gd name="T14" fmla="*/ 147 w 649"/>
              <a:gd name="T15" fmla="*/ 280 h 590"/>
              <a:gd name="T16" fmla="*/ 309 w 649"/>
              <a:gd name="T17" fmla="*/ 427 h 590"/>
              <a:gd name="T18" fmla="*/ 309 w 649"/>
              <a:gd name="T19" fmla="*/ 545 h 590"/>
              <a:gd name="T20" fmla="*/ 250 w 649"/>
              <a:gd name="T21" fmla="*/ 545 h 590"/>
              <a:gd name="T22" fmla="*/ 221 w 649"/>
              <a:gd name="T23" fmla="*/ 574 h 590"/>
              <a:gd name="T24" fmla="*/ 250 w 649"/>
              <a:gd name="T25" fmla="*/ 589 h 590"/>
              <a:gd name="T26" fmla="*/ 397 w 649"/>
              <a:gd name="T27" fmla="*/ 589 h 590"/>
              <a:gd name="T28" fmla="*/ 427 w 649"/>
              <a:gd name="T29" fmla="*/ 574 h 590"/>
              <a:gd name="T30" fmla="*/ 397 w 649"/>
              <a:gd name="T31" fmla="*/ 545 h 590"/>
              <a:gd name="T32" fmla="*/ 339 w 649"/>
              <a:gd name="T33" fmla="*/ 545 h 590"/>
              <a:gd name="T34" fmla="*/ 339 w 649"/>
              <a:gd name="T35" fmla="*/ 427 h 590"/>
              <a:gd name="T36" fmla="*/ 501 w 649"/>
              <a:gd name="T37" fmla="*/ 280 h 590"/>
              <a:gd name="T38" fmla="*/ 515 w 649"/>
              <a:gd name="T39" fmla="*/ 280 h 590"/>
              <a:gd name="T40" fmla="*/ 633 w 649"/>
              <a:gd name="T41" fmla="*/ 162 h 590"/>
              <a:gd name="T42" fmla="*/ 515 w 649"/>
              <a:gd name="T43" fmla="*/ 74 h 590"/>
              <a:gd name="T44" fmla="*/ 133 w 649"/>
              <a:gd name="T45" fmla="*/ 236 h 590"/>
              <a:gd name="T46" fmla="*/ 133 w 649"/>
              <a:gd name="T47" fmla="*/ 236 h 590"/>
              <a:gd name="T48" fmla="*/ 44 w 649"/>
              <a:gd name="T49" fmla="*/ 162 h 590"/>
              <a:gd name="T50" fmla="*/ 133 w 649"/>
              <a:gd name="T51" fmla="*/ 118 h 590"/>
              <a:gd name="T52" fmla="*/ 133 w 649"/>
              <a:gd name="T53" fmla="*/ 236 h 590"/>
              <a:gd name="T54" fmla="*/ 486 w 649"/>
              <a:gd name="T55" fmla="*/ 191 h 590"/>
              <a:gd name="T56" fmla="*/ 486 w 649"/>
              <a:gd name="T57" fmla="*/ 191 h 590"/>
              <a:gd name="T58" fmla="*/ 324 w 649"/>
              <a:gd name="T59" fmla="*/ 398 h 590"/>
              <a:gd name="T60" fmla="*/ 162 w 649"/>
              <a:gd name="T61" fmla="*/ 191 h 590"/>
              <a:gd name="T62" fmla="*/ 162 w 649"/>
              <a:gd name="T63" fmla="*/ 74 h 590"/>
              <a:gd name="T64" fmla="*/ 206 w 649"/>
              <a:gd name="T65" fmla="*/ 44 h 590"/>
              <a:gd name="T66" fmla="*/ 442 w 649"/>
              <a:gd name="T67" fmla="*/ 44 h 590"/>
              <a:gd name="T68" fmla="*/ 486 w 649"/>
              <a:gd name="T69" fmla="*/ 74 h 590"/>
              <a:gd name="T70" fmla="*/ 486 w 649"/>
              <a:gd name="T71" fmla="*/ 191 h 590"/>
              <a:gd name="T72" fmla="*/ 515 w 649"/>
              <a:gd name="T73" fmla="*/ 236 h 590"/>
              <a:gd name="T74" fmla="*/ 515 w 649"/>
              <a:gd name="T75" fmla="*/ 236 h 590"/>
              <a:gd name="T76" fmla="*/ 515 w 649"/>
              <a:gd name="T77" fmla="*/ 118 h 590"/>
              <a:gd name="T78" fmla="*/ 604 w 649"/>
              <a:gd name="T79" fmla="*/ 162 h 590"/>
              <a:gd name="T80" fmla="*/ 515 w 649"/>
              <a:gd name="T81" fmla="*/ 236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7" name="Freeform 159"/>
          <p:cNvSpPr>
            <a:spLocks noChangeArrowheads="1"/>
          </p:cNvSpPr>
          <p:nvPr/>
        </p:nvSpPr>
        <p:spPr bwMode="auto">
          <a:xfrm>
            <a:off x="2284489" y="1828297"/>
            <a:ext cx="404038" cy="392464"/>
          </a:xfrm>
          <a:custGeom>
            <a:avLst/>
            <a:gdLst>
              <a:gd name="T0" fmla="*/ 177 w 634"/>
              <a:gd name="T1" fmla="*/ 191 h 619"/>
              <a:gd name="T2" fmla="*/ 177 w 634"/>
              <a:gd name="T3" fmla="*/ 191 h 619"/>
              <a:gd name="T4" fmla="*/ 162 w 634"/>
              <a:gd name="T5" fmla="*/ 205 h 619"/>
              <a:gd name="T6" fmla="*/ 162 w 634"/>
              <a:gd name="T7" fmla="*/ 412 h 619"/>
              <a:gd name="T8" fmla="*/ 177 w 634"/>
              <a:gd name="T9" fmla="*/ 426 h 619"/>
              <a:gd name="T10" fmla="*/ 207 w 634"/>
              <a:gd name="T11" fmla="*/ 412 h 619"/>
              <a:gd name="T12" fmla="*/ 207 w 634"/>
              <a:gd name="T13" fmla="*/ 205 h 619"/>
              <a:gd name="T14" fmla="*/ 177 w 634"/>
              <a:gd name="T15" fmla="*/ 191 h 619"/>
              <a:gd name="T16" fmla="*/ 339 w 634"/>
              <a:gd name="T17" fmla="*/ 250 h 619"/>
              <a:gd name="T18" fmla="*/ 339 w 634"/>
              <a:gd name="T19" fmla="*/ 250 h 619"/>
              <a:gd name="T20" fmla="*/ 324 w 634"/>
              <a:gd name="T21" fmla="*/ 264 h 619"/>
              <a:gd name="T22" fmla="*/ 324 w 634"/>
              <a:gd name="T23" fmla="*/ 382 h 619"/>
              <a:gd name="T24" fmla="*/ 339 w 634"/>
              <a:gd name="T25" fmla="*/ 412 h 619"/>
              <a:gd name="T26" fmla="*/ 354 w 634"/>
              <a:gd name="T27" fmla="*/ 382 h 619"/>
              <a:gd name="T28" fmla="*/ 354 w 634"/>
              <a:gd name="T29" fmla="*/ 264 h 619"/>
              <a:gd name="T30" fmla="*/ 339 w 634"/>
              <a:gd name="T31" fmla="*/ 250 h 619"/>
              <a:gd name="T32" fmla="*/ 471 w 634"/>
              <a:gd name="T33" fmla="*/ 0 h 619"/>
              <a:gd name="T34" fmla="*/ 471 w 634"/>
              <a:gd name="T35" fmla="*/ 0 h 619"/>
              <a:gd name="T36" fmla="*/ 324 w 634"/>
              <a:gd name="T37" fmla="*/ 117 h 619"/>
              <a:gd name="T38" fmla="*/ 162 w 634"/>
              <a:gd name="T39" fmla="*/ 58 h 619"/>
              <a:gd name="T40" fmla="*/ 0 w 634"/>
              <a:gd name="T41" fmla="*/ 147 h 619"/>
              <a:gd name="T42" fmla="*/ 0 w 634"/>
              <a:gd name="T43" fmla="*/ 618 h 619"/>
              <a:gd name="T44" fmla="*/ 162 w 634"/>
              <a:gd name="T45" fmla="*/ 530 h 619"/>
              <a:gd name="T46" fmla="*/ 324 w 634"/>
              <a:gd name="T47" fmla="*/ 588 h 619"/>
              <a:gd name="T48" fmla="*/ 471 w 634"/>
              <a:gd name="T49" fmla="*/ 471 h 619"/>
              <a:gd name="T50" fmla="*/ 633 w 634"/>
              <a:gd name="T51" fmla="*/ 588 h 619"/>
              <a:gd name="T52" fmla="*/ 633 w 634"/>
              <a:gd name="T53" fmla="*/ 117 h 619"/>
              <a:gd name="T54" fmla="*/ 471 w 634"/>
              <a:gd name="T55" fmla="*/ 0 h 619"/>
              <a:gd name="T56" fmla="*/ 589 w 634"/>
              <a:gd name="T57" fmla="*/ 515 h 619"/>
              <a:gd name="T58" fmla="*/ 589 w 634"/>
              <a:gd name="T59" fmla="*/ 515 h 619"/>
              <a:gd name="T60" fmla="*/ 471 w 634"/>
              <a:gd name="T61" fmla="*/ 426 h 619"/>
              <a:gd name="T62" fmla="*/ 324 w 634"/>
              <a:gd name="T63" fmla="*/ 544 h 619"/>
              <a:gd name="T64" fmla="*/ 162 w 634"/>
              <a:gd name="T65" fmla="*/ 485 h 619"/>
              <a:gd name="T66" fmla="*/ 44 w 634"/>
              <a:gd name="T67" fmla="*/ 559 h 619"/>
              <a:gd name="T68" fmla="*/ 44 w 634"/>
              <a:gd name="T69" fmla="*/ 162 h 619"/>
              <a:gd name="T70" fmla="*/ 162 w 634"/>
              <a:gd name="T71" fmla="*/ 88 h 619"/>
              <a:gd name="T72" fmla="*/ 324 w 634"/>
              <a:gd name="T73" fmla="*/ 147 h 619"/>
              <a:gd name="T74" fmla="*/ 471 w 634"/>
              <a:gd name="T75" fmla="*/ 29 h 619"/>
              <a:gd name="T76" fmla="*/ 589 w 634"/>
              <a:gd name="T77" fmla="*/ 117 h 619"/>
              <a:gd name="T78" fmla="*/ 589 w 634"/>
              <a:gd name="T79" fmla="*/ 515 h 619"/>
              <a:gd name="T80" fmla="*/ 471 w 634"/>
              <a:gd name="T81" fmla="*/ 323 h 619"/>
              <a:gd name="T82" fmla="*/ 471 w 634"/>
              <a:gd name="T83" fmla="*/ 323 h 619"/>
              <a:gd name="T84" fmla="*/ 501 w 634"/>
              <a:gd name="T85" fmla="*/ 353 h 619"/>
              <a:gd name="T86" fmla="*/ 516 w 634"/>
              <a:gd name="T87" fmla="*/ 323 h 619"/>
              <a:gd name="T88" fmla="*/ 516 w 634"/>
              <a:gd name="T89" fmla="*/ 176 h 619"/>
              <a:gd name="T90" fmla="*/ 501 w 634"/>
              <a:gd name="T91" fmla="*/ 147 h 619"/>
              <a:gd name="T92" fmla="*/ 471 w 634"/>
              <a:gd name="T93" fmla="*/ 176 h 619"/>
              <a:gd name="T94" fmla="*/ 471 w 634"/>
              <a:gd name="T95" fmla="*/ 323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4" h="619">
                <a:moveTo>
                  <a:pt x="177" y="191"/>
                </a:moveTo>
                <a:lnTo>
                  <a:pt x="177" y="191"/>
                </a:lnTo>
                <a:lnTo>
                  <a:pt x="162" y="205"/>
                </a:lnTo>
                <a:cubicBezTo>
                  <a:pt x="162" y="412"/>
                  <a:pt x="162" y="412"/>
                  <a:pt x="162" y="412"/>
                </a:cubicBezTo>
                <a:lnTo>
                  <a:pt x="177" y="426"/>
                </a:lnTo>
                <a:cubicBezTo>
                  <a:pt x="192" y="426"/>
                  <a:pt x="207" y="412"/>
                  <a:pt x="207" y="412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05"/>
                  <a:pt x="192" y="191"/>
                  <a:pt x="177" y="191"/>
                </a:cubicBezTo>
                <a:close/>
                <a:moveTo>
                  <a:pt x="339" y="250"/>
                </a:moveTo>
                <a:lnTo>
                  <a:pt x="339" y="250"/>
                </a:lnTo>
                <a:cubicBezTo>
                  <a:pt x="324" y="250"/>
                  <a:pt x="324" y="264"/>
                  <a:pt x="324" y="264"/>
                </a:cubicBezTo>
                <a:cubicBezTo>
                  <a:pt x="324" y="382"/>
                  <a:pt x="324" y="382"/>
                  <a:pt x="324" y="382"/>
                </a:cubicBezTo>
                <a:cubicBezTo>
                  <a:pt x="324" y="397"/>
                  <a:pt x="324" y="412"/>
                  <a:pt x="339" y="412"/>
                </a:cubicBezTo>
                <a:cubicBezTo>
                  <a:pt x="354" y="412"/>
                  <a:pt x="354" y="397"/>
                  <a:pt x="354" y="382"/>
                </a:cubicBezTo>
                <a:cubicBezTo>
                  <a:pt x="354" y="264"/>
                  <a:pt x="354" y="264"/>
                  <a:pt x="354" y="264"/>
                </a:cubicBezTo>
                <a:cubicBezTo>
                  <a:pt x="354" y="264"/>
                  <a:pt x="354" y="250"/>
                  <a:pt x="339" y="250"/>
                </a:cubicBezTo>
                <a:close/>
                <a:moveTo>
                  <a:pt x="471" y="0"/>
                </a:moveTo>
                <a:lnTo>
                  <a:pt x="471" y="0"/>
                </a:lnTo>
                <a:cubicBezTo>
                  <a:pt x="324" y="117"/>
                  <a:pt x="324" y="117"/>
                  <a:pt x="324" y="117"/>
                </a:cubicBezTo>
                <a:cubicBezTo>
                  <a:pt x="162" y="58"/>
                  <a:pt x="162" y="58"/>
                  <a:pt x="162" y="58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618"/>
                  <a:pt x="0" y="618"/>
                  <a:pt x="0" y="618"/>
                </a:cubicBezTo>
                <a:cubicBezTo>
                  <a:pt x="162" y="530"/>
                  <a:pt x="162" y="530"/>
                  <a:pt x="162" y="530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633" y="588"/>
                  <a:pt x="633" y="588"/>
                  <a:pt x="633" y="588"/>
                </a:cubicBezTo>
                <a:cubicBezTo>
                  <a:pt x="633" y="117"/>
                  <a:pt x="633" y="117"/>
                  <a:pt x="633" y="117"/>
                </a:cubicBezTo>
                <a:lnTo>
                  <a:pt x="471" y="0"/>
                </a:lnTo>
                <a:close/>
                <a:moveTo>
                  <a:pt x="589" y="515"/>
                </a:moveTo>
                <a:lnTo>
                  <a:pt x="589" y="515"/>
                </a:lnTo>
                <a:cubicBezTo>
                  <a:pt x="471" y="426"/>
                  <a:pt x="471" y="426"/>
                  <a:pt x="471" y="426"/>
                </a:cubicBezTo>
                <a:cubicBezTo>
                  <a:pt x="324" y="544"/>
                  <a:pt x="324" y="544"/>
                  <a:pt x="324" y="544"/>
                </a:cubicBezTo>
                <a:cubicBezTo>
                  <a:pt x="162" y="485"/>
                  <a:pt x="162" y="485"/>
                  <a:pt x="162" y="485"/>
                </a:cubicBezTo>
                <a:cubicBezTo>
                  <a:pt x="44" y="559"/>
                  <a:pt x="44" y="559"/>
                  <a:pt x="44" y="559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589" y="117"/>
                  <a:pt x="589" y="117"/>
                  <a:pt x="589" y="117"/>
                </a:cubicBezTo>
                <a:lnTo>
                  <a:pt x="589" y="515"/>
                </a:lnTo>
                <a:close/>
                <a:moveTo>
                  <a:pt x="471" y="323"/>
                </a:moveTo>
                <a:lnTo>
                  <a:pt x="471" y="323"/>
                </a:lnTo>
                <a:cubicBezTo>
                  <a:pt x="471" y="338"/>
                  <a:pt x="486" y="353"/>
                  <a:pt x="501" y="353"/>
                </a:cubicBezTo>
                <a:cubicBezTo>
                  <a:pt x="501" y="353"/>
                  <a:pt x="516" y="338"/>
                  <a:pt x="516" y="323"/>
                </a:cubicBezTo>
                <a:cubicBezTo>
                  <a:pt x="516" y="176"/>
                  <a:pt x="516" y="176"/>
                  <a:pt x="516" y="176"/>
                </a:cubicBezTo>
                <a:cubicBezTo>
                  <a:pt x="516" y="162"/>
                  <a:pt x="501" y="147"/>
                  <a:pt x="501" y="147"/>
                </a:cubicBezTo>
                <a:cubicBezTo>
                  <a:pt x="486" y="147"/>
                  <a:pt x="471" y="162"/>
                  <a:pt x="471" y="176"/>
                </a:cubicBezTo>
                <a:lnTo>
                  <a:pt x="471" y="323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8" name="Freeform 160"/>
          <p:cNvSpPr>
            <a:spLocks noChangeArrowheads="1"/>
          </p:cNvSpPr>
          <p:nvPr/>
        </p:nvSpPr>
        <p:spPr bwMode="auto">
          <a:xfrm>
            <a:off x="1677261" y="1828297"/>
            <a:ext cx="326967" cy="392464"/>
          </a:xfrm>
          <a:custGeom>
            <a:avLst/>
            <a:gdLst>
              <a:gd name="T0" fmla="*/ 501 w 517"/>
              <a:gd name="T1" fmla="*/ 235 h 619"/>
              <a:gd name="T2" fmla="*/ 501 w 517"/>
              <a:gd name="T3" fmla="*/ 235 h 619"/>
              <a:gd name="T4" fmla="*/ 442 w 517"/>
              <a:gd name="T5" fmla="*/ 117 h 619"/>
              <a:gd name="T6" fmla="*/ 427 w 517"/>
              <a:gd name="T7" fmla="*/ 117 h 619"/>
              <a:gd name="T8" fmla="*/ 309 w 517"/>
              <a:gd name="T9" fmla="*/ 117 h 619"/>
              <a:gd name="T10" fmla="*/ 309 w 517"/>
              <a:gd name="T11" fmla="*/ 73 h 619"/>
              <a:gd name="T12" fmla="*/ 236 w 517"/>
              <a:gd name="T13" fmla="*/ 0 h 619"/>
              <a:gd name="T14" fmla="*/ 192 w 517"/>
              <a:gd name="T15" fmla="*/ 0 h 619"/>
              <a:gd name="T16" fmla="*/ 118 w 517"/>
              <a:gd name="T17" fmla="*/ 73 h 619"/>
              <a:gd name="T18" fmla="*/ 118 w 517"/>
              <a:gd name="T19" fmla="*/ 117 h 619"/>
              <a:gd name="T20" fmla="*/ 45 w 517"/>
              <a:gd name="T21" fmla="*/ 117 h 619"/>
              <a:gd name="T22" fmla="*/ 0 w 517"/>
              <a:gd name="T23" fmla="*/ 147 h 619"/>
              <a:gd name="T24" fmla="*/ 0 w 517"/>
              <a:gd name="T25" fmla="*/ 353 h 619"/>
              <a:gd name="T26" fmla="*/ 45 w 517"/>
              <a:gd name="T27" fmla="*/ 382 h 619"/>
              <a:gd name="T28" fmla="*/ 118 w 517"/>
              <a:gd name="T29" fmla="*/ 382 h 619"/>
              <a:gd name="T30" fmla="*/ 118 w 517"/>
              <a:gd name="T31" fmla="*/ 544 h 619"/>
              <a:gd name="T32" fmla="*/ 192 w 517"/>
              <a:gd name="T33" fmla="*/ 618 h 619"/>
              <a:gd name="T34" fmla="*/ 236 w 517"/>
              <a:gd name="T35" fmla="*/ 618 h 619"/>
              <a:gd name="T36" fmla="*/ 309 w 517"/>
              <a:gd name="T37" fmla="*/ 544 h 619"/>
              <a:gd name="T38" fmla="*/ 309 w 517"/>
              <a:gd name="T39" fmla="*/ 382 h 619"/>
              <a:gd name="T40" fmla="*/ 427 w 517"/>
              <a:gd name="T41" fmla="*/ 382 h 619"/>
              <a:gd name="T42" fmla="*/ 427 w 517"/>
              <a:gd name="T43" fmla="*/ 382 h 619"/>
              <a:gd name="T44" fmla="*/ 442 w 517"/>
              <a:gd name="T45" fmla="*/ 382 h 619"/>
              <a:gd name="T46" fmla="*/ 501 w 517"/>
              <a:gd name="T47" fmla="*/ 264 h 619"/>
              <a:gd name="T48" fmla="*/ 516 w 517"/>
              <a:gd name="T49" fmla="*/ 250 h 619"/>
              <a:gd name="T50" fmla="*/ 501 w 517"/>
              <a:gd name="T51" fmla="*/ 235 h 619"/>
              <a:gd name="T52" fmla="*/ 162 w 517"/>
              <a:gd name="T53" fmla="*/ 73 h 619"/>
              <a:gd name="T54" fmla="*/ 162 w 517"/>
              <a:gd name="T55" fmla="*/ 73 h 619"/>
              <a:gd name="T56" fmla="*/ 192 w 517"/>
              <a:gd name="T57" fmla="*/ 29 h 619"/>
              <a:gd name="T58" fmla="*/ 236 w 517"/>
              <a:gd name="T59" fmla="*/ 29 h 619"/>
              <a:gd name="T60" fmla="*/ 280 w 517"/>
              <a:gd name="T61" fmla="*/ 73 h 619"/>
              <a:gd name="T62" fmla="*/ 280 w 517"/>
              <a:gd name="T63" fmla="*/ 117 h 619"/>
              <a:gd name="T64" fmla="*/ 162 w 517"/>
              <a:gd name="T65" fmla="*/ 117 h 619"/>
              <a:gd name="T66" fmla="*/ 162 w 517"/>
              <a:gd name="T67" fmla="*/ 73 h 619"/>
              <a:gd name="T68" fmla="*/ 280 w 517"/>
              <a:gd name="T69" fmla="*/ 544 h 619"/>
              <a:gd name="T70" fmla="*/ 280 w 517"/>
              <a:gd name="T71" fmla="*/ 544 h 619"/>
              <a:gd name="T72" fmla="*/ 236 w 517"/>
              <a:gd name="T73" fmla="*/ 588 h 619"/>
              <a:gd name="T74" fmla="*/ 192 w 517"/>
              <a:gd name="T75" fmla="*/ 588 h 619"/>
              <a:gd name="T76" fmla="*/ 162 w 517"/>
              <a:gd name="T77" fmla="*/ 544 h 619"/>
              <a:gd name="T78" fmla="*/ 162 w 517"/>
              <a:gd name="T79" fmla="*/ 382 h 619"/>
              <a:gd name="T80" fmla="*/ 280 w 517"/>
              <a:gd name="T81" fmla="*/ 382 h 619"/>
              <a:gd name="T82" fmla="*/ 280 w 517"/>
              <a:gd name="T83" fmla="*/ 544 h 619"/>
              <a:gd name="T84" fmla="*/ 427 w 517"/>
              <a:gd name="T85" fmla="*/ 338 h 619"/>
              <a:gd name="T86" fmla="*/ 427 w 517"/>
              <a:gd name="T87" fmla="*/ 338 h 619"/>
              <a:gd name="T88" fmla="*/ 413 w 517"/>
              <a:gd name="T89" fmla="*/ 353 h 619"/>
              <a:gd name="T90" fmla="*/ 59 w 517"/>
              <a:gd name="T91" fmla="*/ 353 h 619"/>
              <a:gd name="T92" fmla="*/ 45 w 517"/>
              <a:gd name="T93" fmla="*/ 323 h 619"/>
              <a:gd name="T94" fmla="*/ 45 w 517"/>
              <a:gd name="T95" fmla="*/ 176 h 619"/>
              <a:gd name="T96" fmla="*/ 59 w 517"/>
              <a:gd name="T97" fmla="*/ 147 h 619"/>
              <a:gd name="T98" fmla="*/ 413 w 517"/>
              <a:gd name="T99" fmla="*/ 147 h 619"/>
              <a:gd name="T100" fmla="*/ 427 w 517"/>
              <a:gd name="T101" fmla="*/ 162 h 619"/>
              <a:gd name="T102" fmla="*/ 472 w 517"/>
              <a:gd name="T103" fmla="*/ 250 h 619"/>
              <a:gd name="T104" fmla="*/ 427 w 517"/>
              <a:gd name="T105" fmla="*/ 338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17" h="619">
                <a:moveTo>
                  <a:pt x="501" y="235"/>
                </a:moveTo>
                <a:lnTo>
                  <a:pt x="501" y="235"/>
                </a:lnTo>
                <a:cubicBezTo>
                  <a:pt x="442" y="117"/>
                  <a:pt x="442" y="117"/>
                  <a:pt x="442" y="117"/>
                </a:cubicBezTo>
                <a:cubicBezTo>
                  <a:pt x="442" y="117"/>
                  <a:pt x="442" y="117"/>
                  <a:pt x="427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9" y="73"/>
                  <a:pt x="309" y="73"/>
                  <a:pt x="309" y="73"/>
                </a:cubicBezTo>
                <a:cubicBezTo>
                  <a:pt x="309" y="29"/>
                  <a:pt x="280" y="0"/>
                  <a:pt x="236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48" y="0"/>
                  <a:pt x="118" y="29"/>
                  <a:pt x="118" y="73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15" y="117"/>
                  <a:pt x="0" y="132"/>
                  <a:pt x="0" y="147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67"/>
                  <a:pt x="15" y="382"/>
                  <a:pt x="45" y="382"/>
                </a:cubicBezTo>
                <a:cubicBezTo>
                  <a:pt x="118" y="382"/>
                  <a:pt x="118" y="382"/>
                  <a:pt x="118" y="382"/>
                </a:cubicBezTo>
                <a:cubicBezTo>
                  <a:pt x="118" y="544"/>
                  <a:pt x="118" y="544"/>
                  <a:pt x="118" y="544"/>
                </a:cubicBezTo>
                <a:cubicBezTo>
                  <a:pt x="118" y="588"/>
                  <a:pt x="148" y="618"/>
                  <a:pt x="192" y="618"/>
                </a:cubicBezTo>
                <a:cubicBezTo>
                  <a:pt x="236" y="618"/>
                  <a:pt x="236" y="618"/>
                  <a:pt x="236" y="618"/>
                </a:cubicBezTo>
                <a:cubicBezTo>
                  <a:pt x="280" y="618"/>
                  <a:pt x="309" y="588"/>
                  <a:pt x="309" y="544"/>
                </a:cubicBezTo>
                <a:cubicBezTo>
                  <a:pt x="309" y="382"/>
                  <a:pt x="309" y="382"/>
                  <a:pt x="309" y="382"/>
                </a:cubicBezTo>
                <a:cubicBezTo>
                  <a:pt x="427" y="382"/>
                  <a:pt x="427" y="382"/>
                  <a:pt x="427" y="382"/>
                </a:cubicBezTo>
                <a:lnTo>
                  <a:pt x="427" y="382"/>
                </a:lnTo>
                <a:cubicBezTo>
                  <a:pt x="442" y="382"/>
                  <a:pt x="442" y="382"/>
                  <a:pt x="442" y="382"/>
                </a:cubicBezTo>
                <a:cubicBezTo>
                  <a:pt x="501" y="264"/>
                  <a:pt x="501" y="264"/>
                  <a:pt x="501" y="264"/>
                </a:cubicBezTo>
                <a:cubicBezTo>
                  <a:pt x="516" y="250"/>
                  <a:pt x="516" y="250"/>
                  <a:pt x="516" y="250"/>
                </a:cubicBezTo>
                <a:cubicBezTo>
                  <a:pt x="516" y="250"/>
                  <a:pt x="516" y="235"/>
                  <a:pt x="501" y="235"/>
                </a:cubicBezTo>
                <a:close/>
                <a:moveTo>
                  <a:pt x="162" y="73"/>
                </a:moveTo>
                <a:lnTo>
                  <a:pt x="162" y="73"/>
                </a:lnTo>
                <a:cubicBezTo>
                  <a:pt x="162" y="58"/>
                  <a:pt x="177" y="29"/>
                  <a:pt x="192" y="29"/>
                </a:cubicBezTo>
                <a:cubicBezTo>
                  <a:pt x="236" y="29"/>
                  <a:pt x="236" y="29"/>
                  <a:pt x="236" y="29"/>
                </a:cubicBezTo>
                <a:cubicBezTo>
                  <a:pt x="251" y="29"/>
                  <a:pt x="280" y="58"/>
                  <a:pt x="280" y="73"/>
                </a:cubicBezTo>
                <a:cubicBezTo>
                  <a:pt x="280" y="117"/>
                  <a:pt x="280" y="117"/>
                  <a:pt x="280" y="117"/>
                </a:cubicBezTo>
                <a:cubicBezTo>
                  <a:pt x="162" y="117"/>
                  <a:pt x="162" y="117"/>
                  <a:pt x="162" y="117"/>
                </a:cubicBezTo>
                <a:lnTo>
                  <a:pt x="162" y="73"/>
                </a:lnTo>
                <a:close/>
                <a:moveTo>
                  <a:pt x="280" y="544"/>
                </a:moveTo>
                <a:lnTo>
                  <a:pt x="280" y="544"/>
                </a:lnTo>
                <a:cubicBezTo>
                  <a:pt x="280" y="559"/>
                  <a:pt x="251" y="588"/>
                  <a:pt x="236" y="588"/>
                </a:cubicBezTo>
                <a:cubicBezTo>
                  <a:pt x="192" y="588"/>
                  <a:pt x="192" y="588"/>
                  <a:pt x="192" y="588"/>
                </a:cubicBezTo>
                <a:cubicBezTo>
                  <a:pt x="177" y="588"/>
                  <a:pt x="162" y="559"/>
                  <a:pt x="162" y="544"/>
                </a:cubicBezTo>
                <a:cubicBezTo>
                  <a:pt x="162" y="382"/>
                  <a:pt x="162" y="382"/>
                  <a:pt x="162" y="382"/>
                </a:cubicBezTo>
                <a:cubicBezTo>
                  <a:pt x="280" y="382"/>
                  <a:pt x="280" y="382"/>
                  <a:pt x="280" y="382"/>
                </a:cubicBezTo>
                <a:lnTo>
                  <a:pt x="280" y="544"/>
                </a:lnTo>
                <a:close/>
                <a:moveTo>
                  <a:pt x="427" y="338"/>
                </a:moveTo>
                <a:lnTo>
                  <a:pt x="427" y="338"/>
                </a:lnTo>
                <a:cubicBezTo>
                  <a:pt x="427" y="353"/>
                  <a:pt x="413" y="353"/>
                  <a:pt x="413" y="353"/>
                </a:cubicBezTo>
                <a:cubicBezTo>
                  <a:pt x="59" y="353"/>
                  <a:pt x="59" y="353"/>
                  <a:pt x="59" y="353"/>
                </a:cubicBezTo>
                <a:cubicBezTo>
                  <a:pt x="45" y="353"/>
                  <a:pt x="45" y="338"/>
                  <a:pt x="45" y="323"/>
                </a:cubicBezTo>
                <a:cubicBezTo>
                  <a:pt x="45" y="176"/>
                  <a:pt x="45" y="176"/>
                  <a:pt x="45" y="176"/>
                </a:cubicBezTo>
                <a:cubicBezTo>
                  <a:pt x="45" y="162"/>
                  <a:pt x="45" y="147"/>
                  <a:pt x="59" y="147"/>
                </a:cubicBezTo>
                <a:cubicBezTo>
                  <a:pt x="413" y="147"/>
                  <a:pt x="413" y="147"/>
                  <a:pt x="413" y="147"/>
                </a:cubicBezTo>
                <a:cubicBezTo>
                  <a:pt x="413" y="147"/>
                  <a:pt x="427" y="147"/>
                  <a:pt x="427" y="162"/>
                </a:cubicBezTo>
                <a:cubicBezTo>
                  <a:pt x="472" y="250"/>
                  <a:pt x="472" y="250"/>
                  <a:pt x="472" y="250"/>
                </a:cubicBezTo>
                <a:lnTo>
                  <a:pt x="427" y="338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  <p:sp>
        <p:nvSpPr>
          <p:cNvPr id="119" name="Freeform 161"/>
          <p:cNvSpPr>
            <a:spLocks noChangeArrowheads="1"/>
          </p:cNvSpPr>
          <p:nvPr/>
        </p:nvSpPr>
        <p:spPr bwMode="auto">
          <a:xfrm>
            <a:off x="1039673" y="1828297"/>
            <a:ext cx="301279" cy="392464"/>
          </a:xfrm>
          <a:custGeom>
            <a:avLst/>
            <a:gdLst>
              <a:gd name="T0" fmla="*/ 236 w 472"/>
              <a:gd name="T1" fmla="*/ 0 h 619"/>
              <a:gd name="T2" fmla="*/ 236 w 472"/>
              <a:gd name="T3" fmla="*/ 0 h 619"/>
              <a:gd name="T4" fmla="*/ 0 w 472"/>
              <a:gd name="T5" fmla="*/ 235 h 619"/>
              <a:gd name="T6" fmla="*/ 236 w 472"/>
              <a:gd name="T7" fmla="*/ 618 h 619"/>
              <a:gd name="T8" fmla="*/ 471 w 472"/>
              <a:gd name="T9" fmla="*/ 235 h 619"/>
              <a:gd name="T10" fmla="*/ 236 w 472"/>
              <a:gd name="T11" fmla="*/ 0 h 619"/>
              <a:gd name="T12" fmla="*/ 236 w 472"/>
              <a:gd name="T13" fmla="*/ 559 h 619"/>
              <a:gd name="T14" fmla="*/ 236 w 472"/>
              <a:gd name="T15" fmla="*/ 559 h 619"/>
              <a:gd name="T16" fmla="*/ 45 w 472"/>
              <a:gd name="T17" fmla="*/ 235 h 619"/>
              <a:gd name="T18" fmla="*/ 236 w 472"/>
              <a:gd name="T19" fmla="*/ 29 h 619"/>
              <a:gd name="T20" fmla="*/ 427 w 472"/>
              <a:gd name="T21" fmla="*/ 235 h 619"/>
              <a:gd name="T22" fmla="*/ 236 w 472"/>
              <a:gd name="T23" fmla="*/ 559 h 619"/>
              <a:gd name="T24" fmla="*/ 236 w 472"/>
              <a:gd name="T25" fmla="*/ 132 h 619"/>
              <a:gd name="T26" fmla="*/ 236 w 472"/>
              <a:gd name="T27" fmla="*/ 132 h 619"/>
              <a:gd name="T28" fmla="*/ 133 w 472"/>
              <a:gd name="T29" fmla="*/ 235 h 619"/>
              <a:gd name="T30" fmla="*/ 236 w 472"/>
              <a:gd name="T31" fmla="*/ 323 h 619"/>
              <a:gd name="T32" fmla="*/ 339 w 472"/>
              <a:gd name="T33" fmla="*/ 235 h 619"/>
              <a:gd name="T34" fmla="*/ 236 w 472"/>
              <a:gd name="T35" fmla="*/ 132 h 619"/>
              <a:gd name="T36" fmla="*/ 236 w 472"/>
              <a:gd name="T37" fmla="*/ 294 h 619"/>
              <a:gd name="T38" fmla="*/ 236 w 472"/>
              <a:gd name="T39" fmla="*/ 294 h 619"/>
              <a:gd name="T40" fmla="*/ 177 w 472"/>
              <a:gd name="T41" fmla="*/ 235 h 619"/>
              <a:gd name="T42" fmla="*/ 236 w 472"/>
              <a:gd name="T43" fmla="*/ 176 h 619"/>
              <a:gd name="T44" fmla="*/ 295 w 472"/>
              <a:gd name="T45" fmla="*/ 235 h 619"/>
              <a:gd name="T46" fmla="*/ 236 w 472"/>
              <a:gd name="T47" fmla="*/ 294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2" h="619">
                <a:moveTo>
                  <a:pt x="236" y="0"/>
                </a:moveTo>
                <a:lnTo>
                  <a:pt x="236" y="0"/>
                </a:lnTo>
                <a:cubicBezTo>
                  <a:pt x="104" y="0"/>
                  <a:pt x="0" y="103"/>
                  <a:pt x="0" y="235"/>
                </a:cubicBezTo>
                <a:cubicBezTo>
                  <a:pt x="0" y="323"/>
                  <a:pt x="192" y="618"/>
                  <a:pt x="236" y="618"/>
                </a:cubicBezTo>
                <a:cubicBezTo>
                  <a:pt x="280" y="618"/>
                  <a:pt x="471" y="323"/>
                  <a:pt x="471" y="235"/>
                </a:cubicBezTo>
                <a:cubicBezTo>
                  <a:pt x="471" y="103"/>
                  <a:pt x="368" y="0"/>
                  <a:pt x="236" y="0"/>
                </a:cubicBezTo>
                <a:close/>
                <a:moveTo>
                  <a:pt x="236" y="559"/>
                </a:moveTo>
                <a:lnTo>
                  <a:pt x="236" y="559"/>
                </a:lnTo>
                <a:cubicBezTo>
                  <a:pt x="207" y="559"/>
                  <a:pt x="45" y="309"/>
                  <a:pt x="45" y="235"/>
                </a:cubicBezTo>
                <a:cubicBezTo>
                  <a:pt x="45" y="117"/>
                  <a:pt x="133" y="29"/>
                  <a:pt x="236" y="29"/>
                </a:cubicBezTo>
                <a:cubicBezTo>
                  <a:pt x="339" y="29"/>
                  <a:pt x="427" y="117"/>
                  <a:pt x="427" y="235"/>
                </a:cubicBezTo>
                <a:cubicBezTo>
                  <a:pt x="427" y="309"/>
                  <a:pt x="266" y="559"/>
                  <a:pt x="236" y="559"/>
                </a:cubicBezTo>
                <a:close/>
                <a:moveTo>
                  <a:pt x="236" y="132"/>
                </a:moveTo>
                <a:lnTo>
                  <a:pt x="236" y="132"/>
                </a:lnTo>
                <a:cubicBezTo>
                  <a:pt x="177" y="132"/>
                  <a:pt x="133" y="176"/>
                  <a:pt x="133" y="235"/>
                </a:cubicBezTo>
                <a:cubicBezTo>
                  <a:pt x="133" y="279"/>
                  <a:pt x="177" y="323"/>
                  <a:pt x="236" y="323"/>
                </a:cubicBezTo>
                <a:cubicBezTo>
                  <a:pt x="295" y="323"/>
                  <a:pt x="339" y="279"/>
                  <a:pt x="339" y="235"/>
                </a:cubicBezTo>
                <a:cubicBezTo>
                  <a:pt x="339" y="176"/>
                  <a:pt x="295" y="132"/>
                  <a:pt x="236" y="132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07" y="294"/>
                  <a:pt x="177" y="264"/>
                  <a:pt x="177" y="235"/>
                </a:cubicBezTo>
                <a:cubicBezTo>
                  <a:pt x="177" y="191"/>
                  <a:pt x="207" y="176"/>
                  <a:pt x="236" y="176"/>
                </a:cubicBezTo>
                <a:cubicBezTo>
                  <a:pt x="266" y="176"/>
                  <a:pt x="295" y="191"/>
                  <a:pt x="295" y="235"/>
                </a:cubicBezTo>
                <a:cubicBezTo>
                  <a:pt x="295" y="264"/>
                  <a:pt x="266" y="294"/>
                  <a:pt x="236" y="294"/>
                </a:cubicBezTo>
                <a:close/>
              </a:path>
            </a:pathLst>
          </a:custGeom>
          <a:solidFill>
            <a:srgbClr val="70AD47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Lato Ligh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3097</Words>
  <Application>WPS 演示</Application>
  <PresentationFormat>宽屏</PresentationFormat>
  <Paragraphs>462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Impact</vt:lpstr>
      <vt:lpstr>Calibri</vt:lpstr>
      <vt:lpstr>GulimChe</vt:lpstr>
      <vt:lpstr>等线 Light</vt:lpstr>
      <vt:lpstr>等线 Light</vt:lpstr>
      <vt:lpstr>Segoe Print</vt:lpstr>
      <vt:lpstr>等线</vt:lpstr>
      <vt:lpstr>等线</vt:lpstr>
      <vt:lpstr>Helvetica Light</vt:lpstr>
      <vt:lpstr>Kontrapunkt Bob Bold</vt:lpstr>
      <vt:lpstr>Neris Thin</vt:lpstr>
      <vt:lpstr>Roboto Black</vt:lpstr>
      <vt:lpstr>Calibri</vt:lpstr>
      <vt:lpstr>Lato Light</vt:lpstr>
      <vt:lpstr>Roboto</vt:lpstr>
      <vt:lpstr>Lato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LYL</dc:creator>
  <cp:lastModifiedBy>Administrator</cp:lastModifiedBy>
  <cp:revision>8</cp:revision>
  <dcterms:created xsi:type="dcterms:W3CDTF">2017-03-21T11:36:00Z</dcterms:created>
  <dcterms:modified xsi:type="dcterms:W3CDTF">2017-03-26T02:27:37Z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