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charts/chart1.xml" ContentType="application/vnd.openxmlformats-officedocument.drawingml.chart+xml"/>
  <Override PartName="/ppt/theme/themeOverride9.xml" ContentType="application/vnd.openxmlformats-officedocument.themeOverride+xml"/>
  <Override PartName="/ppt/theme/themeOverride10.xml" ContentType="application/vnd.openxmlformats-officedocument.themeOverride+xml"/>
  <Override PartName="/ppt/tags/tag3.xml" ContentType="application/vnd.openxmlformats-officedocument.presentationml.tags+xml"/>
  <Override PartName="/ppt/notesSlides/notesSlide9.xml" ContentType="application/vnd.openxmlformats-officedocument.presentationml.notesSlide+xml"/>
  <Override PartName="/ppt/theme/themeOverride11.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theme/themeOverride12.xml" ContentType="application/vnd.openxmlformats-officedocument.themeOverride+xml"/>
  <Override PartName="/ppt/theme/themeOverride13.xml" ContentType="application/vnd.openxmlformats-officedocument.themeOverr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4.xml" ContentType="application/vnd.openxmlformats-officedocument.themeOverride+xml"/>
  <Override PartName="/ppt/notesSlides/notesSlide12.xml" ContentType="application/vnd.openxmlformats-officedocument.presentationml.notesSl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tags/tag4.xml" ContentType="application/vnd.openxmlformats-officedocument.presentationml.tags+xml"/>
  <Override PartName="/ppt/notesSlides/notesSlide14.xml" ContentType="application/vnd.openxmlformats-officedocument.presentationml.notesSlide+xml"/>
  <Override PartName="/ppt/theme/themeOverride17.xml" ContentType="application/vnd.openxmlformats-officedocument.themeOverride+xml"/>
  <Override PartName="/ppt/notesSlides/notesSlide15.xml" ContentType="application/vnd.openxmlformats-officedocument.presentationml.notesSlide+xml"/>
  <Override PartName="/ppt/theme/themeOverride18.xml" ContentType="application/vnd.openxmlformats-officedocument.themeOverride+xml"/>
  <Override PartName="/ppt/notesSlides/notesSlide16.xml" ContentType="application/vnd.openxmlformats-officedocument.presentationml.notesSlide+xml"/>
  <Override PartName="/ppt/theme/themeOverride19.xml" ContentType="application/vnd.openxmlformats-officedocument.themeOverride+xml"/>
  <Override PartName="/ppt/notesSlides/notesSlide17.xml" ContentType="application/vnd.openxmlformats-officedocument.presentationml.notesSlide+xml"/>
  <Override PartName="/ppt/theme/themeOverride20.xml" ContentType="application/vnd.openxmlformats-officedocument.themeOverride+xml"/>
  <Override PartName="/ppt/notesSlides/notesSlide18.xml" ContentType="application/vnd.openxmlformats-officedocument.presentationml.notesSlide+xml"/>
  <Override PartName="/ppt/theme/themeOverride21.xml" ContentType="application/vnd.openxmlformats-officedocument.themeOverride+xml"/>
  <Override PartName="/ppt/tags/tag5.xml" ContentType="application/vnd.openxmlformats-officedocument.presentationml.tags+xml"/>
  <Override PartName="/ppt/notesSlides/notesSlide19.xml" ContentType="application/vnd.openxmlformats-officedocument.presentationml.notesSlide+xml"/>
  <Override PartName="/ppt/theme/themeOverride22.xml" ContentType="application/vnd.openxmlformats-officedocument.themeOverride+xml"/>
  <Override PartName="/ppt/notesSlides/notesSlide20.xml" ContentType="application/vnd.openxmlformats-officedocument.presentationml.notesSlide+xml"/>
  <Override PartName="/ppt/theme/themeOverride23.xml" ContentType="application/vnd.openxmlformats-officedocument.themeOverride+xml"/>
  <Override PartName="/ppt/notesSlides/notesSlide21.xml" ContentType="application/vnd.openxmlformats-officedocument.presentationml.notesSlide+xml"/>
  <Override PartName="/ppt/theme/themeOverride24.xml" ContentType="application/vnd.openxmlformats-officedocument.themeOverride+xml"/>
  <Override PartName="/ppt/notesSlides/notesSlide22.xml" ContentType="application/vnd.openxmlformats-officedocument.presentationml.notesSlide+xml"/>
  <Override PartName="/ppt/theme/themeOverride25.xml" ContentType="application/vnd.openxmlformats-officedocument.themeOverride+xml"/>
  <Override PartName="/ppt/notesSlides/notesSlide23.xml" ContentType="application/vnd.openxmlformats-officedocument.presentationml.notesSlide+xml"/>
  <Override PartName="/ppt/theme/themeOverride26.xml" ContentType="application/vnd.openxmlformats-officedocument.themeOverride+xml"/>
  <Override PartName="/ppt/notesSlides/notesSlide24.xml" ContentType="application/vnd.openxmlformats-officedocument.presentationml.notesSlide+xml"/>
  <Override PartName="/ppt/theme/themeOverride27.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324" r:id="rId2"/>
    <p:sldId id="257" r:id="rId3"/>
    <p:sldId id="258" r:id="rId4"/>
    <p:sldId id="259" r:id="rId5"/>
    <p:sldId id="339" r:id="rId6"/>
    <p:sldId id="336" r:id="rId7"/>
    <p:sldId id="338" r:id="rId8"/>
    <p:sldId id="340" r:id="rId9"/>
    <p:sldId id="353" r:id="rId10"/>
    <p:sldId id="341" r:id="rId11"/>
    <p:sldId id="342" r:id="rId12"/>
    <p:sldId id="343" r:id="rId13"/>
    <p:sldId id="344" r:id="rId14"/>
    <p:sldId id="354" r:id="rId15"/>
    <p:sldId id="345" r:id="rId16"/>
    <p:sldId id="346" r:id="rId17"/>
    <p:sldId id="347" r:id="rId18"/>
    <p:sldId id="348" r:id="rId19"/>
    <p:sldId id="355" r:id="rId20"/>
    <p:sldId id="349" r:id="rId21"/>
    <p:sldId id="350" r:id="rId22"/>
    <p:sldId id="351" r:id="rId23"/>
    <p:sldId id="357" r:id="rId24"/>
    <p:sldId id="352" r:id="rId25"/>
    <p:sldId id="325" r:id="rId26"/>
  </p:sldIdLst>
  <p:sldSz cx="12195175"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23">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475C"/>
    <a:srgbClr val="BFBFBF"/>
    <a:srgbClr val="4D4D4D"/>
    <a:srgbClr val="EE8A10"/>
    <a:srgbClr val="303F52"/>
    <a:srgbClr val="202A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88" autoAdjust="0"/>
    <p:restoredTop sz="94660"/>
  </p:normalViewPr>
  <p:slideViewPr>
    <p:cSldViewPr showGuides="1">
      <p:cViewPr varScale="1">
        <p:scale>
          <a:sx n="114" d="100"/>
          <a:sy n="114" d="100"/>
        </p:scale>
        <p:origin x="84" y="84"/>
      </p:cViewPr>
      <p:guideLst>
        <p:guide orient="horz" pos="2523"/>
        <p:guide pos="3841"/>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9.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列1</c:v>
                </c:pt>
              </c:strCache>
            </c:strRef>
          </c:tx>
          <c:spPr>
            <a:solidFill>
              <a:srgbClr val="36475C"/>
            </a:solidFill>
          </c:spPr>
          <c:dPt>
            <c:idx val="0"/>
            <c:bubble3D val="0"/>
            <c:extLst xmlns:c16r2="http://schemas.microsoft.com/office/drawing/2015/06/chart">
              <c:ext xmlns:c16="http://schemas.microsoft.com/office/drawing/2014/chart" uri="{C3380CC4-5D6E-409C-BE32-E72D297353CC}">
                <c16:uniqueId val="{00000001-1DAC-4283-A64B-84F1E0D55A24}"/>
              </c:ext>
            </c:extLst>
          </c:dPt>
          <c:dPt>
            <c:idx val="1"/>
            <c:bubble3D val="0"/>
            <c:extLst xmlns:c16r2="http://schemas.microsoft.com/office/drawing/2015/06/chart">
              <c:ext xmlns:c16="http://schemas.microsoft.com/office/drawing/2014/chart" uri="{C3380CC4-5D6E-409C-BE32-E72D297353CC}">
                <c16:uniqueId val="{00000003-1DAC-4283-A64B-84F1E0D55A24}"/>
              </c:ext>
            </c:extLst>
          </c:dPt>
          <c:dPt>
            <c:idx val="2"/>
            <c:bubble3D val="0"/>
            <c:explosion val="4"/>
            <c:extLst xmlns:c16r2="http://schemas.microsoft.com/office/drawing/2015/06/chart">
              <c:ext xmlns:c16="http://schemas.microsoft.com/office/drawing/2014/chart" uri="{C3380CC4-5D6E-409C-BE32-E72D297353CC}">
                <c16:uniqueId val="{00000005-1DAC-4283-A64B-84F1E0D55A24}"/>
              </c:ext>
            </c:extLst>
          </c:dPt>
          <c:dPt>
            <c:idx val="3"/>
            <c:bubble3D val="0"/>
            <c:extLst xmlns:c16r2="http://schemas.microsoft.com/office/drawing/2015/06/chart">
              <c:ext xmlns:c16="http://schemas.microsoft.com/office/drawing/2014/chart" uri="{C3380CC4-5D6E-409C-BE32-E72D297353CC}">
                <c16:uniqueId val="{00000007-1DAC-4283-A64B-84F1E0D55A24}"/>
              </c:ext>
            </c:extLst>
          </c:dPt>
          <c:dLbls>
            <c:dLbl>
              <c:idx val="0"/>
              <c:tx>
                <c:rich>
                  <a:bodyPr/>
                  <a:lstStyle/>
                  <a:p>
                    <a:r>
                      <a:rPr lang="en-US" altLang="zh-CN" dirty="0">
                        <a:solidFill>
                          <a:schemeClr val="bg1"/>
                        </a:solidFill>
                      </a:rPr>
                      <a:t>23%</a:t>
                    </a:r>
                  </a:p>
                </c:rich>
              </c:tx>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1-1DAC-4283-A64B-84F1E0D55A24}"/>
                </c:ext>
                <c:ext xmlns:c15="http://schemas.microsoft.com/office/drawing/2012/chart" uri="{CE6537A1-D6FC-4f65-9D91-7224C49458BB}"/>
              </c:extLst>
            </c:dLbl>
            <c:dLbl>
              <c:idx val="2"/>
              <c:tx>
                <c:rich>
                  <a:bodyPr/>
                  <a:lstStyle/>
                  <a:p>
                    <a:r>
                      <a:rPr lang="en-US" altLang="zh-CN" dirty="0"/>
                      <a:t>17</a:t>
                    </a:r>
                    <a:r>
                      <a:rPr lang="en-US" altLang="zh-CN" dirty="0">
                        <a:solidFill>
                          <a:schemeClr val="bg1"/>
                        </a:solidFill>
                      </a:rPr>
                      <a:t>%</a:t>
                    </a:r>
                  </a:p>
                </c:rich>
              </c:tx>
              <c:showLegendKey val="0"/>
              <c:showVal val="0"/>
              <c:showCatName val="0"/>
              <c:showSerName val="0"/>
              <c:showPercent val="1"/>
              <c:showBubbleSize val="0"/>
              <c:extLst xmlns:c16r2="http://schemas.microsoft.com/office/drawing/2015/06/chart">
                <c:ext xmlns:c16="http://schemas.microsoft.com/office/drawing/2014/chart" uri="{C3380CC4-5D6E-409C-BE32-E72D297353CC}">
                  <c16:uniqueId val="{00000005-1DAC-4283-A64B-84F1E0D55A24}"/>
                </c:ext>
                <c:ext xmlns:c15="http://schemas.microsoft.com/office/drawing/2012/chart" uri="{CE6537A1-D6FC-4f65-9D91-7224C49458BB}"/>
              </c:extLst>
            </c:dLbl>
            <c:spPr>
              <a:noFill/>
              <a:ln>
                <a:noFill/>
              </a:ln>
              <a:effectLst/>
            </c:spPr>
            <c:txPr>
              <a:bodyPr/>
              <a:lstStyle/>
              <a:p>
                <a:pPr>
                  <a:defRPr>
                    <a:solidFill>
                      <a:schemeClr val="bg1"/>
                    </a:solidFill>
                  </a:defRPr>
                </a:pPr>
                <a:endParaRPr lang="zh-CN"/>
              </a:p>
            </c:tx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numRef>
              <c:f>Sheet1!$A$2:$A$6</c:f>
              <c:numCache>
                <c:formatCode>General</c:formatCode>
                <c:ptCount val="5"/>
              </c:numCache>
            </c:numRef>
          </c:cat>
          <c:val>
            <c:numRef>
              <c:f>Sheet1!$B$2:$B$6</c:f>
              <c:numCache>
                <c:formatCode>General</c:formatCode>
                <c:ptCount val="5"/>
                <c:pt idx="0">
                  <c:v>2</c:v>
                </c:pt>
                <c:pt idx="1">
                  <c:v>3.2</c:v>
                </c:pt>
                <c:pt idx="2">
                  <c:v>1.4</c:v>
                </c:pt>
                <c:pt idx="3">
                  <c:v>2</c:v>
                </c:pt>
              </c:numCache>
            </c:numRef>
          </c:val>
          <c:extLst xmlns:c16r2="http://schemas.microsoft.com/office/drawing/2015/06/chart">
            <c:ext xmlns:c16="http://schemas.microsoft.com/office/drawing/2014/chart" uri="{C3380CC4-5D6E-409C-BE32-E72D297353CC}">
              <c16:uniqueId val="{00000008-1DAC-4283-A64B-84F1E0D55A24}"/>
            </c:ext>
          </c:extLst>
        </c:ser>
        <c:dLbls>
          <c:showLegendKey val="0"/>
          <c:showVal val="0"/>
          <c:showCatName val="0"/>
          <c:showSerName val="0"/>
          <c:showPercent val="1"/>
          <c:showBubbleSize val="0"/>
          <c:showLeaderLines val="1"/>
        </c:dLbls>
        <c:firstSliceAng val="0"/>
        <c:holeSize val="50"/>
      </c:doughnutChart>
    </c:plotArea>
    <c:plotVisOnly val="1"/>
    <c:dispBlanksAs val="gap"/>
    <c:showDLblsOverMax val="0"/>
  </c:chart>
  <c:txPr>
    <a:bodyPr/>
    <a:lstStyle/>
    <a:p>
      <a:pPr>
        <a:defRPr sz="1200" b="0">
          <a:solidFill>
            <a:schemeClr val="bg1"/>
          </a:solidFill>
          <a:latin typeface="+mn-ea"/>
          <a:ea typeface="+mn-ea"/>
        </a:defRPr>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9911209766925645E-2"/>
          <c:y val="0.23883928571428573"/>
          <c:w val="0.90788013318534966"/>
          <c:h val="0.6026785714285714"/>
        </c:manualLayout>
      </c:layout>
      <c:barChart>
        <c:barDir val="col"/>
        <c:grouping val="clustered"/>
        <c:varyColors val="0"/>
        <c:ser>
          <c:idx val="0"/>
          <c:order val="0"/>
          <c:tx>
            <c:strRef>
              <c:f>Sheet1!$A$2</c:f>
              <c:strCache>
                <c:ptCount val="1"/>
                <c:pt idx="0">
                  <c:v>标题 01</c:v>
                </c:pt>
              </c:strCache>
            </c:strRef>
          </c:tx>
          <c:spPr>
            <a:solidFill>
              <a:srgbClr val="BFBFBF"/>
            </a:solidFill>
            <a:ln w="9520">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0-42D3-486C-98C9-33A389129257}"/>
              </c:ext>
            </c:extLst>
          </c:dPt>
          <c:dPt>
            <c:idx val="1"/>
            <c:invertIfNegative val="0"/>
            <c:bubble3D val="0"/>
            <c:spPr>
              <a:solidFill>
                <a:srgbClr val="BFBFBF"/>
              </a:solidFill>
              <a:ln w="9520">
                <a:noFill/>
              </a:ln>
              <a:effectLst/>
            </c:spPr>
            <c:extLst xmlns:c16r2="http://schemas.microsoft.com/office/drawing/2015/06/chart">
              <c:ext xmlns:c16="http://schemas.microsoft.com/office/drawing/2014/chart" uri="{C3380CC4-5D6E-409C-BE32-E72D297353CC}">
                <c16:uniqueId val="{00000002-42D3-486C-98C9-33A389129257}"/>
              </c:ext>
            </c:extLst>
          </c:dPt>
          <c:dPt>
            <c:idx val="2"/>
            <c:invertIfNegative val="0"/>
            <c:bubble3D val="0"/>
            <c:spPr>
              <a:solidFill>
                <a:srgbClr val="BFBFBF"/>
              </a:solidFill>
              <a:ln w="9520">
                <a:noFill/>
              </a:ln>
              <a:effectLst/>
            </c:spPr>
            <c:extLst xmlns:c16r2="http://schemas.microsoft.com/office/drawing/2015/06/chart">
              <c:ext xmlns:c16="http://schemas.microsoft.com/office/drawing/2014/chart" uri="{C3380CC4-5D6E-409C-BE32-E72D297353CC}">
                <c16:uniqueId val="{00000004-42D3-486C-98C9-33A389129257}"/>
              </c:ext>
            </c:extLst>
          </c:dPt>
          <c:dPt>
            <c:idx val="3"/>
            <c:invertIfNegative val="0"/>
            <c:bubble3D val="0"/>
            <c:spPr>
              <a:solidFill>
                <a:srgbClr val="BFBFBF"/>
              </a:solidFill>
              <a:ln w="9520">
                <a:noFill/>
              </a:ln>
              <a:effectLst/>
            </c:spPr>
            <c:extLst xmlns:c16r2="http://schemas.microsoft.com/office/drawing/2015/06/chart">
              <c:ext xmlns:c16="http://schemas.microsoft.com/office/drawing/2014/chart" uri="{C3380CC4-5D6E-409C-BE32-E72D297353CC}">
                <c16:uniqueId val="{00000006-42D3-486C-98C9-33A389129257}"/>
              </c:ext>
            </c:extLst>
          </c:dPt>
          <c:cat>
            <c:numRef>
              <c:f>Sheet1!$B$1:$E$1</c:f>
              <c:numCache>
                <c:formatCode>General</c:formatCode>
                <c:ptCount val="4"/>
                <c:pt idx="0">
                  <c:v>2011</c:v>
                </c:pt>
                <c:pt idx="1">
                  <c:v>2013</c:v>
                </c:pt>
                <c:pt idx="2">
                  <c:v>2015</c:v>
                </c:pt>
                <c:pt idx="3">
                  <c:v>2017</c:v>
                </c:pt>
              </c:numCache>
            </c:numRef>
          </c:cat>
          <c:val>
            <c:numRef>
              <c:f>Sheet1!$B$2:$E$2</c:f>
              <c:numCache>
                <c:formatCode>General</c:formatCode>
                <c:ptCount val="4"/>
                <c:pt idx="0">
                  <c:v>17</c:v>
                </c:pt>
                <c:pt idx="1">
                  <c:v>26</c:v>
                </c:pt>
                <c:pt idx="2">
                  <c:v>53</c:v>
                </c:pt>
                <c:pt idx="3">
                  <c:v>96</c:v>
                </c:pt>
              </c:numCache>
            </c:numRef>
          </c:val>
          <c:extLst xmlns:c16r2="http://schemas.microsoft.com/office/drawing/2015/06/chart">
            <c:ext xmlns:c16="http://schemas.microsoft.com/office/drawing/2014/chart" uri="{C3380CC4-5D6E-409C-BE32-E72D297353CC}">
              <c16:uniqueId val="{00000007-42D3-486C-98C9-33A389129257}"/>
            </c:ext>
          </c:extLst>
        </c:ser>
        <c:ser>
          <c:idx val="1"/>
          <c:order val="1"/>
          <c:tx>
            <c:strRef>
              <c:f>Sheet1!$A$3</c:f>
              <c:strCache>
                <c:ptCount val="1"/>
                <c:pt idx="0">
                  <c:v>标题 02</c:v>
                </c:pt>
              </c:strCache>
            </c:strRef>
          </c:tx>
          <c:spPr>
            <a:solidFill>
              <a:srgbClr val="36475C"/>
            </a:solidFill>
            <a:ln w="9520">
              <a:noFill/>
            </a:ln>
            <a:effectLst/>
          </c:spPr>
          <c:invertIfNegative val="0"/>
          <c:cat>
            <c:numRef>
              <c:f>Sheet1!$B$1:$E$1</c:f>
              <c:numCache>
                <c:formatCode>General</c:formatCode>
                <c:ptCount val="4"/>
                <c:pt idx="0">
                  <c:v>2011</c:v>
                </c:pt>
                <c:pt idx="1">
                  <c:v>2013</c:v>
                </c:pt>
                <c:pt idx="2">
                  <c:v>2015</c:v>
                </c:pt>
                <c:pt idx="3">
                  <c:v>2017</c:v>
                </c:pt>
              </c:numCache>
            </c:numRef>
          </c:cat>
          <c:val>
            <c:numRef>
              <c:f>Sheet1!$B$3:$E$3</c:f>
              <c:numCache>
                <c:formatCode>General</c:formatCode>
                <c:ptCount val="4"/>
                <c:pt idx="0">
                  <c:v>55</c:v>
                </c:pt>
                <c:pt idx="1">
                  <c:v>43</c:v>
                </c:pt>
                <c:pt idx="2">
                  <c:v>70</c:v>
                </c:pt>
                <c:pt idx="3">
                  <c:v>58</c:v>
                </c:pt>
              </c:numCache>
            </c:numRef>
          </c:val>
          <c:extLst xmlns:c16r2="http://schemas.microsoft.com/office/drawing/2015/06/chart">
            <c:ext xmlns:c16="http://schemas.microsoft.com/office/drawing/2014/chart" uri="{C3380CC4-5D6E-409C-BE32-E72D297353CC}">
              <c16:uniqueId val="{00000008-42D3-486C-98C9-33A389129257}"/>
            </c:ext>
          </c:extLst>
        </c:ser>
        <c:dLbls>
          <c:showLegendKey val="0"/>
          <c:showVal val="0"/>
          <c:showCatName val="0"/>
          <c:showSerName val="0"/>
          <c:showPercent val="0"/>
          <c:showBubbleSize val="0"/>
        </c:dLbls>
        <c:gapWidth val="110"/>
        <c:axId val="499625008"/>
        <c:axId val="499625400"/>
      </c:barChart>
      <c:catAx>
        <c:axId val="499625008"/>
        <c:scaling>
          <c:orientation val="minMax"/>
        </c:scaling>
        <c:delete val="0"/>
        <c:axPos val="b"/>
        <c:numFmt formatCode="General" sourceLinked="1"/>
        <c:majorTickMark val="none"/>
        <c:minorTickMark val="none"/>
        <c:tickLblPos val="low"/>
        <c:spPr>
          <a:ln w="4760">
            <a:solidFill>
              <a:srgbClr val="00B0F0"/>
            </a:solidFill>
            <a:prstDash val="solid"/>
          </a:ln>
        </c:spPr>
        <c:txPr>
          <a:bodyPr rot="0" vert="horz"/>
          <a:lstStyle/>
          <a:p>
            <a:pPr>
              <a:defRPr>
                <a:solidFill>
                  <a:schemeClr val="tx1">
                    <a:lumMod val="75000"/>
                    <a:lumOff val="25000"/>
                  </a:schemeClr>
                </a:solidFill>
              </a:defRPr>
            </a:pPr>
            <a:endParaRPr lang="zh-CN"/>
          </a:p>
        </c:txPr>
        <c:crossAx val="499625400"/>
        <c:crosses val="autoZero"/>
        <c:auto val="1"/>
        <c:lblAlgn val="ctr"/>
        <c:lblOffset val="100"/>
        <c:tickLblSkip val="1"/>
        <c:tickMarkSkip val="1"/>
        <c:noMultiLvlLbl val="0"/>
      </c:catAx>
      <c:valAx>
        <c:axId val="499625400"/>
        <c:scaling>
          <c:orientation val="minMax"/>
          <c:max val="100"/>
        </c:scaling>
        <c:delete val="0"/>
        <c:axPos val="l"/>
        <c:majorGridlines>
          <c:spPr>
            <a:ln w="4760">
              <a:solidFill>
                <a:srgbClr val="CDCDCD"/>
              </a:solidFill>
              <a:prstDash val="solid"/>
            </a:ln>
          </c:spPr>
        </c:majorGridlines>
        <c:numFmt formatCode="General" sourceLinked="1"/>
        <c:majorTickMark val="none"/>
        <c:minorTickMark val="none"/>
        <c:tickLblPos val="nextTo"/>
        <c:spPr>
          <a:ln w="3570">
            <a:noFill/>
          </a:ln>
        </c:spPr>
        <c:txPr>
          <a:bodyPr rot="0" vert="horz"/>
          <a:lstStyle/>
          <a:p>
            <a:pPr>
              <a:defRPr/>
            </a:pPr>
            <a:endParaRPr lang="zh-CN"/>
          </a:p>
        </c:txPr>
        <c:crossAx val="499625008"/>
        <c:crosses val="autoZero"/>
        <c:crossBetween val="between"/>
      </c:valAx>
      <c:spPr>
        <a:noFill/>
        <a:ln w="9520">
          <a:noFill/>
        </a:ln>
      </c:spPr>
    </c:plotArea>
    <c:plotVisOnly val="1"/>
    <c:dispBlanksAs val="gap"/>
    <c:showDLblsOverMax val="0"/>
  </c:chart>
  <c:spPr>
    <a:noFill/>
    <a:ln>
      <a:noFill/>
    </a:ln>
  </c:spPr>
  <c:txPr>
    <a:bodyPr anchor="t"/>
    <a:lstStyle/>
    <a:p>
      <a:pPr>
        <a:defRPr sz="800" b="0" i="0" u="none" strike="noStrike" baseline="0">
          <a:solidFill>
            <a:srgbClr val="000000"/>
          </a:solidFill>
          <a:latin typeface="+mn-ea"/>
          <a:ea typeface="+mn-ea"/>
          <a:cs typeface="Gill Sans"/>
        </a:defRPr>
      </a:pPr>
      <a:endParaRPr lang="zh-CN"/>
    </a:p>
  </c:tx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90526BA-73E8-4000-8E83-1A33F468B6B2}" type="doc">
      <dgm:prSet loTypeId="urn:microsoft.com/office/officeart/2009/3/layout/CircleRelationship" loCatId="relationship" qsTypeId="urn:microsoft.com/office/officeart/2005/8/quickstyle/simple1" qsCatId="simple" csTypeId="urn:microsoft.com/office/officeart/2005/8/colors/accent1_2" csCatId="accent1" phldr="1"/>
      <dgm:spPr/>
      <dgm:t>
        <a:bodyPr/>
        <a:lstStyle/>
        <a:p>
          <a:endParaRPr lang="en-US"/>
        </a:p>
      </dgm:t>
    </dgm:pt>
    <dgm:pt modelId="{F5CBFC44-C568-4958-80BD-663F12AD2593}">
      <dgm:prSet phldrT="[Text]" custT="1"/>
      <dgm:spPr>
        <a:xfrm>
          <a:off x="646274" y="251808"/>
          <a:ext cx="1842449" cy="1842656"/>
        </a:xfrm>
      </dgm:spPr>
      <dgm:t>
        <a:bodyPr/>
        <a:lstStyle/>
        <a:p>
          <a:r>
            <a:rPr lang="en-US" sz="1100" b="1">
              <a:latin typeface="微软雅黑"/>
              <a:ea typeface="微软雅黑"/>
              <a:cs typeface="+mn-cs"/>
            </a:rPr>
            <a:t>45%</a:t>
          </a:r>
          <a:endParaRPr lang="en-US" sz="1100" b="1" dirty="0">
            <a:latin typeface="微软雅黑"/>
            <a:ea typeface="微软雅黑"/>
            <a:cs typeface="+mn-cs"/>
          </a:endParaRPr>
        </a:p>
      </dgm:t>
    </dgm:pt>
    <dgm:pt modelId="{FC5C7C3D-57C6-4347-913D-C7F4D706C71F}" type="parTrans" cxnId="{3B924E45-D843-4A91-80FD-84F0389B91D3}">
      <dgm:prSet/>
      <dgm:spPr/>
      <dgm:t>
        <a:bodyPr/>
        <a:lstStyle/>
        <a:p>
          <a:endParaRPr lang="en-US" sz="1100" b="1">
            <a:latin typeface="+mn-ea"/>
            <a:ea typeface="+mn-ea"/>
          </a:endParaRPr>
        </a:p>
      </dgm:t>
    </dgm:pt>
    <dgm:pt modelId="{6751814A-821E-4E61-8212-34C1078EF16D}" type="sibTrans" cxnId="{3B924E45-D843-4A91-80FD-84F0389B91D3}">
      <dgm:prSet/>
      <dgm:spPr/>
      <dgm:t>
        <a:bodyPr/>
        <a:lstStyle/>
        <a:p>
          <a:endParaRPr lang="en-US" sz="1100" b="1">
            <a:latin typeface="+mn-ea"/>
            <a:ea typeface="+mn-ea"/>
          </a:endParaRPr>
        </a:p>
      </dgm:t>
    </dgm:pt>
    <dgm:pt modelId="{471C365C-6579-4A32-BB23-1524DF35760B}">
      <dgm:prSet phldrT="[Text]" custT="1"/>
      <dgm:spPr>
        <a:xfrm>
          <a:off x="70296" y="584390"/>
          <a:ext cx="749073" cy="748902"/>
        </a:xfrm>
      </dgm:spPr>
      <dgm:t>
        <a:bodyPr/>
        <a:lstStyle/>
        <a:p>
          <a:r>
            <a:rPr lang="en-US" sz="1100" b="1">
              <a:latin typeface="微软雅黑"/>
              <a:ea typeface="微软雅黑"/>
              <a:cs typeface="+mn-cs"/>
            </a:rPr>
            <a:t>10%</a:t>
          </a:r>
          <a:endParaRPr lang="en-US" sz="1100" b="1" dirty="0">
            <a:latin typeface="微软雅黑"/>
            <a:ea typeface="微软雅黑"/>
            <a:cs typeface="+mn-cs"/>
          </a:endParaRPr>
        </a:p>
      </dgm:t>
    </dgm:pt>
    <dgm:pt modelId="{E898ABF0-A021-4DE7-A5F7-CC069131AB06}" type="parTrans" cxnId="{2991D8A8-A71F-4F57-813A-D64445442273}">
      <dgm:prSet/>
      <dgm:spPr/>
      <dgm:t>
        <a:bodyPr/>
        <a:lstStyle/>
        <a:p>
          <a:endParaRPr lang="en-US" sz="1100" b="1">
            <a:latin typeface="+mn-ea"/>
            <a:ea typeface="+mn-ea"/>
          </a:endParaRPr>
        </a:p>
      </dgm:t>
    </dgm:pt>
    <dgm:pt modelId="{A6C2461E-2596-4D58-B6C7-3CF74D3CB7AD}" type="sibTrans" cxnId="{2991D8A8-A71F-4F57-813A-D64445442273}">
      <dgm:prSet/>
      <dgm:spPr/>
      <dgm:t>
        <a:bodyPr/>
        <a:lstStyle/>
        <a:p>
          <a:endParaRPr lang="en-US" sz="1100" b="1">
            <a:latin typeface="+mn-ea"/>
            <a:ea typeface="+mn-ea"/>
          </a:endParaRPr>
        </a:p>
      </dgm:t>
    </dgm:pt>
    <dgm:pt modelId="{07968798-0B7D-4F74-B139-925B62F3226F}">
      <dgm:prSet phldrT="[Text]" custT="1"/>
      <dgm:spPr>
        <a:xfrm>
          <a:off x="2678071" y="232003"/>
          <a:ext cx="749073" cy="748902"/>
        </a:xfrm>
      </dgm:spPr>
      <dgm:t>
        <a:bodyPr/>
        <a:lstStyle/>
        <a:p>
          <a:r>
            <a:rPr lang="en-US" sz="1100" b="1" dirty="0">
              <a:latin typeface="微软雅黑"/>
              <a:ea typeface="微软雅黑"/>
              <a:cs typeface="+mn-cs"/>
            </a:rPr>
            <a:t>25%</a:t>
          </a:r>
        </a:p>
      </dgm:t>
    </dgm:pt>
    <dgm:pt modelId="{03A74D74-6573-4EB4-8D87-C4C8C118A09D}" type="parTrans" cxnId="{4CBE5EB8-69C6-427D-BBD9-2F29EDD45B11}">
      <dgm:prSet/>
      <dgm:spPr/>
      <dgm:t>
        <a:bodyPr/>
        <a:lstStyle/>
        <a:p>
          <a:endParaRPr lang="en-US" sz="1100" b="1">
            <a:latin typeface="+mn-ea"/>
            <a:ea typeface="+mn-ea"/>
          </a:endParaRPr>
        </a:p>
      </dgm:t>
    </dgm:pt>
    <dgm:pt modelId="{8210ED91-60D5-42E4-A539-5456AB09845A}" type="sibTrans" cxnId="{4CBE5EB8-69C6-427D-BBD9-2F29EDD45B11}">
      <dgm:prSet/>
      <dgm:spPr/>
      <dgm:t>
        <a:bodyPr/>
        <a:lstStyle/>
        <a:p>
          <a:endParaRPr lang="en-US" sz="1100" b="1">
            <a:latin typeface="+mn-ea"/>
            <a:ea typeface="+mn-ea"/>
          </a:endParaRPr>
        </a:p>
      </dgm:t>
    </dgm:pt>
    <dgm:pt modelId="{ADAE4A54-06D9-4928-B6D0-CADCA0042AFE}">
      <dgm:prSet custT="1"/>
      <dgm:spPr>
        <a:xfrm>
          <a:off x="3030310" y="1526599"/>
          <a:ext cx="749073" cy="748902"/>
        </a:xfrm>
      </dgm:spPr>
      <dgm:t>
        <a:bodyPr/>
        <a:lstStyle/>
        <a:p>
          <a:r>
            <a:rPr lang="en-US" sz="1100" b="1">
              <a:latin typeface="微软雅黑"/>
              <a:ea typeface="微软雅黑"/>
              <a:cs typeface="+mn-cs"/>
            </a:rPr>
            <a:t>20%</a:t>
          </a:r>
          <a:endParaRPr lang="en-US" sz="1100" b="1" dirty="0">
            <a:latin typeface="微软雅黑"/>
            <a:ea typeface="微软雅黑"/>
            <a:cs typeface="+mn-cs"/>
          </a:endParaRPr>
        </a:p>
      </dgm:t>
    </dgm:pt>
    <dgm:pt modelId="{8DFA8BCE-879E-4EF8-A999-84530CAD68AD}" type="parTrans" cxnId="{83981694-BAF1-4B06-941F-6CC670B9BFC0}">
      <dgm:prSet/>
      <dgm:spPr/>
      <dgm:t>
        <a:bodyPr/>
        <a:lstStyle/>
        <a:p>
          <a:endParaRPr lang="en-US" sz="1100" b="1">
            <a:latin typeface="+mn-ea"/>
            <a:ea typeface="+mn-ea"/>
          </a:endParaRPr>
        </a:p>
      </dgm:t>
    </dgm:pt>
    <dgm:pt modelId="{42F50406-B429-49E5-B5AD-815A4D2C2F1E}" type="sibTrans" cxnId="{83981694-BAF1-4B06-941F-6CC670B9BFC0}">
      <dgm:prSet/>
      <dgm:spPr/>
      <dgm:t>
        <a:bodyPr/>
        <a:lstStyle/>
        <a:p>
          <a:endParaRPr lang="en-US" sz="1100" b="1">
            <a:latin typeface="+mn-ea"/>
            <a:ea typeface="+mn-ea"/>
          </a:endParaRPr>
        </a:p>
      </dgm:t>
    </dgm:pt>
    <dgm:pt modelId="{9F6694B6-7CC7-464B-B783-EB2A2792ADAF}" type="pres">
      <dgm:prSet presAssocID="{C90526BA-73E8-4000-8E83-1A33F468B6B2}" presName="Name0" presStyleCnt="0">
        <dgm:presLayoutVars>
          <dgm:chMax val="1"/>
          <dgm:chPref val="1"/>
        </dgm:presLayoutVars>
      </dgm:prSet>
      <dgm:spPr/>
      <dgm:t>
        <a:bodyPr/>
        <a:lstStyle/>
        <a:p>
          <a:endParaRPr lang="zh-CN" altLang="en-US"/>
        </a:p>
      </dgm:t>
    </dgm:pt>
    <dgm:pt modelId="{EEAAEBC3-C6DD-4511-8920-DF74EF64C78D}" type="pres">
      <dgm:prSet presAssocID="{F5CBFC44-C568-4958-80BD-663F12AD2593}" presName="Parent" presStyleLbl="node0" presStyleIdx="0" presStyleCnt="1">
        <dgm:presLayoutVars>
          <dgm:chMax val="5"/>
          <dgm:chPref val="5"/>
        </dgm:presLayoutVars>
      </dgm:prSet>
      <dgm:spPr>
        <a:prstGeom prst="ellipse">
          <a:avLst/>
        </a:prstGeom>
      </dgm:spPr>
      <dgm:t>
        <a:bodyPr/>
        <a:lstStyle/>
        <a:p>
          <a:endParaRPr lang="zh-CN" altLang="en-US"/>
        </a:p>
      </dgm:t>
    </dgm:pt>
    <dgm:pt modelId="{E9D1F334-8313-45F5-9910-DA62071A81A7}" type="pres">
      <dgm:prSet presAssocID="{F5CBFC44-C568-4958-80BD-663F12AD2593}" presName="Accent1" presStyleLbl="node1" presStyleIdx="0" presStyleCnt="15"/>
      <dgm:spPr>
        <a:xfrm>
          <a:off x="1697699" y="167855"/>
          <a:ext cx="204842" cy="204931"/>
        </a:xfrm>
        <a:prstGeom prst="ellipse">
          <a:avLst/>
        </a:prstGeom>
      </dgm:spPr>
    </dgm:pt>
    <dgm:pt modelId="{2A9F6743-9737-4174-97C0-FB8E095569CC}" type="pres">
      <dgm:prSet presAssocID="{F5CBFC44-C568-4958-80BD-663F12AD2593}" presName="Accent2" presStyleLbl="node1" presStyleIdx="1" presStyleCnt="15"/>
      <dgm:spPr>
        <a:xfrm>
          <a:off x="1212804" y="1957557"/>
          <a:ext cx="148529" cy="148531"/>
        </a:xfrm>
        <a:prstGeom prst="ellipse">
          <a:avLst/>
        </a:prstGeom>
      </dgm:spPr>
    </dgm:pt>
    <dgm:pt modelId="{DD3ACCC2-A2E7-4BE4-A771-B05649FFB906}" type="pres">
      <dgm:prSet presAssocID="{F5CBFC44-C568-4958-80BD-663F12AD2593}" presName="Accent3" presStyleLbl="node1" presStyleIdx="2" presStyleCnt="15"/>
      <dgm:spPr>
        <a:xfrm>
          <a:off x="2607397" y="999633"/>
          <a:ext cx="148529" cy="148531"/>
        </a:xfrm>
        <a:prstGeom prst="ellipse">
          <a:avLst/>
        </a:prstGeom>
      </dgm:spPr>
    </dgm:pt>
    <dgm:pt modelId="{A418DB51-4E24-4332-8D56-3FDA32AD33D1}" type="pres">
      <dgm:prSet presAssocID="{F5CBFC44-C568-4958-80BD-663F12AD2593}" presName="Accent4" presStyleLbl="node1" presStyleIdx="3" presStyleCnt="15"/>
      <dgm:spPr>
        <a:xfrm>
          <a:off x="1897628" y="2115560"/>
          <a:ext cx="204842" cy="204931"/>
        </a:xfrm>
        <a:prstGeom prst="ellipse">
          <a:avLst/>
        </a:prstGeom>
      </dgm:spPr>
    </dgm:pt>
    <dgm:pt modelId="{5443F9F3-1EE4-4378-B81A-0811CE1F1F0F}" type="pres">
      <dgm:prSet presAssocID="{F5CBFC44-C568-4958-80BD-663F12AD2593}" presName="Accent5" presStyleLbl="node1" presStyleIdx="4" presStyleCnt="15"/>
      <dgm:spPr>
        <a:xfrm>
          <a:off x="1254377" y="459106"/>
          <a:ext cx="148529" cy="148531"/>
        </a:xfrm>
        <a:prstGeom prst="ellipse">
          <a:avLst/>
        </a:prstGeom>
      </dgm:spPr>
    </dgm:pt>
    <dgm:pt modelId="{E5082105-D4CF-4752-BE9F-13EA6CB2620D}" type="pres">
      <dgm:prSet presAssocID="{F5CBFC44-C568-4958-80BD-663F12AD2593}" presName="Accent6" presStyleLbl="node1" presStyleIdx="5" presStyleCnt="15"/>
      <dgm:spPr>
        <a:xfrm>
          <a:off x="786867" y="1308752"/>
          <a:ext cx="148529" cy="148531"/>
        </a:xfrm>
        <a:prstGeom prst="ellipse">
          <a:avLst/>
        </a:prstGeom>
      </dgm:spPr>
    </dgm:pt>
    <dgm:pt modelId="{2257381D-A6A5-4C21-9F6B-6FCCB5C59EB2}" type="pres">
      <dgm:prSet presAssocID="{471C365C-6579-4A32-BB23-1524DF35760B}" presName="Child1" presStyleLbl="node1" presStyleIdx="6" presStyleCnt="15">
        <dgm:presLayoutVars>
          <dgm:chMax val="0"/>
          <dgm:chPref val="0"/>
        </dgm:presLayoutVars>
      </dgm:prSet>
      <dgm:spPr>
        <a:prstGeom prst="ellipse">
          <a:avLst/>
        </a:prstGeom>
      </dgm:spPr>
      <dgm:t>
        <a:bodyPr/>
        <a:lstStyle/>
        <a:p>
          <a:endParaRPr lang="zh-CN" altLang="en-US"/>
        </a:p>
      </dgm:t>
    </dgm:pt>
    <dgm:pt modelId="{D219E83C-A34C-4230-AAE1-3DD7EE5A6FE2}" type="pres">
      <dgm:prSet presAssocID="{471C365C-6579-4A32-BB23-1524DF35760B}" presName="Accent7" presStyleCnt="0"/>
      <dgm:spPr/>
    </dgm:pt>
    <dgm:pt modelId="{6968E1F2-ED48-4622-9700-52974E177A0A}" type="pres">
      <dgm:prSet presAssocID="{471C365C-6579-4A32-BB23-1524DF35760B}" presName="AccentHold1" presStyleLbl="node1" presStyleIdx="7" presStyleCnt="15"/>
      <dgm:spPr>
        <a:xfrm>
          <a:off x="1490589" y="465564"/>
          <a:ext cx="204842" cy="204931"/>
        </a:xfrm>
        <a:prstGeom prst="ellipse">
          <a:avLst/>
        </a:prstGeom>
      </dgm:spPr>
    </dgm:pt>
    <dgm:pt modelId="{F33AA133-F373-429F-BE83-6D83FA06B1CE}" type="pres">
      <dgm:prSet presAssocID="{471C365C-6579-4A32-BB23-1524DF35760B}" presName="Accent8" presStyleCnt="0"/>
      <dgm:spPr/>
    </dgm:pt>
    <dgm:pt modelId="{1A647742-D5C0-4145-8897-E33E130A57D0}" type="pres">
      <dgm:prSet presAssocID="{471C365C-6579-4A32-BB23-1524DF35760B}" presName="AccentHold2" presStyleLbl="node1" presStyleIdx="8" presStyleCnt="15"/>
      <dgm:spPr>
        <a:xfrm>
          <a:off x="140971" y="1552861"/>
          <a:ext cx="370379" cy="370468"/>
        </a:xfrm>
        <a:prstGeom prst="ellipse">
          <a:avLst/>
        </a:prstGeom>
      </dgm:spPr>
    </dgm:pt>
    <dgm:pt modelId="{3B8376C3-2D23-4EBB-A626-0F91508477DA}" type="pres">
      <dgm:prSet presAssocID="{07968798-0B7D-4F74-B139-925B62F3226F}" presName="Child2" presStyleLbl="node1" presStyleIdx="9" presStyleCnt="15">
        <dgm:presLayoutVars>
          <dgm:chMax val="0"/>
          <dgm:chPref val="0"/>
        </dgm:presLayoutVars>
      </dgm:prSet>
      <dgm:spPr>
        <a:prstGeom prst="ellipse">
          <a:avLst/>
        </a:prstGeom>
      </dgm:spPr>
      <dgm:t>
        <a:bodyPr/>
        <a:lstStyle/>
        <a:p>
          <a:endParaRPr lang="zh-CN" altLang="en-US"/>
        </a:p>
      </dgm:t>
    </dgm:pt>
    <dgm:pt modelId="{E29A6745-808B-4600-93F6-A6E5C6BAFF8B}" type="pres">
      <dgm:prSet presAssocID="{07968798-0B7D-4F74-B139-925B62F3226F}" presName="Accent9" presStyleCnt="0"/>
      <dgm:spPr/>
    </dgm:pt>
    <dgm:pt modelId="{B71C4F6C-8BDC-46A1-834F-8187F783B476}" type="pres">
      <dgm:prSet presAssocID="{07968798-0B7D-4F74-B139-925B62F3226F}" presName="AccentHold1" presStyleLbl="node1" presStyleIdx="10" presStyleCnt="15"/>
      <dgm:spPr>
        <a:xfrm>
          <a:off x="2343596" y="749067"/>
          <a:ext cx="204842" cy="204931"/>
        </a:xfrm>
        <a:prstGeom prst="ellipse">
          <a:avLst/>
        </a:prstGeom>
      </dgm:spPr>
    </dgm:pt>
    <dgm:pt modelId="{A3B2961C-9A12-4746-BBF8-E6D75E774428}" type="pres">
      <dgm:prSet presAssocID="{07968798-0B7D-4F74-B139-925B62F3226F}" presName="Accent10" presStyleCnt="0"/>
      <dgm:spPr/>
    </dgm:pt>
    <dgm:pt modelId="{BC887CCC-CADD-49EB-A808-260F8EDB2D91}" type="pres">
      <dgm:prSet presAssocID="{07968798-0B7D-4F74-B139-925B62F3226F}" presName="AccentHold2" presStyleLbl="node1" presStyleIdx="11" presStyleCnt="15"/>
      <dgm:spPr>
        <a:xfrm>
          <a:off x="0" y="1993721"/>
          <a:ext cx="148529" cy="148531"/>
        </a:xfrm>
        <a:prstGeom prst="ellipse">
          <a:avLst/>
        </a:prstGeom>
      </dgm:spPr>
    </dgm:pt>
    <dgm:pt modelId="{C33FBAC7-52DE-4798-9BB8-74767C56F9FD}" type="pres">
      <dgm:prSet presAssocID="{07968798-0B7D-4F74-B139-925B62F3226F}" presName="Accent11" presStyleCnt="0"/>
      <dgm:spPr/>
    </dgm:pt>
    <dgm:pt modelId="{C4DFA7FB-04F6-466E-B1C1-5DA74B4980B0}" type="pres">
      <dgm:prSet presAssocID="{07968798-0B7D-4F74-B139-925B62F3226F}" presName="AccentHold3" presStyleLbl="node1" presStyleIdx="12" presStyleCnt="15"/>
      <dgm:spPr>
        <a:xfrm>
          <a:off x="1480006" y="1782332"/>
          <a:ext cx="148529" cy="148531"/>
        </a:xfrm>
        <a:prstGeom prst="ellipse">
          <a:avLst/>
        </a:prstGeom>
      </dgm:spPr>
    </dgm:pt>
    <dgm:pt modelId="{8B734733-5068-4BBC-AB1F-F02AE2D95154}" type="pres">
      <dgm:prSet presAssocID="{ADAE4A54-06D9-4928-B6D0-CADCA0042AFE}" presName="Child3" presStyleLbl="node1" presStyleIdx="13" presStyleCnt="15">
        <dgm:presLayoutVars>
          <dgm:chMax val="0"/>
          <dgm:chPref val="0"/>
        </dgm:presLayoutVars>
      </dgm:prSet>
      <dgm:spPr>
        <a:prstGeom prst="ellipse">
          <a:avLst/>
        </a:prstGeom>
      </dgm:spPr>
      <dgm:t>
        <a:bodyPr/>
        <a:lstStyle/>
        <a:p>
          <a:endParaRPr lang="zh-CN" altLang="en-US"/>
        </a:p>
      </dgm:t>
    </dgm:pt>
    <dgm:pt modelId="{B91B299C-200D-4568-9F65-0D493C8B51F7}" type="pres">
      <dgm:prSet presAssocID="{ADAE4A54-06D9-4928-B6D0-CADCA0042AFE}" presName="Accent12" presStyleCnt="0"/>
      <dgm:spPr/>
    </dgm:pt>
    <dgm:pt modelId="{28122B00-DAD4-464B-BEF7-9E15254980FE}" type="pres">
      <dgm:prSet presAssocID="{ADAE4A54-06D9-4928-B6D0-CADCA0042AFE}" presName="AccentHold1" presStyleLbl="node1" presStyleIdx="14" presStyleCnt="15"/>
      <dgm:spPr>
        <a:xfrm>
          <a:off x="2819042" y="1500337"/>
          <a:ext cx="148529" cy="148531"/>
        </a:xfrm>
        <a:prstGeom prst="ellipse">
          <a:avLst/>
        </a:prstGeom>
      </dgm:spPr>
    </dgm:pt>
  </dgm:ptLst>
  <dgm:cxnLst>
    <dgm:cxn modelId="{9C57CE43-F7AD-450E-8F15-8CAC1F3A8AEB}" type="presOf" srcId="{471C365C-6579-4A32-BB23-1524DF35760B}" destId="{2257381D-A6A5-4C21-9F6B-6FCCB5C59EB2}" srcOrd="0" destOrd="0" presId="urn:microsoft.com/office/officeart/2009/3/layout/CircleRelationship"/>
    <dgm:cxn modelId="{83981694-BAF1-4B06-941F-6CC670B9BFC0}" srcId="{F5CBFC44-C568-4958-80BD-663F12AD2593}" destId="{ADAE4A54-06D9-4928-B6D0-CADCA0042AFE}" srcOrd="2" destOrd="0" parTransId="{8DFA8BCE-879E-4EF8-A999-84530CAD68AD}" sibTransId="{42F50406-B429-49E5-B5AD-815A4D2C2F1E}"/>
    <dgm:cxn modelId="{AA9BDC20-B915-4A16-B355-67C8D406F170}" type="presOf" srcId="{F5CBFC44-C568-4958-80BD-663F12AD2593}" destId="{EEAAEBC3-C6DD-4511-8920-DF74EF64C78D}" srcOrd="0" destOrd="0" presId="urn:microsoft.com/office/officeart/2009/3/layout/CircleRelationship"/>
    <dgm:cxn modelId="{4CBE5EB8-69C6-427D-BBD9-2F29EDD45B11}" srcId="{F5CBFC44-C568-4958-80BD-663F12AD2593}" destId="{07968798-0B7D-4F74-B139-925B62F3226F}" srcOrd="1" destOrd="0" parTransId="{03A74D74-6573-4EB4-8D87-C4C8C118A09D}" sibTransId="{8210ED91-60D5-42E4-A539-5456AB09845A}"/>
    <dgm:cxn modelId="{2CCC8D8A-20C2-4A8A-BD59-BABF9B1A459C}" type="presOf" srcId="{07968798-0B7D-4F74-B139-925B62F3226F}" destId="{3B8376C3-2D23-4EBB-A626-0F91508477DA}" srcOrd="0" destOrd="0" presId="urn:microsoft.com/office/officeart/2009/3/layout/CircleRelationship"/>
    <dgm:cxn modelId="{3174FAC1-F870-4B1E-AABE-D2A7FF227A2C}" type="presOf" srcId="{C90526BA-73E8-4000-8E83-1A33F468B6B2}" destId="{9F6694B6-7CC7-464B-B783-EB2A2792ADAF}" srcOrd="0" destOrd="0" presId="urn:microsoft.com/office/officeart/2009/3/layout/CircleRelationship"/>
    <dgm:cxn modelId="{3B924E45-D843-4A91-80FD-84F0389B91D3}" srcId="{C90526BA-73E8-4000-8E83-1A33F468B6B2}" destId="{F5CBFC44-C568-4958-80BD-663F12AD2593}" srcOrd="0" destOrd="0" parTransId="{FC5C7C3D-57C6-4347-913D-C7F4D706C71F}" sibTransId="{6751814A-821E-4E61-8212-34C1078EF16D}"/>
    <dgm:cxn modelId="{47B7F12B-EAA4-4D36-A882-6C69986947CF}" type="presOf" srcId="{ADAE4A54-06D9-4928-B6D0-CADCA0042AFE}" destId="{8B734733-5068-4BBC-AB1F-F02AE2D95154}" srcOrd="0" destOrd="0" presId="urn:microsoft.com/office/officeart/2009/3/layout/CircleRelationship"/>
    <dgm:cxn modelId="{2991D8A8-A71F-4F57-813A-D64445442273}" srcId="{F5CBFC44-C568-4958-80BD-663F12AD2593}" destId="{471C365C-6579-4A32-BB23-1524DF35760B}" srcOrd="0" destOrd="0" parTransId="{E898ABF0-A021-4DE7-A5F7-CC069131AB06}" sibTransId="{A6C2461E-2596-4D58-B6C7-3CF74D3CB7AD}"/>
    <dgm:cxn modelId="{9651E882-3659-483F-A3B0-A5B11D61BD12}" type="presParOf" srcId="{9F6694B6-7CC7-464B-B783-EB2A2792ADAF}" destId="{EEAAEBC3-C6DD-4511-8920-DF74EF64C78D}" srcOrd="0" destOrd="0" presId="urn:microsoft.com/office/officeart/2009/3/layout/CircleRelationship"/>
    <dgm:cxn modelId="{DEE09360-EADD-4C15-B5E9-57BD0188BA64}" type="presParOf" srcId="{9F6694B6-7CC7-464B-B783-EB2A2792ADAF}" destId="{E9D1F334-8313-45F5-9910-DA62071A81A7}" srcOrd="1" destOrd="0" presId="urn:microsoft.com/office/officeart/2009/3/layout/CircleRelationship"/>
    <dgm:cxn modelId="{79E820A0-A63B-4D00-9AE0-72C1E2872C50}" type="presParOf" srcId="{9F6694B6-7CC7-464B-B783-EB2A2792ADAF}" destId="{2A9F6743-9737-4174-97C0-FB8E095569CC}" srcOrd="2" destOrd="0" presId="urn:microsoft.com/office/officeart/2009/3/layout/CircleRelationship"/>
    <dgm:cxn modelId="{D86F7509-355C-4B6F-B43A-9BABDC8EAE0E}" type="presParOf" srcId="{9F6694B6-7CC7-464B-B783-EB2A2792ADAF}" destId="{DD3ACCC2-A2E7-4BE4-A771-B05649FFB906}" srcOrd="3" destOrd="0" presId="urn:microsoft.com/office/officeart/2009/3/layout/CircleRelationship"/>
    <dgm:cxn modelId="{22E3B531-7836-4040-A558-D71D88471582}" type="presParOf" srcId="{9F6694B6-7CC7-464B-B783-EB2A2792ADAF}" destId="{A418DB51-4E24-4332-8D56-3FDA32AD33D1}" srcOrd="4" destOrd="0" presId="urn:microsoft.com/office/officeart/2009/3/layout/CircleRelationship"/>
    <dgm:cxn modelId="{83C98B9C-3CE6-488D-A6AD-EAF13820C158}" type="presParOf" srcId="{9F6694B6-7CC7-464B-B783-EB2A2792ADAF}" destId="{5443F9F3-1EE4-4378-B81A-0811CE1F1F0F}" srcOrd="5" destOrd="0" presId="urn:microsoft.com/office/officeart/2009/3/layout/CircleRelationship"/>
    <dgm:cxn modelId="{D58FCA13-8560-4F46-AA44-0845B84F8E71}" type="presParOf" srcId="{9F6694B6-7CC7-464B-B783-EB2A2792ADAF}" destId="{E5082105-D4CF-4752-BE9F-13EA6CB2620D}" srcOrd="6" destOrd="0" presId="urn:microsoft.com/office/officeart/2009/3/layout/CircleRelationship"/>
    <dgm:cxn modelId="{AD4569BB-9B99-4EF2-9D37-E7D94BD0D7B1}" type="presParOf" srcId="{9F6694B6-7CC7-464B-B783-EB2A2792ADAF}" destId="{2257381D-A6A5-4C21-9F6B-6FCCB5C59EB2}" srcOrd="7" destOrd="0" presId="urn:microsoft.com/office/officeart/2009/3/layout/CircleRelationship"/>
    <dgm:cxn modelId="{6BF60283-D7A5-4668-A042-B9BA5EA7E369}" type="presParOf" srcId="{9F6694B6-7CC7-464B-B783-EB2A2792ADAF}" destId="{D219E83C-A34C-4230-AAE1-3DD7EE5A6FE2}" srcOrd="8" destOrd="0" presId="urn:microsoft.com/office/officeart/2009/3/layout/CircleRelationship"/>
    <dgm:cxn modelId="{A750F580-72E9-4F2E-8E42-9B8C39C4AAB7}" type="presParOf" srcId="{D219E83C-A34C-4230-AAE1-3DD7EE5A6FE2}" destId="{6968E1F2-ED48-4622-9700-52974E177A0A}" srcOrd="0" destOrd="0" presId="urn:microsoft.com/office/officeart/2009/3/layout/CircleRelationship"/>
    <dgm:cxn modelId="{A0CB4ED9-9BF7-4369-8679-91E2D64A297B}" type="presParOf" srcId="{9F6694B6-7CC7-464B-B783-EB2A2792ADAF}" destId="{F33AA133-F373-429F-BE83-6D83FA06B1CE}" srcOrd="9" destOrd="0" presId="urn:microsoft.com/office/officeart/2009/3/layout/CircleRelationship"/>
    <dgm:cxn modelId="{83787697-6AAF-44DD-946C-823FD871D33D}" type="presParOf" srcId="{F33AA133-F373-429F-BE83-6D83FA06B1CE}" destId="{1A647742-D5C0-4145-8897-E33E130A57D0}" srcOrd="0" destOrd="0" presId="urn:microsoft.com/office/officeart/2009/3/layout/CircleRelationship"/>
    <dgm:cxn modelId="{FDA81872-E070-45E8-9538-DCD2D29ED39D}" type="presParOf" srcId="{9F6694B6-7CC7-464B-B783-EB2A2792ADAF}" destId="{3B8376C3-2D23-4EBB-A626-0F91508477DA}" srcOrd="10" destOrd="0" presId="urn:microsoft.com/office/officeart/2009/3/layout/CircleRelationship"/>
    <dgm:cxn modelId="{473DF535-4FEE-4BC3-A0CE-D4B69AE5474C}" type="presParOf" srcId="{9F6694B6-7CC7-464B-B783-EB2A2792ADAF}" destId="{E29A6745-808B-4600-93F6-A6E5C6BAFF8B}" srcOrd="11" destOrd="0" presId="urn:microsoft.com/office/officeart/2009/3/layout/CircleRelationship"/>
    <dgm:cxn modelId="{3FF47B45-B73F-43F6-8449-23263508F603}" type="presParOf" srcId="{E29A6745-808B-4600-93F6-A6E5C6BAFF8B}" destId="{B71C4F6C-8BDC-46A1-834F-8187F783B476}" srcOrd="0" destOrd="0" presId="urn:microsoft.com/office/officeart/2009/3/layout/CircleRelationship"/>
    <dgm:cxn modelId="{E22C0670-EB42-4A1D-80C2-14D88F79990B}" type="presParOf" srcId="{9F6694B6-7CC7-464B-B783-EB2A2792ADAF}" destId="{A3B2961C-9A12-4746-BBF8-E6D75E774428}" srcOrd="12" destOrd="0" presId="urn:microsoft.com/office/officeart/2009/3/layout/CircleRelationship"/>
    <dgm:cxn modelId="{62B4168A-F73E-4CA8-A1C8-EB9960DFEBE6}" type="presParOf" srcId="{A3B2961C-9A12-4746-BBF8-E6D75E774428}" destId="{BC887CCC-CADD-49EB-A808-260F8EDB2D91}" srcOrd="0" destOrd="0" presId="urn:microsoft.com/office/officeart/2009/3/layout/CircleRelationship"/>
    <dgm:cxn modelId="{32A6C2C4-195F-452D-A4DB-3A5691CAE092}" type="presParOf" srcId="{9F6694B6-7CC7-464B-B783-EB2A2792ADAF}" destId="{C33FBAC7-52DE-4798-9BB8-74767C56F9FD}" srcOrd="13" destOrd="0" presId="urn:microsoft.com/office/officeart/2009/3/layout/CircleRelationship"/>
    <dgm:cxn modelId="{870FE724-07B2-4D03-99FD-FDCED468C2BC}" type="presParOf" srcId="{C33FBAC7-52DE-4798-9BB8-74767C56F9FD}" destId="{C4DFA7FB-04F6-466E-B1C1-5DA74B4980B0}" srcOrd="0" destOrd="0" presId="urn:microsoft.com/office/officeart/2009/3/layout/CircleRelationship"/>
    <dgm:cxn modelId="{4C8B6ABC-C272-4280-83CE-47DF5037FE9A}" type="presParOf" srcId="{9F6694B6-7CC7-464B-B783-EB2A2792ADAF}" destId="{8B734733-5068-4BBC-AB1F-F02AE2D95154}" srcOrd="14" destOrd="0" presId="urn:microsoft.com/office/officeart/2009/3/layout/CircleRelationship"/>
    <dgm:cxn modelId="{EA8447ED-30FB-43C4-BFCA-C8CAE440D8E2}" type="presParOf" srcId="{9F6694B6-7CC7-464B-B783-EB2A2792ADAF}" destId="{B91B299C-200D-4568-9F65-0D493C8B51F7}" srcOrd="15" destOrd="0" presId="urn:microsoft.com/office/officeart/2009/3/layout/CircleRelationship"/>
    <dgm:cxn modelId="{FB78462B-4311-47DE-BC11-A9F7D83B9E1B}" type="presParOf" srcId="{B91B299C-200D-4568-9F65-0D493C8B51F7}" destId="{28122B00-DAD4-464B-BEF7-9E15254980FE}" srcOrd="0" destOrd="0" presId="urn:microsoft.com/office/officeart/2009/3/layout/CircleRelationship"/>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D45BCB-67B2-4C5C-8322-7D05FC5E32DC}" type="datetimeFigureOut">
              <a:rPr lang="zh-CN" altLang="en-US" smtClean="0"/>
              <a:t>2017/12/18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5A05C-F0C7-42B6-A6FD-D285A38D1488}" type="slidenum">
              <a:rPr lang="zh-CN" altLang="en-US" smtClean="0"/>
              <a:t>‹#›</a:t>
            </a:fld>
            <a:endParaRPr lang="zh-CN" altLang="en-US"/>
          </a:p>
        </p:txBody>
      </p:sp>
    </p:spTree>
    <p:extLst>
      <p:ext uri="{BB962C8B-B14F-4D97-AF65-F5344CB8AC3E}">
        <p14:creationId xmlns:p14="http://schemas.microsoft.com/office/powerpoint/2010/main" val="235578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3455404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a:t>
            </a:fld>
            <a:endParaRPr lang="zh-CN" altLang="en-US"/>
          </a:p>
        </p:txBody>
      </p:sp>
    </p:spTree>
    <p:extLst>
      <p:ext uri="{BB962C8B-B14F-4D97-AF65-F5344CB8AC3E}">
        <p14:creationId xmlns:p14="http://schemas.microsoft.com/office/powerpoint/2010/main" val="648570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3</a:t>
            </a:fld>
            <a:endParaRPr lang="zh-CN" altLang="en-US"/>
          </a:p>
        </p:txBody>
      </p:sp>
    </p:spTree>
    <p:extLst>
      <p:ext uri="{BB962C8B-B14F-4D97-AF65-F5344CB8AC3E}">
        <p14:creationId xmlns:p14="http://schemas.microsoft.com/office/powerpoint/2010/main" val="2718825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4</a:t>
            </a:fld>
            <a:endParaRPr lang="zh-CN" altLang="en-US"/>
          </a:p>
        </p:txBody>
      </p:sp>
    </p:spTree>
    <p:extLst>
      <p:ext uri="{BB962C8B-B14F-4D97-AF65-F5344CB8AC3E}">
        <p14:creationId xmlns:p14="http://schemas.microsoft.com/office/powerpoint/2010/main" val="2681295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5</a:t>
            </a:fld>
            <a:endParaRPr lang="zh-CN" altLang="en-US"/>
          </a:p>
        </p:txBody>
      </p:sp>
    </p:spTree>
    <p:extLst>
      <p:ext uri="{BB962C8B-B14F-4D97-AF65-F5344CB8AC3E}">
        <p14:creationId xmlns:p14="http://schemas.microsoft.com/office/powerpoint/2010/main" val="961510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6</a:t>
            </a:fld>
            <a:endParaRPr lang="zh-CN" altLang="en-US"/>
          </a:p>
        </p:txBody>
      </p:sp>
    </p:spTree>
    <p:extLst>
      <p:ext uri="{BB962C8B-B14F-4D97-AF65-F5344CB8AC3E}">
        <p14:creationId xmlns:p14="http://schemas.microsoft.com/office/powerpoint/2010/main" val="1572403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7</a:t>
            </a:fld>
            <a:endParaRPr lang="zh-CN" altLang="en-US"/>
          </a:p>
        </p:txBody>
      </p:sp>
    </p:spTree>
    <p:extLst>
      <p:ext uri="{BB962C8B-B14F-4D97-AF65-F5344CB8AC3E}">
        <p14:creationId xmlns:p14="http://schemas.microsoft.com/office/powerpoint/2010/main" val="2753926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8</a:t>
            </a:fld>
            <a:endParaRPr lang="zh-CN" altLang="en-US"/>
          </a:p>
        </p:txBody>
      </p:sp>
    </p:spTree>
    <p:extLst>
      <p:ext uri="{BB962C8B-B14F-4D97-AF65-F5344CB8AC3E}">
        <p14:creationId xmlns:p14="http://schemas.microsoft.com/office/powerpoint/2010/main" val="3153261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9</a:t>
            </a:fld>
            <a:endParaRPr lang="zh-CN" altLang="en-US"/>
          </a:p>
        </p:txBody>
      </p:sp>
    </p:spTree>
    <p:extLst>
      <p:ext uri="{BB962C8B-B14F-4D97-AF65-F5344CB8AC3E}">
        <p14:creationId xmlns:p14="http://schemas.microsoft.com/office/powerpoint/2010/main" val="2551865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10</a:t>
            </a:fld>
            <a:endParaRPr lang="zh-CN" altLang="en-US"/>
          </a:p>
        </p:txBody>
      </p:sp>
    </p:spTree>
    <p:extLst>
      <p:ext uri="{BB962C8B-B14F-4D97-AF65-F5344CB8AC3E}">
        <p14:creationId xmlns:p14="http://schemas.microsoft.com/office/powerpoint/2010/main" val="2666698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11</a:t>
            </a:fld>
            <a:endParaRPr lang="zh-CN" altLang="en-US"/>
          </a:p>
        </p:txBody>
      </p:sp>
    </p:spTree>
    <p:extLst>
      <p:ext uri="{BB962C8B-B14F-4D97-AF65-F5344CB8AC3E}">
        <p14:creationId xmlns:p14="http://schemas.microsoft.com/office/powerpoint/2010/main" val="1338636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12</a:t>
            </a:fld>
            <a:endParaRPr lang="zh-CN" altLang="en-US"/>
          </a:p>
        </p:txBody>
      </p:sp>
    </p:spTree>
    <p:extLst>
      <p:ext uri="{BB962C8B-B14F-4D97-AF65-F5344CB8AC3E}">
        <p14:creationId xmlns:p14="http://schemas.microsoft.com/office/powerpoint/2010/main" val="2755892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13</a:t>
            </a:fld>
            <a:endParaRPr lang="zh-CN" altLang="en-US"/>
          </a:p>
        </p:txBody>
      </p:sp>
    </p:spTree>
    <p:extLst>
      <p:ext uri="{BB962C8B-B14F-4D97-AF65-F5344CB8AC3E}">
        <p14:creationId xmlns:p14="http://schemas.microsoft.com/office/powerpoint/2010/main" val="1970094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14</a:t>
            </a:fld>
            <a:endParaRPr lang="zh-CN" altLang="en-US"/>
          </a:p>
        </p:txBody>
      </p:sp>
    </p:spTree>
    <p:extLst>
      <p:ext uri="{BB962C8B-B14F-4D97-AF65-F5344CB8AC3E}">
        <p14:creationId xmlns:p14="http://schemas.microsoft.com/office/powerpoint/2010/main" val="7241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15</a:t>
            </a:fld>
            <a:endParaRPr lang="zh-CN" altLang="en-US"/>
          </a:p>
        </p:txBody>
      </p:sp>
    </p:spTree>
    <p:extLst>
      <p:ext uri="{BB962C8B-B14F-4D97-AF65-F5344CB8AC3E}">
        <p14:creationId xmlns:p14="http://schemas.microsoft.com/office/powerpoint/2010/main" val="2555319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16</a:t>
            </a:fld>
            <a:endParaRPr lang="zh-CN" altLang="en-US"/>
          </a:p>
        </p:txBody>
      </p:sp>
    </p:spTree>
    <p:extLst>
      <p:ext uri="{BB962C8B-B14F-4D97-AF65-F5344CB8AC3E}">
        <p14:creationId xmlns:p14="http://schemas.microsoft.com/office/powerpoint/2010/main" val="1230514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17</a:t>
            </a:fld>
            <a:endParaRPr lang="zh-CN" altLang="en-US"/>
          </a:p>
        </p:txBody>
      </p:sp>
    </p:spTree>
    <p:extLst>
      <p:ext uri="{BB962C8B-B14F-4D97-AF65-F5344CB8AC3E}">
        <p14:creationId xmlns:p14="http://schemas.microsoft.com/office/powerpoint/2010/main" val="1468958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18</a:t>
            </a:fld>
            <a:endParaRPr lang="zh-CN" altLang="en-US"/>
          </a:p>
        </p:txBody>
      </p:sp>
    </p:spTree>
    <p:extLst>
      <p:ext uri="{BB962C8B-B14F-4D97-AF65-F5344CB8AC3E}">
        <p14:creationId xmlns:p14="http://schemas.microsoft.com/office/powerpoint/2010/main" val="3414158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19</a:t>
            </a:fld>
            <a:endParaRPr lang="zh-CN" altLang="en-US"/>
          </a:p>
        </p:txBody>
      </p:sp>
    </p:spTree>
    <p:extLst>
      <p:ext uri="{BB962C8B-B14F-4D97-AF65-F5344CB8AC3E}">
        <p14:creationId xmlns:p14="http://schemas.microsoft.com/office/powerpoint/2010/main" val="27441174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20</a:t>
            </a:fld>
            <a:endParaRPr lang="zh-CN" altLang="en-US"/>
          </a:p>
        </p:txBody>
      </p:sp>
    </p:spTree>
    <p:extLst>
      <p:ext uri="{BB962C8B-B14F-4D97-AF65-F5344CB8AC3E}">
        <p14:creationId xmlns:p14="http://schemas.microsoft.com/office/powerpoint/2010/main" val="856808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21</a:t>
            </a:fld>
            <a:endParaRPr lang="zh-CN" altLang="en-US"/>
          </a:p>
        </p:txBody>
      </p:sp>
    </p:spTree>
    <p:extLst>
      <p:ext uri="{BB962C8B-B14F-4D97-AF65-F5344CB8AC3E}">
        <p14:creationId xmlns:p14="http://schemas.microsoft.com/office/powerpoint/2010/main" val="16467825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22</a:t>
            </a:fld>
            <a:endParaRPr lang="zh-CN" altLang="en-US"/>
          </a:p>
        </p:txBody>
      </p:sp>
    </p:spTree>
    <p:extLst>
      <p:ext uri="{BB962C8B-B14F-4D97-AF65-F5344CB8AC3E}">
        <p14:creationId xmlns:p14="http://schemas.microsoft.com/office/powerpoint/2010/main" val="28642339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23</a:t>
            </a:fld>
            <a:endParaRPr lang="zh-CN" altLang="en-US"/>
          </a:p>
        </p:txBody>
      </p:sp>
    </p:spTree>
    <p:extLst>
      <p:ext uri="{BB962C8B-B14F-4D97-AF65-F5344CB8AC3E}">
        <p14:creationId xmlns:p14="http://schemas.microsoft.com/office/powerpoint/2010/main" val="3775576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t>24</a:t>
            </a:fld>
            <a:endParaRPr lang="zh-CN" altLang="en-US"/>
          </a:p>
        </p:txBody>
      </p:sp>
    </p:spTree>
    <p:extLst>
      <p:ext uri="{BB962C8B-B14F-4D97-AF65-F5344CB8AC3E}">
        <p14:creationId xmlns:p14="http://schemas.microsoft.com/office/powerpoint/2010/main" val="4119078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5A05C-F0C7-42B6-A6FD-D285A38D1488}"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57735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3C446E7-EB3A-4DF4-831F-424C53C8C3F8}" type="datetimeFigureOut">
              <a:rPr lang="zh-CN" altLang="en-US" smtClean="0"/>
              <a:t>2017/12/18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F1D201-DA2E-4C82-BBD6-BB08B62CF8CE}" type="slidenum">
              <a:rPr lang="zh-CN" altLang="en-US" smtClean="0"/>
              <a:t>‹#›</a:t>
            </a:fld>
            <a:endParaRPr lang="zh-CN" altLang="en-US"/>
          </a:p>
        </p:txBody>
      </p:sp>
    </p:spTree>
    <p:extLst>
      <p:ext uri="{BB962C8B-B14F-4D97-AF65-F5344CB8AC3E}">
        <p14:creationId xmlns:p14="http://schemas.microsoft.com/office/powerpoint/2010/main" val="360056585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160336"/>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446E7-EB3A-4DF4-831F-424C53C8C3F8}" type="datetimeFigureOut">
              <a:rPr lang="zh-CN" altLang="en-US" smtClean="0"/>
              <a:t>2017/12/18</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F1D201-DA2E-4C82-BBD6-BB08B62CF8CE}" type="slidenum">
              <a:rPr lang="zh-CN" altLang="en-US" smtClean="0"/>
              <a:t>‹#›</a:t>
            </a:fld>
            <a:endParaRPr lang="zh-CN" altLang="en-US"/>
          </a:p>
        </p:txBody>
      </p:sp>
    </p:spTree>
    <p:extLst>
      <p:ext uri="{BB962C8B-B14F-4D97-AF65-F5344CB8AC3E}">
        <p14:creationId xmlns:p14="http://schemas.microsoft.com/office/powerpoint/2010/main" val="1210261750"/>
      </p:ext>
    </p:extLst>
  </p:cSld>
  <p:clrMap bg1="lt1" tx1="dk1" bg2="lt2" tx2="dk2" accent1="accent1" accent2="accent2" accent3="accent3" accent4="accent4" accent5="accent5" accent6="accent6" hlink="hlink" folHlink="folHlink"/>
  <p:sldLayoutIdLst>
    <p:sldLayoutId id="2147483655" r:id="rId1"/>
  </p:sldLayoutIdLst>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2.jp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hemeOverride" Target="../theme/themeOverride2.xml"/><Relationship Id="rId5" Type="http://schemas.openxmlformats.org/officeDocument/2006/relationships/image" Target="../media/image5.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hemeOverride" Target="../theme/themeOverride3.xml"/><Relationship Id="rId6" Type="http://schemas.openxmlformats.org/officeDocument/2006/relationships/image" Target="../media/image6.jpg"/><Relationship Id="rId5" Type="http://schemas.openxmlformats.org/officeDocument/2006/relationships/image" Target="../media/image2.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hemeOverride" Target="../theme/themeOverride6.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hemeOverride" Target="../theme/themeOverride7.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hemeOverride" Target="../theme/themeOverride8.xml"/><Relationship Id="rId5" Type="http://schemas.openxmlformats.org/officeDocument/2006/relationships/chart" Target="../charts/char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hemeOverride" Target="../theme/themeOverride10.xml"/><Relationship Id="rId6" Type="http://schemas.openxmlformats.org/officeDocument/2006/relationships/image" Target="../media/image6.jpg"/><Relationship Id="rId5" Type="http://schemas.openxmlformats.org/officeDocument/2006/relationships/image" Target="../media/image2.jp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chart" Target="../charts/chart2.xm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1.xml"/><Relationship Id="rId7" Type="http://schemas.openxmlformats.org/officeDocument/2006/relationships/diagramQuickStyle" Target="../diagrams/quickStyle1.xml"/><Relationship Id="rId2" Type="http://schemas.openxmlformats.org/officeDocument/2006/relationships/slideLayout" Target="../slideLayouts/slideLayout1.xml"/><Relationship Id="rId1" Type="http://schemas.openxmlformats.org/officeDocument/2006/relationships/themeOverride" Target="../theme/themeOverride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jpg"/><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hemeOverride" Target="../theme/themeOverride15.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hemeOverride" Target="../theme/themeOverride16.xml"/><Relationship Id="rId6" Type="http://schemas.openxmlformats.org/officeDocument/2006/relationships/image" Target="../media/image6.jpg"/><Relationship Id="rId5" Type="http://schemas.openxmlformats.org/officeDocument/2006/relationships/image" Target="../media/image2.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8.xml"/><Relationship Id="rId4" Type="http://schemas.openxmlformats.org/officeDocument/2006/relationships/image" Target="../media/image2.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9.xml"/><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hemeOverride" Target="../theme/themeOverride20.xml"/><Relationship Id="rId5" Type="http://schemas.openxmlformats.org/officeDocument/2006/relationships/image" Target="../media/image11.png"/><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hemeOverride" Target="../theme/themeOverride21.xml"/><Relationship Id="rId6" Type="http://schemas.openxmlformats.org/officeDocument/2006/relationships/image" Target="../media/image6.jpg"/><Relationship Id="rId5" Type="http://schemas.openxmlformats.org/officeDocument/2006/relationships/image" Target="../media/image2.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hemeOverride" Target="../theme/themeOverride2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notesSlide" Target="../notesSlides/notesSlide21.xml"/><Relationship Id="rId7"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2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5.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24.xml"/><Relationship Id="rId7"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hemeOverride" Target="../theme/themeOverride26.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hemeOverride" Target="../theme/themeOverride27.xml"/><Relationship Id="rId5" Type="http://schemas.openxmlformats.org/officeDocument/2006/relationships/image" Target="../media/image3.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6">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669096" y="207047"/>
            <a:ext cx="8856984" cy="6840761"/>
            <a:chOff x="-292885" y="434972"/>
            <a:chExt cx="8856984" cy="6840761"/>
          </a:xfrm>
        </p:grpSpPr>
        <p:pic>
          <p:nvPicPr>
            <p:cNvPr id="2" name="图片 1"/>
            <p:cNvPicPr>
              <a:picLocks noChangeAspect="1"/>
            </p:cNvPicPr>
            <p:nvPr/>
          </p:nvPicPr>
          <p:blipFill rotWithShape="1">
            <a:blip r:embed="rId7" cstate="print">
              <a:extLst>
                <a:ext uri="{28A0092B-C50C-407E-A947-70E740481C1C}">
                  <a14:useLocalDpi xmlns:a14="http://schemas.microsoft.com/office/drawing/2010/main" val="0"/>
                </a:ext>
              </a:extLst>
            </a:blip>
            <a:srcRect l="12166" t="11850" r="10396" b="13201"/>
            <a:stretch/>
          </p:blipFill>
          <p:spPr>
            <a:xfrm>
              <a:off x="-292885" y="434972"/>
              <a:ext cx="8856984" cy="6840761"/>
            </a:xfrm>
            <a:prstGeom prst="rect">
              <a:avLst/>
            </a:prstGeom>
          </p:spPr>
        </p:pic>
        <p:sp>
          <p:nvSpPr>
            <p:cNvPr id="3" name="矩形 2"/>
            <p:cNvSpPr/>
            <p:nvPr/>
          </p:nvSpPr>
          <p:spPr>
            <a:xfrm>
              <a:off x="301835" y="980728"/>
              <a:ext cx="7410929" cy="44887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TextBox 7"/>
          <p:cNvSpPr>
            <a:spLocks noChangeArrowheads="1"/>
          </p:cNvSpPr>
          <p:nvPr/>
        </p:nvSpPr>
        <p:spPr bwMode="auto">
          <a:xfrm>
            <a:off x="2569196" y="1347868"/>
            <a:ext cx="7056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36475C"/>
                </a:solidFill>
                <a:latin typeface="微软雅黑" panose="020B0503020204020204" pitchFamily="34" charset="-122"/>
                <a:ea typeface="微软雅黑" panose="020B0503020204020204" pitchFamily="34" charset="-122"/>
                <a:sym typeface="微软雅黑" panose="020B0503020204020204" pitchFamily="34" charset="-122"/>
              </a:rPr>
              <a:t>人事年终汇报</a:t>
            </a:r>
          </a:p>
        </p:txBody>
      </p:sp>
      <p:cxnSp>
        <p:nvCxnSpPr>
          <p:cNvPr id="58" name="直接连接符 57"/>
          <p:cNvCxnSpPr/>
          <p:nvPr/>
        </p:nvCxnSpPr>
        <p:spPr>
          <a:xfrm>
            <a:off x="3000394" y="2363531"/>
            <a:ext cx="6194388" cy="0"/>
          </a:xfrm>
          <a:prstGeom prst="line">
            <a:avLst/>
          </a:prstGeom>
          <a:ln w="19050">
            <a:solidFill>
              <a:srgbClr val="202A36"/>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9" name="TextBox 7"/>
          <p:cNvSpPr>
            <a:spLocks noChangeArrowheads="1"/>
          </p:cNvSpPr>
          <p:nvPr/>
        </p:nvSpPr>
        <p:spPr bwMode="auto">
          <a:xfrm>
            <a:off x="3963903" y="2543443"/>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商务通用动态</a:t>
            </a:r>
            <a:r>
              <a:rPr lang="en-US" altLang="zh-CN"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400" b="1"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grpSp>
        <p:nvGrpSpPr>
          <p:cNvPr id="61" name="_6"/>
          <p:cNvGrpSpPr>
            <a:grpSpLocks/>
          </p:cNvGrpSpPr>
          <p:nvPr/>
        </p:nvGrpSpPr>
        <p:grpSpPr bwMode="auto">
          <a:xfrm>
            <a:off x="4772111" y="3851461"/>
            <a:ext cx="499566" cy="499662"/>
            <a:chOff x="0" y="0"/>
            <a:chExt cx="965499" cy="965499"/>
          </a:xfrm>
        </p:grpSpPr>
        <p:sp>
          <p:nvSpPr>
            <p:cNvPr id="62"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3"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4" name="_7"/>
          <p:cNvGrpSpPr>
            <a:grpSpLocks/>
          </p:cNvGrpSpPr>
          <p:nvPr/>
        </p:nvGrpSpPr>
        <p:grpSpPr bwMode="auto">
          <a:xfrm>
            <a:off x="5309647" y="3851461"/>
            <a:ext cx="500387" cy="499662"/>
            <a:chOff x="0" y="0"/>
            <a:chExt cx="965499" cy="965499"/>
          </a:xfrm>
        </p:grpSpPr>
        <p:sp>
          <p:nvSpPr>
            <p:cNvPr id="65"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6"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7" name="_8"/>
          <p:cNvGrpSpPr>
            <a:grpSpLocks/>
          </p:cNvGrpSpPr>
          <p:nvPr/>
        </p:nvGrpSpPr>
        <p:grpSpPr bwMode="auto">
          <a:xfrm>
            <a:off x="5847805" y="3851461"/>
            <a:ext cx="499566" cy="499662"/>
            <a:chOff x="0" y="0"/>
            <a:chExt cx="965499" cy="965499"/>
          </a:xfrm>
        </p:grpSpPr>
        <p:sp>
          <p:nvSpPr>
            <p:cNvPr id="68"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9"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0" name="_9"/>
          <p:cNvGrpSpPr>
            <a:grpSpLocks/>
          </p:cNvGrpSpPr>
          <p:nvPr/>
        </p:nvGrpSpPr>
        <p:grpSpPr bwMode="auto">
          <a:xfrm>
            <a:off x="6385340" y="3851461"/>
            <a:ext cx="499566" cy="499662"/>
            <a:chOff x="0" y="0"/>
            <a:chExt cx="965499" cy="965499"/>
          </a:xfrm>
        </p:grpSpPr>
        <p:sp>
          <p:nvSpPr>
            <p:cNvPr id="71"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2"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3" name="_10"/>
          <p:cNvGrpSpPr>
            <a:grpSpLocks/>
          </p:cNvGrpSpPr>
          <p:nvPr/>
        </p:nvGrpSpPr>
        <p:grpSpPr bwMode="auto">
          <a:xfrm>
            <a:off x="6922875" y="3851461"/>
            <a:ext cx="499566" cy="499662"/>
            <a:chOff x="0" y="0"/>
            <a:chExt cx="965499" cy="965499"/>
          </a:xfrm>
        </p:grpSpPr>
        <p:sp>
          <p:nvSpPr>
            <p:cNvPr id="74"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5"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sp>
        <p:nvSpPr>
          <p:cNvPr id="76" name="矩形 75"/>
          <p:cNvSpPr/>
          <p:nvPr/>
        </p:nvSpPr>
        <p:spPr>
          <a:xfrm>
            <a:off x="2263815" y="3078038"/>
            <a:ext cx="7407425" cy="66201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矩形 76"/>
          <p:cNvSpPr/>
          <p:nvPr/>
        </p:nvSpPr>
        <p:spPr>
          <a:xfrm>
            <a:off x="3425263" y="3165763"/>
            <a:ext cx="5469767" cy="461665"/>
          </a:xfrm>
          <a:prstGeom prst="rect">
            <a:avLst/>
          </a:prstGeom>
          <a:noFill/>
          <a:ln>
            <a:noFill/>
          </a:ln>
        </p:spPr>
        <p:txBody>
          <a:bodyPr wrap="none">
            <a:spAutoFit/>
          </a:bodyPr>
          <a:lstStyle/>
          <a:p>
            <a:r>
              <a:rPr lang="zh-CN" altLang="en-US" sz="2400" dirty="0">
                <a:solidFill>
                  <a:prstClr val="white"/>
                </a:solidFill>
                <a:latin typeface="微软雅黑" panose="020B0503020204020204" pitchFamily="34" charset="-122"/>
                <a:ea typeface="微软雅黑" panose="020B0503020204020204" pitchFamily="34" charset="-122"/>
              </a:rPr>
              <a:t>汇报人</a:t>
            </a:r>
            <a:r>
              <a:rPr lang="zh-CN" altLang="en-US" sz="2400" dirty="0" smtClean="0">
                <a:solidFill>
                  <a:prstClr val="white"/>
                </a:solidFill>
                <a:latin typeface="微软雅黑" panose="020B0503020204020204" pitchFamily="34" charset="-122"/>
                <a:ea typeface="微软雅黑" panose="020B0503020204020204" pitchFamily="34" charset="-122"/>
              </a:rPr>
              <a:t>：</a:t>
            </a:r>
            <a:r>
              <a:rPr lang="zh-CN" altLang="en-US" sz="2400" dirty="0">
                <a:solidFill>
                  <a:prstClr val="white"/>
                </a:solidFill>
                <a:latin typeface="微软雅黑" panose="020B0503020204020204" pitchFamily="34" charset="-122"/>
                <a:ea typeface="微软雅黑" panose="020B0503020204020204" pitchFamily="34" charset="-122"/>
              </a:rPr>
              <a:t>小沐沐</a:t>
            </a:r>
            <a:r>
              <a:rPr lang="zh-CN" altLang="en-US" sz="2400" dirty="0" smtClean="0">
                <a:solidFill>
                  <a:prstClr val="white"/>
                </a:solidFill>
                <a:latin typeface="微软雅黑" panose="020B0503020204020204" pitchFamily="34" charset="-122"/>
                <a:ea typeface="微软雅黑" panose="020B0503020204020204" pitchFamily="34" charset="-122"/>
              </a:rPr>
              <a:t>     </a:t>
            </a:r>
            <a:r>
              <a:rPr lang="zh-CN" altLang="en-US" sz="2400" dirty="0">
                <a:solidFill>
                  <a:prstClr val="white"/>
                </a:solidFill>
                <a:latin typeface="微软雅黑" panose="020B0503020204020204" pitchFamily="34" charset="-122"/>
                <a:ea typeface="微软雅黑" panose="020B0503020204020204" pitchFamily="34" charset="-122"/>
              </a:rPr>
              <a:t>时间：</a:t>
            </a:r>
            <a:r>
              <a:rPr lang="en-US" altLang="zh-CN" sz="2400" dirty="0">
                <a:solidFill>
                  <a:prstClr val="white"/>
                </a:solidFill>
                <a:latin typeface="微软雅黑" panose="020B0503020204020204" pitchFamily="34" charset="-122"/>
                <a:ea typeface="微软雅黑" panose="020B0503020204020204" pitchFamily="34" charset="-122"/>
              </a:rPr>
              <a:t>20XX-08-28</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78" name="TextBox 7"/>
          <p:cNvSpPr>
            <a:spLocks noChangeArrowheads="1"/>
          </p:cNvSpPr>
          <p:nvPr/>
        </p:nvSpPr>
        <p:spPr bwMode="auto">
          <a:xfrm>
            <a:off x="3014717" y="4541536"/>
            <a:ext cx="6043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可根据实际内容增删目录标题或小标题数目</a:t>
            </a:r>
          </a:p>
        </p:txBody>
      </p:sp>
      <p:pic>
        <p:nvPicPr>
          <p:cNvPr id="5" name="Valentin - A Little Story">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933463" y="7039448"/>
            <a:ext cx="2726256" cy="2726256"/>
          </a:xfrm>
          <a:prstGeom prst="rect">
            <a:avLst/>
          </a:prstGeom>
        </p:spPr>
      </p:pic>
    </p:spTree>
    <p:extLst>
      <p:ext uri="{BB962C8B-B14F-4D97-AF65-F5344CB8AC3E}">
        <p14:creationId xmlns:p14="http://schemas.microsoft.com/office/powerpoint/2010/main" val="1063576583"/>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par>
                                <p:cTn id="13" presetID="52" presetClass="entr" presetSubtype="0" fill="hold" grpId="0" nodeType="withEffect">
                                  <p:stCondLst>
                                    <p:cond delay="500"/>
                                  </p:stCondLst>
                                  <p:iterate type="lt">
                                    <p:tmPct val="10000"/>
                                  </p:iterate>
                                  <p:childTnLst>
                                    <p:set>
                                      <p:cBhvr>
                                        <p:cTn id="14" dur="1" fill="hold">
                                          <p:stCondLst>
                                            <p:cond delay="0"/>
                                          </p:stCondLst>
                                        </p:cTn>
                                        <p:tgtEl>
                                          <p:spTgt spid="57"/>
                                        </p:tgtEl>
                                        <p:attrNameLst>
                                          <p:attrName>style.visibility</p:attrName>
                                        </p:attrNameLst>
                                      </p:cBhvr>
                                      <p:to>
                                        <p:strVal val="visible"/>
                                      </p:to>
                                    </p:set>
                                    <p:animScale>
                                      <p:cBhvr>
                                        <p:cTn id="15"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57"/>
                                        </p:tgtEl>
                                        <p:attrNameLst>
                                          <p:attrName>ppt_x</p:attrName>
                                          <p:attrName>ppt_y</p:attrName>
                                        </p:attrNameLst>
                                      </p:cBhvr>
                                    </p:animMotion>
                                    <p:animEffect transition="in" filter="fade">
                                      <p:cBhvr>
                                        <p:cTn id="17" dur="1000"/>
                                        <p:tgtEl>
                                          <p:spTgt spid="57"/>
                                        </p:tgtEl>
                                      </p:cBhvr>
                                    </p:animEffect>
                                  </p:childTnLst>
                                </p:cTn>
                              </p:par>
                              <p:par>
                                <p:cTn id="18" presetID="22" presetClass="entr" presetSubtype="8" fill="hold" nodeType="withEffect">
                                  <p:stCondLst>
                                    <p:cond delay="1000"/>
                                  </p:stCondLst>
                                  <p:childTnLst>
                                    <p:set>
                                      <p:cBhvr>
                                        <p:cTn id="19" dur="1" fill="hold">
                                          <p:stCondLst>
                                            <p:cond delay="0"/>
                                          </p:stCondLst>
                                        </p:cTn>
                                        <p:tgtEl>
                                          <p:spTgt spid="58"/>
                                        </p:tgtEl>
                                        <p:attrNameLst>
                                          <p:attrName>style.visibility</p:attrName>
                                        </p:attrNameLst>
                                      </p:cBhvr>
                                      <p:to>
                                        <p:strVal val="visible"/>
                                      </p:to>
                                    </p:set>
                                    <p:animEffect transition="in" filter="wipe(left)">
                                      <p:cBhvr>
                                        <p:cTn id="20" dur="500"/>
                                        <p:tgtEl>
                                          <p:spTgt spid="58"/>
                                        </p:tgtEl>
                                      </p:cBhvr>
                                    </p:animEffect>
                                  </p:childTnLst>
                                </p:cTn>
                              </p:par>
                              <p:par>
                                <p:cTn id="21" presetID="22" presetClass="entr" presetSubtype="8" fill="hold" grpId="0" nodeType="withEffect">
                                  <p:stCondLst>
                                    <p:cond delay="150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800"/>
                                        <p:tgtEl>
                                          <p:spTgt spid="59"/>
                                        </p:tgtEl>
                                      </p:cBhvr>
                                    </p:animEffect>
                                  </p:childTnLst>
                                </p:cTn>
                              </p:par>
                              <p:par>
                                <p:cTn id="24" presetID="23" presetClass="entr" presetSubtype="16" fill="hold" nodeType="withEffect">
                                  <p:stCondLst>
                                    <p:cond delay="125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childTnLst>
                                </p:cTn>
                              </p:par>
                              <p:par>
                                <p:cTn id="28" presetID="23" presetClass="entr" presetSubtype="16" fill="hold" nodeType="withEffect">
                                  <p:stCondLst>
                                    <p:cond delay="150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childTnLst>
                                </p:cTn>
                              </p:par>
                              <p:par>
                                <p:cTn id="32" presetID="23" presetClass="entr" presetSubtype="16" fill="hold" nodeType="withEffect">
                                  <p:stCondLst>
                                    <p:cond delay="1750"/>
                                  </p:stCondLst>
                                  <p:childTnLst>
                                    <p:set>
                                      <p:cBhvr>
                                        <p:cTn id="33" dur="1" fill="hold">
                                          <p:stCondLst>
                                            <p:cond delay="0"/>
                                          </p:stCondLst>
                                        </p:cTn>
                                        <p:tgtEl>
                                          <p:spTgt spid="67"/>
                                        </p:tgtEl>
                                        <p:attrNameLst>
                                          <p:attrName>style.visibility</p:attrName>
                                        </p:attrNameLst>
                                      </p:cBhvr>
                                      <p:to>
                                        <p:strVal val="visible"/>
                                      </p:to>
                                    </p:set>
                                    <p:anim calcmode="lin" valueType="num">
                                      <p:cBhvr>
                                        <p:cTn id="34" dur="500" fill="hold"/>
                                        <p:tgtEl>
                                          <p:spTgt spid="67"/>
                                        </p:tgtEl>
                                        <p:attrNameLst>
                                          <p:attrName>ppt_w</p:attrName>
                                        </p:attrNameLst>
                                      </p:cBhvr>
                                      <p:tavLst>
                                        <p:tav tm="0">
                                          <p:val>
                                            <p:fltVal val="0"/>
                                          </p:val>
                                        </p:tav>
                                        <p:tav tm="100000">
                                          <p:val>
                                            <p:strVal val="#ppt_w"/>
                                          </p:val>
                                        </p:tav>
                                      </p:tavLst>
                                    </p:anim>
                                    <p:anim calcmode="lin" valueType="num">
                                      <p:cBhvr>
                                        <p:cTn id="35" dur="500" fill="hold"/>
                                        <p:tgtEl>
                                          <p:spTgt spid="67"/>
                                        </p:tgtEl>
                                        <p:attrNameLst>
                                          <p:attrName>ppt_h</p:attrName>
                                        </p:attrNameLst>
                                      </p:cBhvr>
                                      <p:tavLst>
                                        <p:tav tm="0">
                                          <p:val>
                                            <p:fltVal val="0"/>
                                          </p:val>
                                        </p:tav>
                                        <p:tav tm="100000">
                                          <p:val>
                                            <p:strVal val="#ppt_h"/>
                                          </p:val>
                                        </p:tav>
                                      </p:tavLst>
                                    </p:anim>
                                  </p:childTnLst>
                                </p:cTn>
                              </p:par>
                              <p:par>
                                <p:cTn id="36" presetID="23" presetClass="entr" presetSubtype="16" fill="hold" nodeType="withEffect">
                                  <p:stCondLst>
                                    <p:cond delay="2000"/>
                                  </p:stCondLst>
                                  <p:childTnLst>
                                    <p:set>
                                      <p:cBhvr>
                                        <p:cTn id="37" dur="1" fill="hold">
                                          <p:stCondLst>
                                            <p:cond delay="0"/>
                                          </p:stCondLst>
                                        </p:cTn>
                                        <p:tgtEl>
                                          <p:spTgt spid="70"/>
                                        </p:tgtEl>
                                        <p:attrNameLst>
                                          <p:attrName>style.visibility</p:attrName>
                                        </p:attrNameLst>
                                      </p:cBhvr>
                                      <p:to>
                                        <p:strVal val="visible"/>
                                      </p:to>
                                    </p:set>
                                    <p:anim calcmode="lin" valueType="num">
                                      <p:cBhvr>
                                        <p:cTn id="38" dur="500" fill="hold"/>
                                        <p:tgtEl>
                                          <p:spTgt spid="70"/>
                                        </p:tgtEl>
                                        <p:attrNameLst>
                                          <p:attrName>ppt_w</p:attrName>
                                        </p:attrNameLst>
                                      </p:cBhvr>
                                      <p:tavLst>
                                        <p:tav tm="0">
                                          <p:val>
                                            <p:fltVal val="0"/>
                                          </p:val>
                                        </p:tav>
                                        <p:tav tm="100000">
                                          <p:val>
                                            <p:strVal val="#ppt_w"/>
                                          </p:val>
                                        </p:tav>
                                      </p:tavLst>
                                    </p:anim>
                                    <p:anim calcmode="lin" valueType="num">
                                      <p:cBhvr>
                                        <p:cTn id="39" dur="500" fill="hold"/>
                                        <p:tgtEl>
                                          <p:spTgt spid="70"/>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225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childTnLst>
                                </p:cTn>
                              </p:par>
                            </p:childTnLst>
                          </p:cTn>
                        </p:par>
                        <p:par>
                          <p:cTn id="44" fill="hold">
                            <p:stCondLst>
                              <p:cond delay="2750"/>
                            </p:stCondLst>
                            <p:childTnLst>
                              <p:par>
                                <p:cTn id="45" presetID="10" presetClass="entr" presetSubtype="0" fill="hold" grpId="0" nodeType="afterEffect">
                                  <p:stCondLst>
                                    <p:cond delay="0"/>
                                  </p:stCondLst>
                                  <p:childTnLst>
                                    <p:set>
                                      <p:cBhvr>
                                        <p:cTn id="46" dur="1" fill="hold">
                                          <p:stCondLst>
                                            <p:cond delay="0"/>
                                          </p:stCondLst>
                                        </p:cTn>
                                        <p:tgtEl>
                                          <p:spTgt spid="76"/>
                                        </p:tgtEl>
                                        <p:attrNameLst>
                                          <p:attrName>style.visibility</p:attrName>
                                        </p:attrNameLst>
                                      </p:cBhvr>
                                      <p:to>
                                        <p:strVal val="visible"/>
                                      </p:to>
                                    </p:set>
                                    <p:animEffect transition="in" filter="fade">
                                      <p:cBhvr>
                                        <p:cTn id="47" dur="500"/>
                                        <p:tgtEl>
                                          <p:spTgt spid="7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750"/>
                                        <p:tgtEl>
                                          <p:spTgt spid="77"/>
                                        </p:tgtEl>
                                      </p:cBhvr>
                                    </p:animEffect>
                                  </p:childTnLst>
                                </p:cTn>
                              </p:par>
                              <p:par>
                                <p:cTn id="51" presetID="42" presetClass="path" presetSubtype="0" decel="50000" fill="hold" grpId="1" nodeType="withEffect">
                                  <p:stCondLst>
                                    <p:cond delay="500"/>
                                  </p:stCondLst>
                                  <p:childTnLst>
                                    <p:animMotion origin="layout" path="M 3.19708E-6 1.11111E-6 L 3.19708E-6 0.09861 " pathEditMode="relative" rAng="0" ptsTypes="AA">
                                      <p:cBhvr>
                                        <p:cTn id="52" dur="750" spd="-100000" fill="hold"/>
                                        <p:tgtEl>
                                          <p:spTgt spid="77"/>
                                        </p:tgtEl>
                                        <p:attrNameLst>
                                          <p:attrName>ppt_x</p:attrName>
                                          <p:attrName>ppt_y</p:attrName>
                                        </p:attrNameLst>
                                      </p:cBhvr>
                                      <p:rCtr x="0" y="4931"/>
                                    </p:animMotion>
                                  </p:childTnLst>
                                </p:cTn>
                              </p:par>
                              <p:par>
                                <p:cTn id="53" presetID="22" presetClass="entr" presetSubtype="8" fill="hold" grpId="0" nodeType="withEffect">
                                  <p:stCondLst>
                                    <p:cond delay="1500"/>
                                  </p:stCondLst>
                                  <p:childTnLst>
                                    <p:set>
                                      <p:cBhvr>
                                        <p:cTn id="54" dur="1" fill="hold">
                                          <p:stCondLst>
                                            <p:cond delay="0"/>
                                          </p:stCondLst>
                                        </p:cTn>
                                        <p:tgtEl>
                                          <p:spTgt spid="78"/>
                                        </p:tgtEl>
                                        <p:attrNameLst>
                                          <p:attrName>style.visibility</p:attrName>
                                        </p:attrNameLst>
                                      </p:cBhvr>
                                      <p:to>
                                        <p:strVal val="visible"/>
                                      </p:to>
                                    </p:set>
                                    <p:animEffect transition="in" filter="wipe(left)">
                                      <p:cBhvr>
                                        <p:cTn id="55" dur="8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56" repeatCount="indefinite" fill="remove" display="0">
                  <p:stCondLst>
                    <p:cond delay="indefinite"/>
                  </p:stCondLst>
                  <p:endCondLst>
                    <p:cond evt="onStopAudio" delay="0">
                      <p:tgtEl>
                        <p:sldTgt/>
                      </p:tgtEl>
                    </p:cond>
                  </p:endCondLst>
                </p:cTn>
                <p:tgtEl>
                  <p:spTgt spid="5"/>
                </p:tgtEl>
              </p:cMediaNode>
            </p:audio>
          </p:childTnLst>
        </p:cTn>
      </p:par>
    </p:tnLst>
    <p:bldLst>
      <p:bldP spid="57" grpId="0"/>
      <p:bldP spid="59" grpId="0"/>
      <p:bldP spid="76" grpId="0" animBg="1"/>
      <p:bldP spid="77" grpId="0"/>
      <p:bldP spid="77" grpId="1"/>
      <p:bldP spid="78" grpId="0"/>
    </p:bldLst>
  </p:timing>
  <p:extLst mod="1">
    <p:ext uri="{E180D4A7-C9FB-4DFB-919C-405C955672EB}">
      <p14:showEvtLst xmlns:p14="http://schemas.microsoft.com/office/powerpoint/2010/main">
        <p14:playEvt time="1" objId="5"/>
      </p14:showEvtLst>
    </p:ext>
  </p:extLs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68" name="Group 10">
            <a:extLst>
              <a:ext uri="{FF2B5EF4-FFF2-40B4-BE49-F238E27FC236}">
                <a16:creationId xmlns="" xmlns:a16="http://schemas.microsoft.com/office/drawing/2014/main" id="{D0ECFCB4-F28D-4DA4-9AC5-13A4FD2281AF}"/>
              </a:ext>
            </a:extLst>
          </p:cNvPr>
          <p:cNvGrpSpPr/>
          <p:nvPr/>
        </p:nvGrpSpPr>
        <p:grpSpPr>
          <a:xfrm>
            <a:off x="6326442" y="1998052"/>
            <a:ext cx="4416563" cy="707885"/>
            <a:chOff x="6764723" y="1520469"/>
            <a:chExt cx="4416563" cy="707886"/>
          </a:xfrm>
        </p:grpSpPr>
        <p:sp>
          <p:nvSpPr>
            <p:cNvPr id="69" name="TextBox 11">
              <a:extLst>
                <a:ext uri="{FF2B5EF4-FFF2-40B4-BE49-F238E27FC236}">
                  <a16:creationId xmlns="" xmlns:a16="http://schemas.microsoft.com/office/drawing/2014/main" id="{16BFCEAD-53FD-4711-8505-CF7CEE1CF0A5}"/>
                </a:ext>
              </a:extLst>
            </p:cNvPr>
            <p:cNvSpPr txBox="1"/>
            <p:nvPr/>
          </p:nvSpPr>
          <p:spPr>
            <a:xfrm>
              <a:off x="6764723" y="1520469"/>
              <a:ext cx="655949" cy="707886"/>
            </a:xfrm>
            <a:prstGeom prst="rect">
              <a:avLst/>
            </a:prstGeom>
            <a:noFill/>
          </p:spPr>
          <p:txBody>
            <a:bodyPr wrap="none" anchor="ctr">
              <a:normAutofit fontScale="85000" lnSpcReduction="20000"/>
            </a:bodyPr>
            <a:lstStyle/>
            <a:p>
              <a:pPr algn="ctr"/>
              <a:r>
                <a:rPr lang="en-US" altLang="zh-CN" sz="5333" dirty="0">
                  <a:solidFill>
                    <a:srgbClr val="36475C"/>
                  </a:solidFill>
                  <a:latin typeface="Impact" panose="020B0806030902050204" pitchFamily="34" charset="0"/>
                </a:rPr>
                <a:t>01</a:t>
              </a:r>
            </a:p>
          </p:txBody>
        </p:sp>
        <p:grpSp>
          <p:nvGrpSpPr>
            <p:cNvPr id="70" name="Group 12">
              <a:extLst>
                <a:ext uri="{FF2B5EF4-FFF2-40B4-BE49-F238E27FC236}">
                  <a16:creationId xmlns="" xmlns:a16="http://schemas.microsoft.com/office/drawing/2014/main" id="{4631852A-0952-465C-82E3-AE087D676D69}"/>
                </a:ext>
              </a:extLst>
            </p:cNvPr>
            <p:cNvGrpSpPr/>
            <p:nvPr/>
          </p:nvGrpSpPr>
          <p:grpSpPr>
            <a:xfrm>
              <a:off x="7218712" y="1592796"/>
              <a:ext cx="3962574" cy="563232"/>
              <a:chOff x="3943834" y="704409"/>
              <a:chExt cx="3962574" cy="563232"/>
            </a:xfrm>
          </p:grpSpPr>
          <p:sp>
            <p:nvSpPr>
              <p:cNvPr id="71" name="TextBox 13">
                <a:extLst>
                  <a:ext uri="{FF2B5EF4-FFF2-40B4-BE49-F238E27FC236}">
                    <a16:creationId xmlns="" xmlns:a16="http://schemas.microsoft.com/office/drawing/2014/main" id="{1AC60491-7BB1-46F2-8CB9-2A97127E92C9}"/>
                  </a:ext>
                </a:extLst>
              </p:cNvPr>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6475C"/>
                    </a:solidFill>
                  </a:rPr>
                  <a:t>工作概述</a:t>
                </a:r>
              </a:p>
            </p:txBody>
          </p:sp>
          <p:sp>
            <p:nvSpPr>
              <p:cNvPr id="124" name="TextBox 14">
                <a:extLst>
                  <a:ext uri="{FF2B5EF4-FFF2-40B4-BE49-F238E27FC236}">
                    <a16:creationId xmlns="" xmlns:a16="http://schemas.microsoft.com/office/drawing/2014/main" id="{352628AD-0A21-462A-8615-FD37AF85E07D}"/>
                  </a:ext>
                </a:extLst>
              </p:cNvPr>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6475C"/>
                    </a:solidFill>
                  </a:rPr>
                  <a:t>此部分内容作为文字排版占位显示 （建议使用主题字体）</a:t>
                </a:r>
              </a:p>
            </p:txBody>
          </p:sp>
        </p:grpSp>
      </p:grpSp>
      <p:grpSp>
        <p:nvGrpSpPr>
          <p:cNvPr id="125" name="Group 15">
            <a:extLst>
              <a:ext uri="{FF2B5EF4-FFF2-40B4-BE49-F238E27FC236}">
                <a16:creationId xmlns="" xmlns:a16="http://schemas.microsoft.com/office/drawing/2014/main" id="{39BD547E-A8D1-490A-89D4-19B003349533}"/>
              </a:ext>
            </a:extLst>
          </p:cNvPr>
          <p:cNvGrpSpPr/>
          <p:nvPr/>
        </p:nvGrpSpPr>
        <p:grpSpPr>
          <a:xfrm>
            <a:off x="6326442" y="2955970"/>
            <a:ext cx="4447821" cy="707885"/>
            <a:chOff x="6733465" y="2527404"/>
            <a:chExt cx="4447821" cy="707886"/>
          </a:xfrm>
        </p:grpSpPr>
        <p:sp>
          <p:nvSpPr>
            <p:cNvPr id="126" name="TextBox 16">
              <a:extLst>
                <a:ext uri="{FF2B5EF4-FFF2-40B4-BE49-F238E27FC236}">
                  <a16:creationId xmlns="" xmlns:a16="http://schemas.microsoft.com/office/drawing/2014/main" id="{2D76AE20-C9C4-4ABF-BECC-75AE6A483AC5}"/>
                </a:ext>
              </a:extLst>
            </p:cNvPr>
            <p:cNvSpPr txBox="1"/>
            <p:nvPr/>
          </p:nvSpPr>
          <p:spPr>
            <a:xfrm>
              <a:off x="6733465" y="2527404"/>
              <a:ext cx="718466" cy="707886"/>
            </a:xfrm>
            <a:prstGeom prst="rect">
              <a:avLst/>
            </a:prstGeom>
            <a:noFill/>
          </p:spPr>
          <p:txBody>
            <a:bodyPr wrap="none" anchor="ctr">
              <a:normAutofit fontScale="85000" lnSpcReduction="20000"/>
            </a:bodyPr>
            <a:lstStyle/>
            <a:p>
              <a:pPr algn="ctr"/>
              <a:r>
                <a:rPr lang="en-US" altLang="zh-CN" sz="5333">
                  <a:solidFill>
                    <a:srgbClr val="333333"/>
                  </a:solidFill>
                  <a:latin typeface="Impact" panose="020B0806030902050204" pitchFamily="34" charset="0"/>
                </a:rPr>
                <a:t>02</a:t>
              </a:r>
            </a:p>
          </p:txBody>
        </p:sp>
        <p:grpSp>
          <p:nvGrpSpPr>
            <p:cNvPr id="127" name="Group 17">
              <a:extLst>
                <a:ext uri="{FF2B5EF4-FFF2-40B4-BE49-F238E27FC236}">
                  <a16:creationId xmlns="" xmlns:a16="http://schemas.microsoft.com/office/drawing/2014/main" id="{1B06FA8E-1CE9-4867-BE6B-4E1E6C3703C8}"/>
                </a:ext>
              </a:extLst>
            </p:cNvPr>
            <p:cNvGrpSpPr/>
            <p:nvPr/>
          </p:nvGrpSpPr>
          <p:grpSpPr>
            <a:xfrm>
              <a:off x="7218712" y="2599731"/>
              <a:ext cx="3962574" cy="563232"/>
              <a:chOff x="3943834" y="704409"/>
              <a:chExt cx="3962574" cy="563232"/>
            </a:xfrm>
          </p:grpSpPr>
          <p:sp>
            <p:nvSpPr>
              <p:cNvPr id="128" name="TextBox 18">
                <a:extLst>
                  <a:ext uri="{FF2B5EF4-FFF2-40B4-BE49-F238E27FC236}">
                    <a16:creationId xmlns="" xmlns:a16="http://schemas.microsoft.com/office/drawing/2014/main" id="{AE27914B-BBFD-4D7E-B701-386EE5CA05E4}"/>
                  </a:ext>
                </a:extLst>
              </p:cNvPr>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33333"/>
                    </a:solidFill>
                  </a:rPr>
                  <a:t>完成情况</a:t>
                </a:r>
              </a:p>
            </p:txBody>
          </p:sp>
          <p:sp>
            <p:nvSpPr>
              <p:cNvPr id="129" name="TextBox 19">
                <a:extLst>
                  <a:ext uri="{FF2B5EF4-FFF2-40B4-BE49-F238E27FC236}">
                    <a16:creationId xmlns="" xmlns:a16="http://schemas.microsoft.com/office/drawing/2014/main" id="{D4DB8F07-1F4E-4ACD-8F4C-ACBF43E82676}"/>
                  </a:ext>
                </a:extLst>
              </p:cNvPr>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33333"/>
                    </a:solidFill>
                  </a:rPr>
                  <a:t>此部分内容作为文字排版占位显示 （建议使用主题字体）</a:t>
                </a:r>
              </a:p>
            </p:txBody>
          </p:sp>
        </p:grpSp>
      </p:grpSp>
      <p:grpSp>
        <p:nvGrpSpPr>
          <p:cNvPr id="130" name="Group 20">
            <a:extLst>
              <a:ext uri="{FF2B5EF4-FFF2-40B4-BE49-F238E27FC236}">
                <a16:creationId xmlns="" xmlns:a16="http://schemas.microsoft.com/office/drawing/2014/main" id="{DF3555F0-D941-4AB4-97B0-CFF23BD0396C}"/>
              </a:ext>
            </a:extLst>
          </p:cNvPr>
          <p:cNvGrpSpPr/>
          <p:nvPr/>
        </p:nvGrpSpPr>
        <p:grpSpPr>
          <a:xfrm>
            <a:off x="6326442" y="3808859"/>
            <a:ext cx="4455035" cy="707885"/>
            <a:chOff x="6726251" y="3534339"/>
            <a:chExt cx="4455035" cy="707886"/>
          </a:xfrm>
        </p:grpSpPr>
        <p:sp>
          <p:nvSpPr>
            <p:cNvPr id="131" name="TextBox 21">
              <a:extLst>
                <a:ext uri="{FF2B5EF4-FFF2-40B4-BE49-F238E27FC236}">
                  <a16:creationId xmlns="" xmlns:a16="http://schemas.microsoft.com/office/drawing/2014/main" id="{5AE5DBD7-A000-4CC9-90C5-5E98EDD66CCE}"/>
                </a:ext>
              </a:extLst>
            </p:cNvPr>
            <p:cNvSpPr txBox="1"/>
            <p:nvPr/>
          </p:nvSpPr>
          <p:spPr>
            <a:xfrm>
              <a:off x="6726251" y="3534339"/>
              <a:ext cx="732893" cy="707886"/>
            </a:xfrm>
            <a:prstGeom prst="rect">
              <a:avLst/>
            </a:prstGeom>
            <a:noFill/>
          </p:spPr>
          <p:txBody>
            <a:bodyPr wrap="none" anchor="ctr">
              <a:normAutofit fontScale="85000" lnSpcReduction="20000"/>
            </a:bodyPr>
            <a:lstStyle/>
            <a:p>
              <a:pPr algn="ctr"/>
              <a:r>
                <a:rPr lang="en-US" altLang="zh-CN" sz="5333">
                  <a:solidFill>
                    <a:srgbClr val="36475C"/>
                  </a:solidFill>
                  <a:latin typeface="Impact" panose="020B0806030902050204" pitchFamily="34" charset="0"/>
                </a:rPr>
                <a:t>03</a:t>
              </a:r>
            </a:p>
          </p:txBody>
        </p:sp>
        <p:grpSp>
          <p:nvGrpSpPr>
            <p:cNvPr id="132" name="Group 22">
              <a:extLst>
                <a:ext uri="{FF2B5EF4-FFF2-40B4-BE49-F238E27FC236}">
                  <a16:creationId xmlns="" xmlns:a16="http://schemas.microsoft.com/office/drawing/2014/main" id="{C17743E2-1482-4B50-A52E-17EC89DA8749}"/>
                </a:ext>
              </a:extLst>
            </p:cNvPr>
            <p:cNvGrpSpPr/>
            <p:nvPr/>
          </p:nvGrpSpPr>
          <p:grpSpPr>
            <a:xfrm>
              <a:off x="7218712" y="3606666"/>
              <a:ext cx="3962574" cy="563232"/>
              <a:chOff x="3943834" y="704409"/>
              <a:chExt cx="3962574" cy="563232"/>
            </a:xfrm>
          </p:grpSpPr>
          <p:sp>
            <p:nvSpPr>
              <p:cNvPr id="133" name="TextBox 23">
                <a:extLst>
                  <a:ext uri="{FF2B5EF4-FFF2-40B4-BE49-F238E27FC236}">
                    <a16:creationId xmlns="" xmlns:a16="http://schemas.microsoft.com/office/drawing/2014/main" id="{1B4F9022-120B-4AA0-BC45-155F892E44BA}"/>
                  </a:ext>
                </a:extLst>
              </p:cNvPr>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6475C"/>
                    </a:solidFill>
                  </a:rPr>
                  <a:t>工作不足</a:t>
                </a:r>
              </a:p>
            </p:txBody>
          </p:sp>
          <p:sp>
            <p:nvSpPr>
              <p:cNvPr id="134" name="TextBox 24">
                <a:extLst>
                  <a:ext uri="{FF2B5EF4-FFF2-40B4-BE49-F238E27FC236}">
                    <a16:creationId xmlns="" xmlns:a16="http://schemas.microsoft.com/office/drawing/2014/main" id="{4544DD29-F987-4EE6-9B0E-84E691A298CB}"/>
                  </a:ext>
                </a:extLst>
              </p:cNvPr>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6475C"/>
                    </a:solidFill>
                  </a:rPr>
                  <a:t>此部分内容作为文字排版占位显示 （建议使用主题字体）</a:t>
                </a:r>
              </a:p>
            </p:txBody>
          </p:sp>
        </p:grpSp>
      </p:grpSp>
      <p:grpSp>
        <p:nvGrpSpPr>
          <p:cNvPr id="135" name="Group 25">
            <a:extLst>
              <a:ext uri="{FF2B5EF4-FFF2-40B4-BE49-F238E27FC236}">
                <a16:creationId xmlns="" xmlns:a16="http://schemas.microsoft.com/office/drawing/2014/main" id="{7E54199D-9CB8-4A38-93B2-27ECFC0BB274}"/>
              </a:ext>
            </a:extLst>
          </p:cNvPr>
          <p:cNvGrpSpPr/>
          <p:nvPr/>
        </p:nvGrpSpPr>
        <p:grpSpPr>
          <a:xfrm>
            <a:off x="6327244" y="4661750"/>
            <a:ext cx="4447020" cy="707885"/>
            <a:chOff x="6734266" y="4541274"/>
            <a:chExt cx="4447020" cy="707886"/>
          </a:xfrm>
        </p:grpSpPr>
        <p:sp>
          <p:nvSpPr>
            <p:cNvPr id="136" name="TextBox 26">
              <a:extLst>
                <a:ext uri="{FF2B5EF4-FFF2-40B4-BE49-F238E27FC236}">
                  <a16:creationId xmlns="" xmlns:a16="http://schemas.microsoft.com/office/drawing/2014/main" id="{8547A510-9D61-4274-AEB0-3E9A493984C1}"/>
                </a:ext>
              </a:extLst>
            </p:cNvPr>
            <p:cNvSpPr txBox="1"/>
            <p:nvPr/>
          </p:nvSpPr>
          <p:spPr>
            <a:xfrm>
              <a:off x="6734266" y="4541274"/>
              <a:ext cx="716863" cy="707886"/>
            </a:xfrm>
            <a:prstGeom prst="rect">
              <a:avLst/>
            </a:prstGeom>
            <a:noFill/>
          </p:spPr>
          <p:txBody>
            <a:bodyPr wrap="none" anchor="ctr">
              <a:normAutofit fontScale="85000" lnSpcReduction="20000"/>
            </a:bodyPr>
            <a:lstStyle/>
            <a:p>
              <a:pPr algn="ctr"/>
              <a:r>
                <a:rPr lang="en-US" altLang="zh-CN" sz="5333">
                  <a:solidFill>
                    <a:srgbClr val="333333"/>
                  </a:solidFill>
                  <a:latin typeface="Impact" panose="020B0806030902050204" pitchFamily="34" charset="0"/>
                </a:rPr>
                <a:t>04</a:t>
              </a:r>
            </a:p>
          </p:txBody>
        </p:sp>
        <p:grpSp>
          <p:nvGrpSpPr>
            <p:cNvPr id="137" name="Group 27">
              <a:extLst>
                <a:ext uri="{FF2B5EF4-FFF2-40B4-BE49-F238E27FC236}">
                  <a16:creationId xmlns="" xmlns:a16="http://schemas.microsoft.com/office/drawing/2014/main" id="{3FE11E6D-4192-4574-A456-00FA344D8C8B}"/>
                </a:ext>
              </a:extLst>
            </p:cNvPr>
            <p:cNvGrpSpPr/>
            <p:nvPr/>
          </p:nvGrpSpPr>
          <p:grpSpPr>
            <a:xfrm>
              <a:off x="7218712" y="4613601"/>
              <a:ext cx="3962574" cy="563232"/>
              <a:chOff x="3943834" y="704409"/>
              <a:chExt cx="3962574" cy="563232"/>
            </a:xfrm>
          </p:grpSpPr>
          <p:sp>
            <p:nvSpPr>
              <p:cNvPr id="138" name="TextBox 28">
                <a:extLst>
                  <a:ext uri="{FF2B5EF4-FFF2-40B4-BE49-F238E27FC236}">
                    <a16:creationId xmlns="" xmlns:a16="http://schemas.microsoft.com/office/drawing/2014/main" id="{3A0A224A-5B7C-450A-8D94-60A883BD7254}"/>
                  </a:ext>
                </a:extLst>
              </p:cNvPr>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33333"/>
                    </a:solidFill>
                  </a:rPr>
                  <a:t>明年计划</a:t>
                </a:r>
              </a:p>
            </p:txBody>
          </p:sp>
          <p:sp>
            <p:nvSpPr>
              <p:cNvPr id="139" name="TextBox 29">
                <a:extLst>
                  <a:ext uri="{FF2B5EF4-FFF2-40B4-BE49-F238E27FC236}">
                    <a16:creationId xmlns="" xmlns:a16="http://schemas.microsoft.com/office/drawing/2014/main" id="{AD43E497-EB89-419E-8075-CB279DA467F6}"/>
                  </a:ext>
                </a:extLst>
              </p:cNvPr>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33333"/>
                    </a:solidFill>
                  </a:rPr>
                  <a:t>此部分内容作为文字排版占位显示 （建议使用主题字体）</a:t>
                </a:r>
              </a:p>
            </p:txBody>
          </p:sp>
        </p:grpSp>
      </p:grpSp>
      <p:grpSp>
        <p:nvGrpSpPr>
          <p:cNvPr id="140" name="组合 139">
            <a:extLst>
              <a:ext uri="{FF2B5EF4-FFF2-40B4-BE49-F238E27FC236}">
                <a16:creationId xmlns="" xmlns:a16="http://schemas.microsoft.com/office/drawing/2014/main" id="{BFC0C158-47B8-4FDE-A765-BE083B356AC5}"/>
              </a:ext>
            </a:extLst>
          </p:cNvPr>
          <p:cNvGrpSpPr/>
          <p:nvPr/>
        </p:nvGrpSpPr>
        <p:grpSpPr>
          <a:xfrm>
            <a:off x="3889586" y="2222129"/>
            <a:ext cx="1800200" cy="903407"/>
            <a:chOff x="3896925" y="1033243"/>
            <a:chExt cx="1350150" cy="692498"/>
          </a:xfrm>
        </p:grpSpPr>
        <p:sp>
          <p:nvSpPr>
            <p:cNvPr id="141" name="TextBox 7">
              <a:extLst>
                <a:ext uri="{FF2B5EF4-FFF2-40B4-BE49-F238E27FC236}">
                  <a16:creationId xmlns="" xmlns:a16="http://schemas.microsoft.com/office/drawing/2014/main" id="{3BA01539-A8B0-4678-AB34-E03DEADEC76E}"/>
                </a:ext>
              </a:extLst>
            </p:cNvPr>
            <p:cNvSpPr txBox="1"/>
            <p:nvPr/>
          </p:nvSpPr>
          <p:spPr>
            <a:xfrm>
              <a:off x="3896925" y="1278093"/>
              <a:ext cx="1350150" cy="384563"/>
            </a:xfrm>
            <a:prstGeom prst="rect">
              <a:avLst/>
            </a:prstGeom>
            <a:noFill/>
          </p:spPr>
          <p:txBody>
            <a:bodyPr wrap="square" lIns="0" tIns="0" rIns="0" bIns="0" anchor="b" anchorCtr="0">
              <a:normAutofit/>
            </a:bodyPr>
            <a:lstStyle/>
            <a:p>
              <a:pPr algn="ctr"/>
              <a:r>
                <a:rPr lang="en-US" altLang="zh-CN" sz="1600" dirty="0">
                  <a:latin typeface="微软雅黑" panose="020B0503020204020204" pitchFamily="34" charset="-122"/>
                  <a:ea typeface="微软雅黑" panose="020B0503020204020204" pitchFamily="34" charset="-122"/>
                </a:rPr>
                <a:t>Contents</a:t>
              </a:r>
            </a:p>
          </p:txBody>
        </p:sp>
        <p:sp>
          <p:nvSpPr>
            <p:cNvPr id="142" name="Rectangle 9">
              <a:extLst>
                <a:ext uri="{FF2B5EF4-FFF2-40B4-BE49-F238E27FC236}">
                  <a16:creationId xmlns="" xmlns:a16="http://schemas.microsoft.com/office/drawing/2014/main" id="{A18FC4C6-EE64-4ADC-B866-0C66190AA35A}"/>
                </a:ext>
              </a:extLst>
            </p:cNvPr>
            <p:cNvSpPr/>
            <p:nvPr/>
          </p:nvSpPr>
          <p:spPr>
            <a:xfrm>
              <a:off x="3896925" y="1033243"/>
              <a:ext cx="1350150" cy="692498"/>
            </a:xfrm>
            <a:prstGeom prst="rect">
              <a:avLst/>
            </a:prstGeom>
          </p:spPr>
          <p:txBody>
            <a:bodyPr wrap="square">
              <a:normAutofit/>
            </a:bodyPr>
            <a:lstStyle/>
            <a:p>
              <a:pPr algn="ctr"/>
              <a:r>
                <a:rPr lang="zh-CN" altLang="en-US" sz="3733" b="1" dirty="0">
                  <a:latin typeface="微软雅黑" panose="020B0503020204020204" pitchFamily="34" charset="-122"/>
                  <a:ea typeface="微软雅黑" panose="020B0503020204020204" pitchFamily="34" charset="-122"/>
                </a:rPr>
                <a:t>目录</a:t>
              </a:r>
            </a:p>
          </p:txBody>
        </p:sp>
      </p:grpSp>
      <p:sp>
        <p:nvSpPr>
          <p:cNvPr id="143" name="Freeform 7">
            <a:extLst>
              <a:ext uri="{FF2B5EF4-FFF2-40B4-BE49-F238E27FC236}">
                <a16:creationId xmlns="" xmlns:a16="http://schemas.microsoft.com/office/drawing/2014/main" id="{A4191719-0003-4F72-B5D2-820EC006375E}"/>
              </a:ext>
            </a:extLst>
          </p:cNvPr>
          <p:cNvSpPr>
            <a:spLocks/>
          </p:cNvSpPr>
          <p:nvPr/>
        </p:nvSpPr>
        <p:spPr bwMode="auto">
          <a:xfrm>
            <a:off x="1588" y="1295400"/>
            <a:ext cx="6166617" cy="5562600"/>
          </a:xfrm>
          <a:custGeom>
            <a:avLst/>
            <a:gdLst>
              <a:gd name="T0" fmla="*/ 0 w 2358"/>
              <a:gd name="T1" fmla="*/ 1456 h 2628"/>
              <a:gd name="T2" fmla="*/ 0 w 2358"/>
              <a:gd name="T3" fmla="*/ 2628 h 2628"/>
              <a:gd name="T4" fmla="*/ 2358 w 2358"/>
              <a:gd name="T5" fmla="*/ 2628 h 2628"/>
              <a:gd name="T6" fmla="*/ 841 w 2358"/>
              <a:gd name="T7" fmla="*/ 0 h 2628"/>
              <a:gd name="T8" fmla="*/ 0 w 2358"/>
              <a:gd name="T9" fmla="*/ 1456 h 2628"/>
            </a:gdLst>
            <a:ahLst/>
            <a:cxnLst>
              <a:cxn ang="0">
                <a:pos x="T0" y="T1"/>
              </a:cxn>
              <a:cxn ang="0">
                <a:pos x="T2" y="T3"/>
              </a:cxn>
              <a:cxn ang="0">
                <a:pos x="T4" y="T5"/>
              </a:cxn>
              <a:cxn ang="0">
                <a:pos x="T6" y="T7"/>
              </a:cxn>
              <a:cxn ang="0">
                <a:pos x="T8" y="T9"/>
              </a:cxn>
            </a:cxnLst>
            <a:rect l="0" t="0" r="r" b="b"/>
            <a:pathLst>
              <a:path w="2358" h="2628">
                <a:moveTo>
                  <a:pt x="0" y="1456"/>
                </a:moveTo>
                <a:lnTo>
                  <a:pt x="0" y="2628"/>
                </a:lnTo>
                <a:lnTo>
                  <a:pt x="2358" y="2628"/>
                </a:lnTo>
                <a:lnTo>
                  <a:pt x="841" y="0"/>
                </a:lnTo>
                <a:lnTo>
                  <a:pt x="0" y="1456"/>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144" name="Freeform 8">
            <a:extLst>
              <a:ext uri="{FF2B5EF4-FFF2-40B4-BE49-F238E27FC236}">
                <a16:creationId xmlns="" xmlns:a16="http://schemas.microsoft.com/office/drawing/2014/main" id="{F21ED5C2-42D6-4826-84C7-05644ED005F1}"/>
              </a:ext>
            </a:extLst>
          </p:cNvPr>
          <p:cNvSpPr>
            <a:spLocks/>
          </p:cNvSpPr>
          <p:nvPr/>
        </p:nvSpPr>
        <p:spPr bwMode="auto">
          <a:xfrm>
            <a:off x="1588" y="0"/>
            <a:ext cx="5447441" cy="6858000"/>
          </a:xfrm>
          <a:custGeom>
            <a:avLst/>
            <a:gdLst>
              <a:gd name="T0" fmla="*/ 0 w 2083"/>
              <a:gd name="T1" fmla="*/ 0 h 3240"/>
              <a:gd name="T2" fmla="*/ 0 w 2083"/>
              <a:gd name="T3" fmla="*/ 3240 h 3240"/>
              <a:gd name="T4" fmla="*/ 2083 w 2083"/>
              <a:gd name="T5" fmla="*/ 3240 h 3240"/>
              <a:gd name="T6" fmla="*/ 213 w 2083"/>
              <a:gd name="T7" fmla="*/ 0 h 3240"/>
              <a:gd name="T8" fmla="*/ 0 w 2083"/>
              <a:gd name="T9" fmla="*/ 0 h 3240"/>
            </a:gdLst>
            <a:ahLst/>
            <a:cxnLst>
              <a:cxn ang="0">
                <a:pos x="T0" y="T1"/>
              </a:cxn>
              <a:cxn ang="0">
                <a:pos x="T2" y="T3"/>
              </a:cxn>
              <a:cxn ang="0">
                <a:pos x="T4" y="T5"/>
              </a:cxn>
              <a:cxn ang="0">
                <a:pos x="T6" y="T7"/>
              </a:cxn>
              <a:cxn ang="0">
                <a:pos x="T8" y="T9"/>
              </a:cxn>
            </a:cxnLst>
            <a:rect l="0" t="0" r="r" b="b"/>
            <a:pathLst>
              <a:path w="2083" h="3240">
                <a:moveTo>
                  <a:pt x="0" y="0"/>
                </a:moveTo>
                <a:lnTo>
                  <a:pt x="0" y="3240"/>
                </a:lnTo>
                <a:lnTo>
                  <a:pt x="2083" y="3240"/>
                </a:lnTo>
                <a:lnTo>
                  <a:pt x="213" y="0"/>
                </a:lnTo>
                <a:lnTo>
                  <a:pt x="0" y="0"/>
                </a:lnTo>
                <a:close/>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prstTxWarp prst="textNoShape">
              <a:avLst/>
            </a:prstTxWarp>
          </a:bodyPr>
          <a:lstStyle/>
          <a:p>
            <a:endParaRPr lang="zh-CN" altLang="en-US" sz="2400"/>
          </a:p>
        </p:txBody>
      </p:sp>
    </p:spTree>
    <p:extLst>
      <p:ext uri="{BB962C8B-B14F-4D97-AF65-F5344CB8AC3E}">
        <p14:creationId xmlns:p14="http://schemas.microsoft.com/office/powerpoint/2010/main" val="3427056250"/>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randombar(horizontal)">
                                      <p:cBhvr>
                                        <p:cTn id="7" dur="500"/>
                                        <p:tgtEl>
                                          <p:spTgt spid="14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fade">
                                      <p:cBhvr>
                                        <p:cTn id="11" dur="1000"/>
                                        <p:tgtEl>
                                          <p:spTgt spid="125"/>
                                        </p:tgtEl>
                                      </p:cBhvr>
                                    </p:animEffect>
                                    <p:anim calcmode="lin" valueType="num">
                                      <p:cBhvr>
                                        <p:cTn id="12" dur="1000" fill="hold"/>
                                        <p:tgtEl>
                                          <p:spTgt spid="125"/>
                                        </p:tgtEl>
                                        <p:attrNameLst>
                                          <p:attrName>ppt_x</p:attrName>
                                        </p:attrNameLst>
                                      </p:cBhvr>
                                      <p:tavLst>
                                        <p:tav tm="0">
                                          <p:val>
                                            <p:strVal val="#ppt_x"/>
                                          </p:val>
                                        </p:tav>
                                        <p:tav tm="100000">
                                          <p:val>
                                            <p:strVal val="#ppt_x"/>
                                          </p:val>
                                        </p:tav>
                                      </p:tavLst>
                                    </p:anim>
                                    <p:anim calcmode="lin" valueType="num">
                                      <p:cBhvr>
                                        <p:cTn id="13" dur="1000" fill="hold"/>
                                        <p:tgtEl>
                                          <p:spTgt spid="12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1000"/>
                                        <p:tgtEl>
                                          <p:spTgt spid="68"/>
                                        </p:tgtEl>
                                      </p:cBhvr>
                                    </p:animEffect>
                                    <p:anim calcmode="lin" valueType="num">
                                      <p:cBhvr>
                                        <p:cTn id="17" dur="1000" fill="hold"/>
                                        <p:tgtEl>
                                          <p:spTgt spid="68"/>
                                        </p:tgtEl>
                                        <p:attrNameLst>
                                          <p:attrName>ppt_x</p:attrName>
                                        </p:attrNameLst>
                                      </p:cBhvr>
                                      <p:tavLst>
                                        <p:tav tm="0">
                                          <p:val>
                                            <p:strVal val="#ppt_x"/>
                                          </p:val>
                                        </p:tav>
                                        <p:tav tm="100000">
                                          <p:val>
                                            <p:strVal val="#ppt_x"/>
                                          </p:val>
                                        </p:tav>
                                      </p:tavLst>
                                    </p:anim>
                                    <p:anim calcmode="lin" valueType="num">
                                      <p:cBhvr>
                                        <p:cTn id="18" dur="1000" fill="hold"/>
                                        <p:tgtEl>
                                          <p:spTgt spid="6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35"/>
                                        </p:tgtEl>
                                        <p:attrNameLst>
                                          <p:attrName>style.visibility</p:attrName>
                                        </p:attrNameLst>
                                      </p:cBhvr>
                                      <p:to>
                                        <p:strVal val="visible"/>
                                      </p:to>
                                    </p:set>
                                    <p:animEffect transition="in" filter="fade">
                                      <p:cBhvr>
                                        <p:cTn id="26" dur="1000"/>
                                        <p:tgtEl>
                                          <p:spTgt spid="135"/>
                                        </p:tgtEl>
                                      </p:cBhvr>
                                    </p:animEffect>
                                    <p:anim calcmode="lin" valueType="num">
                                      <p:cBhvr>
                                        <p:cTn id="27" dur="1000" fill="hold"/>
                                        <p:tgtEl>
                                          <p:spTgt spid="135"/>
                                        </p:tgtEl>
                                        <p:attrNameLst>
                                          <p:attrName>ppt_x</p:attrName>
                                        </p:attrNameLst>
                                      </p:cBhvr>
                                      <p:tavLst>
                                        <p:tav tm="0">
                                          <p:val>
                                            <p:strVal val="#ppt_x"/>
                                          </p:val>
                                        </p:tav>
                                        <p:tav tm="100000">
                                          <p:val>
                                            <p:strVal val="#ppt_x"/>
                                          </p:val>
                                        </p:tav>
                                      </p:tavLst>
                                    </p:anim>
                                    <p:anim calcmode="lin" valueType="num">
                                      <p:cBhvr>
                                        <p:cTn id="28" dur="1000" fill="hold"/>
                                        <p:tgtEl>
                                          <p:spTgt spid="135"/>
                                        </p:tgtEl>
                                        <p:attrNameLst>
                                          <p:attrName>ppt_y</p:attrName>
                                        </p:attrNameLst>
                                      </p:cBhvr>
                                      <p:tavLst>
                                        <p:tav tm="0">
                                          <p:val>
                                            <p:strVal val="#ppt_y+.1"/>
                                          </p:val>
                                        </p:tav>
                                        <p:tav tm="100000">
                                          <p:val>
                                            <p:strVal val="#ppt_y"/>
                                          </p:val>
                                        </p:tav>
                                      </p:tavLst>
                                    </p:anim>
                                  </p:childTnLst>
                                </p:cTn>
                              </p:par>
                              <p:par>
                                <p:cTn id="29" presetID="22" presetClass="entr" presetSubtype="4" fill="hold" grpId="0" nodeType="withEffect">
                                  <p:stCondLst>
                                    <p:cond delay="0"/>
                                  </p:stCondLst>
                                  <p:childTnLst>
                                    <p:set>
                                      <p:cBhvr>
                                        <p:cTn id="30" dur="1" fill="hold">
                                          <p:stCondLst>
                                            <p:cond delay="0"/>
                                          </p:stCondLst>
                                        </p:cTn>
                                        <p:tgtEl>
                                          <p:spTgt spid="144"/>
                                        </p:tgtEl>
                                        <p:attrNameLst>
                                          <p:attrName>style.visibility</p:attrName>
                                        </p:attrNameLst>
                                      </p:cBhvr>
                                      <p:to>
                                        <p:strVal val="visible"/>
                                      </p:to>
                                    </p:set>
                                    <p:animEffect transition="in" filter="wipe(down)">
                                      <p:cBhvr>
                                        <p:cTn id="31" dur="500"/>
                                        <p:tgtEl>
                                          <p:spTgt spid="14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43"/>
                                        </p:tgtEl>
                                        <p:attrNameLst>
                                          <p:attrName>style.visibility</p:attrName>
                                        </p:attrNameLst>
                                      </p:cBhvr>
                                      <p:to>
                                        <p:strVal val="visible"/>
                                      </p:to>
                                    </p:set>
                                    <p:animEffect transition="in" filter="wipe(up)">
                                      <p:cBhvr>
                                        <p:cTn id="34" dur="5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144"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5" name="矩形 34">
            <a:extLst>
              <a:ext uri="{FF2B5EF4-FFF2-40B4-BE49-F238E27FC236}">
                <a16:creationId xmlns="" xmlns:a16="http://schemas.microsoft.com/office/drawing/2014/main" id="{ADE85475-D105-4E52-9767-08CF43163C16}"/>
              </a:ext>
            </a:extLst>
          </p:cNvPr>
          <p:cNvSpPr/>
          <p:nvPr/>
        </p:nvSpPr>
        <p:spPr>
          <a:xfrm>
            <a:off x="6296603" y="2930819"/>
            <a:ext cx="6192760" cy="748988"/>
          </a:xfrm>
          <a:prstGeom prst="rect">
            <a:avLst/>
          </a:prstGeom>
        </p:spPr>
        <p:txBody>
          <a:bodyPr wrap="square">
            <a:spAutoFit/>
          </a:bodyPr>
          <a:lstStyle/>
          <a:p>
            <a:pPr>
              <a:defRPr/>
            </a:pPr>
            <a:r>
              <a:rPr lang="zh-CN" altLang="en-US" sz="4267" b="1" spc="400" dirty="0">
                <a:solidFill>
                  <a:srgbClr val="333333"/>
                </a:solidFill>
                <a:latin typeface="微软雅黑" panose="020B0503020204020204" pitchFamily="34" charset="-122"/>
                <a:ea typeface="微软雅黑" panose="020B0503020204020204" pitchFamily="34" charset="-122"/>
                <a:cs typeface="+mn-ea"/>
                <a:sym typeface="+mn-lt"/>
              </a:rPr>
              <a:t>工作概述</a:t>
            </a:r>
          </a:p>
        </p:txBody>
      </p:sp>
      <p:sp>
        <p:nvSpPr>
          <p:cNvPr id="36" name="矩形 35">
            <a:extLst>
              <a:ext uri="{FF2B5EF4-FFF2-40B4-BE49-F238E27FC236}">
                <a16:creationId xmlns="" xmlns:a16="http://schemas.microsoft.com/office/drawing/2014/main" id="{500F96B8-7DE0-4971-BEBB-6D231249394F}"/>
              </a:ext>
            </a:extLst>
          </p:cNvPr>
          <p:cNvSpPr/>
          <p:nvPr/>
        </p:nvSpPr>
        <p:spPr>
          <a:xfrm>
            <a:off x="7046801" y="1778691"/>
            <a:ext cx="2771921" cy="1446550"/>
          </a:xfrm>
          <a:prstGeom prst="rect">
            <a:avLst/>
          </a:prstGeom>
        </p:spPr>
        <p:txBody>
          <a:bodyPr wrap="square">
            <a:spAutoFit/>
          </a:bodyPr>
          <a:lstStyle/>
          <a:p>
            <a:pPr>
              <a:defRPr/>
            </a:pPr>
            <a:r>
              <a:rPr lang="en-US" altLang="zh-CN" sz="8800" spc="400" dirty="0">
                <a:latin typeface="Agency FB" panose="020B0503020202020204" pitchFamily="34" charset="0"/>
                <a:cs typeface="+mn-ea"/>
                <a:sym typeface="+mn-lt"/>
              </a:rPr>
              <a:t>01</a:t>
            </a:r>
            <a:endParaRPr lang="zh-CN" altLang="en-US" sz="8800" spc="400" dirty="0">
              <a:latin typeface="Agency FB" panose="020B0503020202020204" pitchFamily="34" charset="0"/>
              <a:cs typeface="+mn-ea"/>
              <a:sym typeface="+mn-lt"/>
            </a:endParaRPr>
          </a:p>
        </p:txBody>
      </p:sp>
      <p:sp>
        <p:nvSpPr>
          <p:cNvPr id="37" name="Freeform 5">
            <a:extLst>
              <a:ext uri="{FF2B5EF4-FFF2-40B4-BE49-F238E27FC236}">
                <a16:creationId xmlns="" xmlns:a16="http://schemas.microsoft.com/office/drawing/2014/main" id="{A529C101-EEFC-4F8C-9E41-C8BE8EA46E68}"/>
              </a:ext>
            </a:extLst>
          </p:cNvPr>
          <p:cNvSpPr>
            <a:spLocks/>
          </p:cNvSpPr>
          <p:nvPr/>
        </p:nvSpPr>
        <p:spPr bwMode="auto">
          <a:xfrm rot="10800000" flipH="1">
            <a:off x="9392983" y="-2056966"/>
            <a:ext cx="2912533" cy="5050367"/>
          </a:xfrm>
          <a:custGeom>
            <a:avLst/>
            <a:gdLst>
              <a:gd name="T0" fmla="*/ 1376 w 1376"/>
              <a:gd name="T1" fmla="*/ 2386 h 2386"/>
              <a:gd name="T2" fmla="*/ 1376 w 1376"/>
              <a:gd name="T3" fmla="*/ 0 h 2386"/>
              <a:gd name="T4" fmla="*/ 0 w 1376"/>
              <a:gd name="T5" fmla="*/ 2386 h 2386"/>
              <a:gd name="T6" fmla="*/ 1376 w 1376"/>
              <a:gd name="T7" fmla="*/ 2386 h 2386"/>
            </a:gdLst>
            <a:ahLst/>
            <a:cxnLst>
              <a:cxn ang="0">
                <a:pos x="T0" y="T1"/>
              </a:cxn>
              <a:cxn ang="0">
                <a:pos x="T2" y="T3"/>
              </a:cxn>
              <a:cxn ang="0">
                <a:pos x="T4" y="T5"/>
              </a:cxn>
              <a:cxn ang="0">
                <a:pos x="T6" y="T7"/>
              </a:cxn>
            </a:cxnLst>
            <a:rect l="0" t="0" r="r" b="b"/>
            <a:pathLst>
              <a:path w="1376" h="2386">
                <a:moveTo>
                  <a:pt x="1376" y="2386"/>
                </a:moveTo>
                <a:lnTo>
                  <a:pt x="1376" y="0"/>
                </a:lnTo>
                <a:lnTo>
                  <a:pt x="0" y="2386"/>
                </a:lnTo>
                <a:lnTo>
                  <a:pt x="1376" y="2386"/>
                </a:lnTo>
                <a:close/>
              </a:path>
            </a:pathLst>
          </a:custGeom>
          <a:solidFill>
            <a:srgbClr val="4D4D4D"/>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6">
            <a:extLst>
              <a:ext uri="{FF2B5EF4-FFF2-40B4-BE49-F238E27FC236}">
                <a16:creationId xmlns="" xmlns:a16="http://schemas.microsoft.com/office/drawing/2014/main" id="{F2746AFA-B15F-448B-BA47-E8BEBC9243B1}"/>
              </a:ext>
            </a:extLst>
          </p:cNvPr>
          <p:cNvSpPr>
            <a:spLocks/>
          </p:cNvSpPr>
          <p:nvPr/>
        </p:nvSpPr>
        <p:spPr bwMode="auto">
          <a:xfrm>
            <a:off x="1452538" y="3437614"/>
            <a:ext cx="5648811" cy="4112684"/>
          </a:xfrm>
          <a:custGeom>
            <a:avLst/>
            <a:gdLst>
              <a:gd name="T0" fmla="*/ 1122 w 2160"/>
              <a:gd name="T1" fmla="*/ 0 h 1943"/>
              <a:gd name="T2" fmla="*/ 0 w 2160"/>
              <a:gd name="T3" fmla="*/ 1943 h 1943"/>
              <a:gd name="T4" fmla="*/ 2160 w 2160"/>
              <a:gd name="T5" fmla="*/ 1943 h 1943"/>
              <a:gd name="T6" fmla="*/ 2160 w 2160"/>
              <a:gd name="T7" fmla="*/ 1799 h 1943"/>
              <a:gd name="T8" fmla="*/ 1122 w 2160"/>
              <a:gd name="T9" fmla="*/ 0 h 1943"/>
            </a:gdLst>
            <a:ahLst/>
            <a:cxnLst>
              <a:cxn ang="0">
                <a:pos x="T0" y="T1"/>
              </a:cxn>
              <a:cxn ang="0">
                <a:pos x="T2" y="T3"/>
              </a:cxn>
              <a:cxn ang="0">
                <a:pos x="T4" y="T5"/>
              </a:cxn>
              <a:cxn ang="0">
                <a:pos x="T6" y="T7"/>
              </a:cxn>
              <a:cxn ang="0">
                <a:pos x="T8" y="T9"/>
              </a:cxn>
            </a:cxnLst>
            <a:rect l="0" t="0" r="r" b="b"/>
            <a:pathLst>
              <a:path w="2160" h="1943">
                <a:moveTo>
                  <a:pt x="1122" y="0"/>
                </a:moveTo>
                <a:lnTo>
                  <a:pt x="0" y="1943"/>
                </a:lnTo>
                <a:lnTo>
                  <a:pt x="2160" y="1943"/>
                </a:lnTo>
                <a:lnTo>
                  <a:pt x="2160" y="1799"/>
                </a:lnTo>
                <a:lnTo>
                  <a:pt x="1122" y="0"/>
                </a:lnTo>
                <a:close/>
              </a:path>
            </a:pathLst>
          </a:custGeom>
          <a:solidFill>
            <a:srgbClr val="36475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7">
            <a:extLst>
              <a:ext uri="{FF2B5EF4-FFF2-40B4-BE49-F238E27FC236}">
                <a16:creationId xmlns="" xmlns:a16="http://schemas.microsoft.com/office/drawing/2014/main" id="{6FFEADDD-D598-4F7F-8E9A-AB7A3250BA3C}"/>
              </a:ext>
            </a:extLst>
          </p:cNvPr>
          <p:cNvSpPr>
            <a:spLocks/>
          </p:cNvSpPr>
          <p:nvPr/>
        </p:nvSpPr>
        <p:spPr bwMode="auto">
          <a:xfrm>
            <a:off x="1588" y="1295400"/>
            <a:ext cx="6166617" cy="5562600"/>
          </a:xfrm>
          <a:custGeom>
            <a:avLst/>
            <a:gdLst>
              <a:gd name="T0" fmla="*/ 0 w 2358"/>
              <a:gd name="T1" fmla="*/ 1456 h 2628"/>
              <a:gd name="T2" fmla="*/ 0 w 2358"/>
              <a:gd name="T3" fmla="*/ 2628 h 2628"/>
              <a:gd name="T4" fmla="*/ 2358 w 2358"/>
              <a:gd name="T5" fmla="*/ 2628 h 2628"/>
              <a:gd name="T6" fmla="*/ 841 w 2358"/>
              <a:gd name="T7" fmla="*/ 0 h 2628"/>
              <a:gd name="T8" fmla="*/ 0 w 2358"/>
              <a:gd name="T9" fmla="*/ 1456 h 2628"/>
            </a:gdLst>
            <a:ahLst/>
            <a:cxnLst>
              <a:cxn ang="0">
                <a:pos x="T0" y="T1"/>
              </a:cxn>
              <a:cxn ang="0">
                <a:pos x="T2" y="T3"/>
              </a:cxn>
              <a:cxn ang="0">
                <a:pos x="T4" y="T5"/>
              </a:cxn>
              <a:cxn ang="0">
                <a:pos x="T6" y="T7"/>
              </a:cxn>
              <a:cxn ang="0">
                <a:pos x="T8" y="T9"/>
              </a:cxn>
            </a:cxnLst>
            <a:rect l="0" t="0" r="r" b="b"/>
            <a:pathLst>
              <a:path w="2358" h="2628">
                <a:moveTo>
                  <a:pt x="0" y="1456"/>
                </a:moveTo>
                <a:lnTo>
                  <a:pt x="0" y="2628"/>
                </a:lnTo>
                <a:lnTo>
                  <a:pt x="2358" y="2628"/>
                </a:lnTo>
                <a:lnTo>
                  <a:pt x="841" y="0"/>
                </a:lnTo>
                <a:lnTo>
                  <a:pt x="0" y="1456"/>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
            <a:extLst>
              <a:ext uri="{FF2B5EF4-FFF2-40B4-BE49-F238E27FC236}">
                <a16:creationId xmlns="" xmlns:a16="http://schemas.microsoft.com/office/drawing/2014/main" id="{C7911AC2-67AC-453F-9415-37B699A5CA96}"/>
              </a:ext>
            </a:extLst>
          </p:cNvPr>
          <p:cNvSpPr>
            <a:spLocks/>
          </p:cNvSpPr>
          <p:nvPr/>
        </p:nvSpPr>
        <p:spPr bwMode="auto">
          <a:xfrm>
            <a:off x="1588" y="0"/>
            <a:ext cx="5447441" cy="6858000"/>
          </a:xfrm>
          <a:custGeom>
            <a:avLst/>
            <a:gdLst>
              <a:gd name="T0" fmla="*/ 0 w 2083"/>
              <a:gd name="T1" fmla="*/ 0 h 3240"/>
              <a:gd name="T2" fmla="*/ 0 w 2083"/>
              <a:gd name="T3" fmla="*/ 3240 h 3240"/>
              <a:gd name="T4" fmla="*/ 2083 w 2083"/>
              <a:gd name="T5" fmla="*/ 3240 h 3240"/>
              <a:gd name="T6" fmla="*/ 213 w 2083"/>
              <a:gd name="T7" fmla="*/ 0 h 3240"/>
              <a:gd name="T8" fmla="*/ 0 w 2083"/>
              <a:gd name="T9" fmla="*/ 0 h 3240"/>
            </a:gdLst>
            <a:ahLst/>
            <a:cxnLst>
              <a:cxn ang="0">
                <a:pos x="T0" y="T1"/>
              </a:cxn>
              <a:cxn ang="0">
                <a:pos x="T2" y="T3"/>
              </a:cxn>
              <a:cxn ang="0">
                <a:pos x="T4" y="T5"/>
              </a:cxn>
              <a:cxn ang="0">
                <a:pos x="T6" y="T7"/>
              </a:cxn>
              <a:cxn ang="0">
                <a:pos x="T8" y="T9"/>
              </a:cxn>
            </a:cxnLst>
            <a:rect l="0" t="0" r="r" b="b"/>
            <a:pathLst>
              <a:path w="2083" h="3240">
                <a:moveTo>
                  <a:pt x="0" y="0"/>
                </a:moveTo>
                <a:lnTo>
                  <a:pt x="0" y="3240"/>
                </a:lnTo>
                <a:lnTo>
                  <a:pt x="2083" y="3240"/>
                </a:lnTo>
                <a:lnTo>
                  <a:pt x="213" y="0"/>
                </a:lnTo>
                <a:lnTo>
                  <a:pt x="0"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任意多边形: 形状 25">
            <a:extLst>
              <a:ext uri="{FF2B5EF4-FFF2-40B4-BE49-F238E27FC236}">
                <a16:creationId xmlns="" xmlns:a16="http://schemas.microsoft.com/office/drawing/2014/main" id="{B6023BF2-9BA8-4919-BA9B-259FBAC9057B}"/>
              </a:ext>
            </a:extLst>
          </p:cNvPr>
          <p:cNvSpPr>
            <a:spLocks/>
          </p:cNvSpPr>
          <p:nvPr/>
        </p:nvSpPr>
        <p:spPr bwMode="auto">
          <a:xfrm flipH="1" flipV="1">
            <a:off x="8331967" y="-1622085"/>
            <a:ext cx="2376832" cy="4112684"/>
          </a:xfrm>
          <a:custGeom>
            <a:avLst/>
            <a:gdLst>
              <a:gd name="connsiteX0" fmla="*/ 1782624 w 1782624"/>
              <a:gd name="connsiteY0" fmla="*/ 3084513 h 3084513"/>
              <a:gd name="connsiteX1" fmla="*/ 1645035 w 1782624"/>
              <a:gd name="connsiteY1" fmla="*/ 3084513 h 3084513"/>
              <a:gd name="connsiteX2" fmla="*/ 0 w 1782624"/>
              <a:gd name="connsiteY2" fmla="*/ 233436 h 3084513"/>
              <a:gd name="connsiteX3" fmla="*/ 134799 w 1782624"/>
              <a:gd name="connsiteY3" fmla="*/ 0 h 3084513"/>
              <a:gd name="connsiteX4" fmla="*/ 1782624 w 1782624"/>
              <a:gd name="connsiteY4" fmla="*/ 2855913 h 308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624" h="3084513">
                <a:moveTo>
                  <a:pt x="1782624" y="3084513"/>
                </a:moveTo>
                <a:lnTo>
                  <a:pt x="1645035" y="3084513"/>
                </a:lnTo>
                <a:lnTo>
                  <a:pt x="0" y="233436"/>
                </a:lnTo>
                <a:lnTo>
                  <a:pt x="134799" y="0"/>
                </a:lnTo>
                <a:lnTo>
                  <a:pt x="1782624" y="2855913"/>
                </a:lnTo>
                <a:close/>
              </a:path>
            </a:pathLst>
          </a:custGeom>
          <a:solidFill>
            <a:srgbClr val="36475C"/>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51" name="任意多边形: 形状 26">
            <a:extLst>
              <a:ext uri="{FF2B5EF4-FFF2-40B4-BE49-F238E27FC236}">
                <a16:creationId xmlns="" xmlns:a16="http://schemas.microsoft.com/office/drawing/2014/main" id="{3097F461-5FB6-4B27-BAC8-4D4754068419}"/>
              </a:ext>
            </a:extLst>
          </p:cNvPr>
          <p:cNvSpPr>
            <a:spLocks/>
          </p:cNvSpPr>
          <p:nvPr/>
        </p:nvSpPr>
        <p:spPr bwMode="auto">
          <a:xfrm flipH="1" flipV="1">
            <a:off x="10378252" y="1037521"/>
            <a:ext cx="3454521" cy="5562600"/>
          </a:xfrm>
          <a:custGeom>
            <a:avLst/>
            <a:gdLst>
              <a:gd name="connsiteX0" fmla="*/ 2590891 w 2590891"/>
              <a:gd name="connsiteY0" fmla="*/ 4171950 h 4171950"/>
              <a:gd name="connsiteX1" fmla="*/ 2225699 w 2590891"/>
              <a:gd name="connsiteY1" fmla="*/ 4171950 h 4171950"/>
              <a:gd name="connsiteX2" fmla="*/ 0 w 2590891"/>
              <a:gd name="connsiteY2" fmla="*/ 316224 h 4171950"/>
              <a:gd name="connsiteX3" fmla="*/ 182654 w 2590891"/>
              <a:gd name="connsiteY3" fmla="*/ 0 h 4171950"/>
            </a:gdLst>
            <a:ahLst/>
            <a:cxnLst>
              <a:cxn ang="0">
                <a:pos x="connsiteX0" y="connsiteY0"/>
              </a:cxn>
              <a:cxn ang="0">
                <a:pos x="connsiteX1" y="connsiteY1"/>
              </a:cxn>
              <a:cxn ang="0">
                <a:pos x="connsiteX2" y="connsiteY2"/>
              </a:cxn>
              <a:cxn ang="0">
                <a:pos x="connsiteX3" y="connsiteY3"/>
              </a:cxn>
            </a:cxnLst>
            <a:rect l="l" t="t" r="r" b="b"/>
            <a:pathLst>
              <a:path w="2590891" h="4171950">
                <a:moveTo>
                  <a:pt x="2590891" y="4171950"/>
                </a:moveTo>
                <a:lnTo>
                  <a:pt x="2225699" y="4171950"/>
                </a:lnTo>
                <a:lnTo>
                  <a:pt x="0" y="316224"/>
                </a:lnTo>
                <a:lnTo>
                  <a:pt x="182654" y="0"/>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Tree>
    <p:custDataLst>
      <p:tags r:id="rId2"/>
    </p:custDataLst>
    <p:extLst>
      <p:ext uri="{BB962C8B-B14F-4D97-AF65-F5344CB8AC3E}">
        <p14:creationId xmlns:p14="http://schemas.microsoft.com/office/powerpoint/2010/main" val="3063304951"/>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500"/>
                                        <p:tgtEl>
                                          <p:spTgt spid="4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up)">
                                      <p:cBhvr>
                                        <p:cTn id="18" dur="500"/>
                                        <p:tgtEl>
                                          <p:spTgt spid="5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randombar(horizontal)">
                                      <p:cBhvr>
                                        <p:cTn id="30" dur="500"/>
                                        <p:tgtEl>
                                          <p:spTgt spid="36"/>
                                        </p:tgtEl>
                                      </p:cBhvr>
                                    </p:animEffect>
                                  </p:childTnLst>
                                </p:cTn>
                              </p:par>
                            </p:childTnLst>
                          </p:cTn>
                        </p:par>
                        <p:par>
                          <p:cTn id="31" fill="hold">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checkerboard(across)">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P spid="48" grpId="0" animBg="1"/>
      <p:bldP spid="49" grpId="0" animBg="1"/>
      <p:bldP spid="50" grpId="0" animBg="1"/>
      <p:bldP spid="51"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工作概述</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Freeform 2">
            <a:extLst>
              <a:ext uri="{FF2B5EF4-FFF2-40B4-BE49-F238E27FC236}">
                <a16:creationId xmlns="" xmlns:a16="http://schemas.microsoft.com/office/drawing/2014/main" id="{9D4163A0-9E2F-45A2-B812-6E5C801DF133}"/>
              </a:ext>
            </a:extLst>
          </p:cNvPr>
          <p:cNvSpPr/>
          <p:nvPr/>
        </p:nvSpPr>
        <p:spPr>
          <a:xfrm>
            <a:off x="4532373" y="2061442"/>
            <a:ext cx="2879333" cy="2843631"/>
          </a:xfrm>
          <a:custGeom>
            <a:avLst/>
            <a:gdLst>
              <a:gd name="connsiteX0" fmla="*/ 0 w 2189205"/>
              <a:gd name="connsiteY0" fmla="*/ 1094603 h 2189205"/>
              <a:gd name="connsiteX1" fmla="*/ 1094603 w 2189205"/>
              <a:gd name="connsiteY1" fmla="*/ 0 h 2189205"/>
              <a:gd name="connsiteX2" fmla="*/ 2189206 w 2189205"/>
              <a:gd name="connsiteY2" fmla="*/ 1094603 h 2189205"/>
              <a:gd name="connsiteX3" fmla="*/ 1094603 w 2189205"/>
              <a:gd name="connsiteY3" fmla="*/ 2189206 h 2189205"/>
              <a:gd name="connsiteX4" fmla="*/ 0 w 2189205"/>
              <a:gd name="connsiteY4" fmla="*/ 1094603 h 21892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9205" h="2189205">
                <a:moveTo>
                  <a:pt x="0" y="1094603"/>
                </a:moveTo>
                <a:cubicBezTo>
                  <a:pt x="0" y="490070"/>
                  <a:pt x="490070" y="0"/>
                  <a:pt x="1094603" y="0"/>
                </a:cubicBezTo>
                <a:cubicBezTo>
                  <a:pt x="1699136" y="0"/>
                  <a:pt x="2189206" y="490070"/>
                  <a:pt x="2189206" y="1094603"/>
                </a:cubicBezTo>
                <a:cubicBezTo>
                  <a:pt x="2189206" y="1699136"/>
                  <a:pt x="1699136" y="2189206"/>
                  <a:pt x="1094603" y="2189206"/>
                </a:cubicBezTo>
                <a:cubicBezTo>
                  <a:pt x="490070" y="2189206"/>
                  <a:pt x="0" y="1699136"/>
                  <a:pt x="0" y="1094603"/>
                </a:cubicBezTo>
                <a:close/>
              </a:path>
            </a:pathLst>
          </a:custGeom>
          <a:solidFill>
            <a:schemeClr val="bg1">
              <a:lumMod val="75000"/>
            </a:schemeClr>
          </a:solidFill>
          <a:ln w="25400" cap="flat" cmpd="sng" algn="ctr">
            <a:noFill/>
            <a:prstDash val="solid"/>
          </a:ln>
          <a:effectLst/>
        </p:spPr>
        <p:txBody>
          <a:bodyPr spcFirstLastPara="0" vert="horz" wrap="square" lIns="1219035" tIns="271741" rIns="1219035" bIns="2562105" numCol="1" spcCol="1718" anchor="ctr" anchorCtr="0">
            <a:noAutofit/>
          </a:bodyPr>
          <a:lstStyle/>
          <a:p>
            <a:pPr algn="ctr" defTabSz="744062" fontAlgn="base">
              <a:lnSpc>
                <a:spcPct val="90000"/>
              </a:lnSpc>
              <a:spcBef>
                <a:spcPct val="0"/>
              </a:spcBef>
              <a:spcAft>
                <a:spcPct val="35000"/>
              </a:spcAft>
              <a:defRPr/>
            </a:pPr>
            <a:r>
              <a:rPr lang="en-US" sz="1650" kern="0" dirty="0">
                <a:solidFill>
                  <a:schemeClr val="tx1">
                    <a:lumMod val="95000"/>
                    <a:lumOff val="5000"/>
                  </a:schemeClr>
                </a:solidFill>
                <a:latin typeface="微软雅黑"/>
                <a:ea typeface="微软雅黑"/>
                <a:sym typeface="Gill Sans" charset="0"/>
              </a:rPr>
              <a:t>25%</a:t>
            </a:r>
          </a:p>
        </p:txBody>
      </p:sp>
      <p:sp>
        <p:nvSpPr>
          <p:cNvPr id="5" name="Freeform 4">
            <a:extLst>
              <a:ext uri="{FF2B5EF4-FFF2-40B4-BE49-F238E27FC236}">
                <a16:creationId xmlns="" xmlns:a16="http://schemas.microsoft.com/office/drawing/2014/main" id="{32C33D4F-C0EF-4A38-9B4E-248DD4B124EE}"/>
              </a:ext>
            </a:extLst>
          </p:cNvPr>
          <p:cNvSpPr/>
          <p:nvPr/>
        </p:nvSpPr>
        <p:spPr>
          <a:xfrm>
            <a:off x="4820306" y="2630169"/>
            <a:ext cx="2303466" cy="2274904"/>
          </a:xfrm>
          <a:custGeom>
            <a:avLst/>
            <a:gdLst>
              <a:gd name="connsiteX0" fmla="*/ 0 w 1751364"/>
              <a:gd name="connsiteY0" fmla="*/ 875682 h 1751364"/>
              <a:gd name="connsiteX1" fmla="*/ 875682 w 1751364"/>
              <a:gd name="connsiteY1" fmla="*/ 0 h 1751364"/>
              <a:gd name="connsiteX2" fmla="*/ 1751364 w 1751364"/>
              <a:gd name="connsiteY2" fmla="*/ 875682 h 1751364"/>
              <a:gd name="connsiteX3" fmla="*/ 875682 w 1751364"/>
              <a:gd name="connsiteY3" fmla="*/ 1751364 h 1751364"/>
              <a:gd name="connsiteX4" fmla="*/ 0 w 1751364"/>
              <a:gd name="connsiteY4" fmla="*/ 875682 h 1751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1364" h="1751364">
                <a:moveTo>
                  <a:pt x="0" y="875682"/>
                </a:moveTo>
                <a:cubicBezTo>
                  <a:pt x="0" y="392056"/>
                  <a:pt x="392056" y="0"/>
                  <a:pt x="875682" y="0"/>
                </a:cubicBezTo>
                <a:cubicBezTo>
                  <a:pt x="1359308" y="0"/>
                  <a:pt x="1751364" y="392056"/>
                  <a:pt x="1751364" y="875682"/>
                </a:cubicBezTo>
                <a:cubicBezTo>
                  <a:pt x="1751364" y="1359308"/>
                  <a:pt x="1359308" y="1751364"/>
                  <a:pt x="875682" y="1751364"/>
                </a:cubicBezTo>
                <a:cubicBezTo>
                  <a:pt x="392056" y="1751364"/>
                  <a:pt x="0" y="1359308"/>
                  <a:pt x="0" y="875682"/>
                </a:cubicBezTo>
                <a:close/>
              </a:path>
            </a:pathLst>
          </a:custGeom>
          <a:solidFill>
            <a:srgbClr val="36475C"/>
          </a:solidFill>
          <a:ln w="25400" cap="flat" cmpd="sng" algn="ctr">
            <a:noFill/>
            <a:prstDash val="solid"/>
          </a:ln>
          <a:effectLst/>
        </p:spPr>
        <p:txBody>
          <a:bodyPr spcFirstLastPara="0" vert="horz" wrap="square" lIns="913653" tIns="265633" rIns="913655" bIns="1975771" numCol="1" spcCol="1718" anchor="ctr" anchorCtr="0">
            <a:noAutofit/>
          </a:bodyPr>
          <a:lstStyle/>
          <a:p>
            <a:pPr algn="ctr" defTabSz="744062" fontAlgn="base">
              <a:lnSpc>
                <a:spcPct val="90000"/>
              </a:lnSpc>
              <a:spcBef>
                <a:spcPct val="0"/>
              </a:spcBef>
              <a:spcAft>
                <a:spcPct val="35000"/>
              </a:spcAft>
              <a:defRPr/>
            </a:pPr>
            <a:r>
              <a:rPr lang="en-US" sz="1650" kern="0" dirty="0">
                <a:solidFill>
                  <a:schemeClr val="bg1"/>
                </a:solidFill>
                <a:latin typeface="微软雅黑"/>
                <a:ea typeface="微软雅黑"/>
                <a:sym typeface="Gill Sans" charset="0"/>
              </a:rPr>
              <a:t>36%</a:t>
            </a:r>
          </a:p>
        </p:txBody>
      </p:sp>
      <p:sp>
        <p:nvSpPr>
          <p:cNvPr id="6" name="Freeform 5">
            <a:extLst>
              <a:ext uri="{FF2B5EF4-FFF2-40B4-BE49-F238E27FC236}">
                <a16:creationId xmlns="" xmlns:a16="http://schemas.microsoft.com/office/drawing/2014/main" id="{A54C6C61-56EC-4E61-9125-7B6505E294A9}"/>
              </a:ext>
            </a:extLst>
          </p:cNvPr>
          <p:cNvSpPr/>
          <p:nvPr/>
        </p:nvSpPr>
        <p:spPr>
          <a:xfrm>
            <a:off x="5108237" y="3198896"/>
            <a:ext cx="1727600" cy="1706179"/>
          </a:xfrm>
          <a:custGeom>
            <a:avLst/>
            <a:gdLst>
              <a:gd name="connsiteX0" fmla="*/ 0 w 1313523"/>
              <a:gd name="connsiteY0" fmla="*/ 656762 h 1313523"/>
              <a:gd name="connsiteX1" fmla="*/ 656762 w 1313523"/>
              <a:gd name="connsiteY1" fmla="*/ 0 h 1313523"/>
              <a:gd name="connsiteX2" fmla="*/ 1313524 w 1313523"/>
              <a:gd name="connsiteY2" fmla="*/ 656762 h 1313523"/>
              <a:gd name="connsiteX3" fmla="*/ 656762 w 1313523"/>
              <a:gd name="connsiteY3" fmla="*/ 1313524 h 1313523"/>
              <a:gd name="connsiteX4" fmla="*/ 0 w 1313523"/>
              <a:gd name="connsiteY4" fmla="*/ 656762 h 1313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523" h="1313523">
                <a:moveTo>
                  <a:pt x="0" y="656762"/>
                </a:moveTo>
                <a:cubicBezTo>
                  <a:pt x="0" y="294042"/>
                  <a:pt x="294042" y="0"/>
                  <a:pt x="656762" y="0"/>
                </a:cubicBezTo>
                <a:cubicBezTo>
                  <a:pt x="1019482" y="0"/>
                  <a:pt x="1313524" y="294042"/>
                  <a:pt x="1313524" y="656762"/>
                </a:cubicBezTo>
                <a:cubicBezTo>
                  <a:pt x="1313524" y="1019482"/>
                  <a:pt x="1019482" y="1313524"/>
                  <a:pt x="656762" y="1313524"/>
                </a:cubicBezTo>
                <a:cubicBezTo>
                  <a:pt x="294042" y="1313524"/>
                  <a:pt x="0" y="1019482"/>
                  <a:pt x="0" y="656762"/>
                </a:cubicBezTo>
                <a:close/>
              </a:path>
            </a:pathLst>
          </a:custGeom>
          <a:solidFill>
            <a:schemeClr val="bg1">
              <a:lumMod val="75000"/>
            </a:schemeClr>
          </a:solidFill>
          <a:ln w="25400" cap="flat" cmpd="sng" algn="ctr">
            <a:noFill/>
            <a:prstDash val="solid"/>
          </a:ln>
          <a:effectLst/>
        </p:spPr>
        <p:txBody>
          <a:bodyPr spcFirstLastPara="0" vert="horz" wrap="square" lIns="608272" tIns="256472" rIns="608272" bIns="1401654" numCol="1" spcCol="1718" anchor="ctr" anchorCtr="0">
            <a:noAutofit/>
          </a:bodyPr>
          <a:lstStyle/>
          <a:p>
            <a:pPr algn="ctr" defTabSz="744062" fontAlgn="base">
              <a:lnSpc>
                <a:spcPct val="90000"/>
              </a:lnSpc>
              <a:spcBef>
                <a:spcPct val="0"/>
              </a:spcBef>
              <a:spcAft>
                <a:spcPct val="35000"/>
              </a:spcAft>
              <a:defRPr/>
            </a:pPr>
            <a:r>
              <a:rPr lang="en-US" sz="1650" kern="0" dirty="0">
                <a:solidFill>
                  <a:schemeClr val="bg1"/>
                </a:solidFill>
                <a:latin typeface="微软雅黑"/>
                <a:ea typeface="微软雅黑"/>
                <a:sym typeface="Gill Sans" charset="0"/>
              </a:rPr>
              <a:t>15%</a:t>
            </a:r>
          </a:p>
        </p:txBody>
      </p:sp>
      <p:sp>
        <p:nvSpPr>
          <p:cNvPr id="7" name="Freeform 6">
            <a:extLst>
              <a:ext uri="{FF2B5EF4-FFF2-40B4-BE49-F238E27FC236}">
                <a16:creationId xmlns="" xmlns:a16="http://schemas.microsoft.com/office/drawing/2014/main" id="{20C10E01-B6B0-4DD1-B3D6-AF328D25F60B}"/>
              </a:ext>
            </a:extLst>
          </p:cNvPr>
          <p:cNvSpPr/>
          <p:nvPr/>
        </p:nvSpPr>
        <p:spPr>
          <a:xfrm>
            <a:off x="5396172" y="3767620"/>
            <a:ext cx="1151734" cy="1137453"/>
          </a:xfrm>
          <a:custGeom>
            <a:avLst/>
            <a:gdLst>
              <a:gd name="connsiteX0" fmla="*/ 0 w 875682"/>
              <a:gd name="connsiteY0" fmla="*/ 437841 h 875682"/>
              <a:gd name="connsiteX1" fmla="*/ 437841 w 875682"/>
              <a:gd name="connsiteY1" fmla="*/ 0 h 875682"/>
              <a:gd name="connsiteX2" fmla="*/ 875682 w 875682"/>
              <a:gd name="connsiteY2" fmla="*/ 437841 h 875682"/>
              <a:gd name="connsiteX3" fmla="*/ 437841 w 875682"/>
              <a:gd name="connsiteY3" fmla="*/ 875682 h 875682"/>
              <a:gd name="connsiteX4" fmla="*/ 0 w 875682"/>
              <a:gd name="connsiteY4" fmla="*/ 437841 h 8756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682" h="875682">
                <a:moveTo>
                  <a:pt x="0" y="437841"/>
                </a:moveTo>
                <a:cubicBezTo>
                  <a:pt x="0" y="196028"/>
                  <a:pt x="196028" y="0"/>
                  <a:pt x="437841" y="0"/>
                </a:cubicBezTo>
                <a:cubicBezTo>
                  <a:pt x="679654" y="0"/>
                  <a:pt x="875682" y="196028"/>
                  <a:pt x="875682" y="437841"/>
                </a:cubicBezTo>
                <a:cubicBezTo>
                  <a:pt x="875682" y="679654"/>
                  <a:pt x="679654" y="875682"/>
                  <a:pt x="437841" y="875682"/>
                </a:cubicBezTo>
                <a:cubicBezTo>
                  <a:pt x="196028" y="875682"/>
                  <a:pt x="0" y="679654"/>
                  <a:pt x="0" y="437841"/>
                </a:cubicBezTo>
                <a:close/>
              </a:path>
            </a:pathLst>
          </a:custGeom>
          <a:solidFill>
            <a:srgbClr val="36475C"/>
          </a:solidFill>
          <a:ln w="25400" cap="flat" cmpd="sng" algn="ctr">
            <a:noFill/>
            <a:prstDash val="solid"/>
          </a:ln>
          <a:effectLst/>
        </p:spPr>
        <p:txBody>
          <a:bodyPr spcFirstLastPara="0" vert="horz" wrap="square" lIns="297939" tIns="424433" rIns="297939" bIns="424431" numCol="1" spcCol="1718" anchor="ctr" anchorCtr="0">
            <a:noAutofit/>
          </a:bodyPr>
          <a:lstStyle/>
          <a:p>
            <a:pPr algn="ctr" defTabSz="744062" fontAlgn="base">
              <a:lnSpc>
                <a:spcPct val="90000"/>
              </a:lnSpc>
              <a:spcBef>
                <a:spcPct val="0"/>
              </a:spcBef>
              <a:spcAft>
                <a:spcPct val="35000"/>
              </a:spcAft>
              <a:defRPr/>
            </a:pPr>
            <a:r>
              <a:rPr lang="en-US" sz="1650" kern="0" dirty="0">
                <a:solidFill>
                  <a:schemeClr val="bg1"/>
                </a:solidFill>
                <a:latin typeface="微软雅黑"/>
                <a:ea typeface="微软雅黑"/>
                <a:sym typeface="Gill Sans" charset="0"/>
              </a:rPr>
              <a:t>20%</a:t>
            </a:r>
          </a:p>
        </p:txBody>
      </p:sp>
      <p:grpSp>
        <p:nvGrpSpPr>
          <p:cNvPr id="8" name="Group 22">
            <a:extLst>
              <a:ext uri="{FF2B5EF4-FFF2-40B4-BE49-F238E27FC236}">
                <a16:creationId xmlns="" xmlns:a16="http://schemas.microsoft.com/office/drawing/2014/main" id="{350CE789-F18F-47C3-A7F4-D5F9495ED4C2}"/>
              </a:ext>
            </a:extLst>
          </p:cNvPr>
          <p:cNvGrpSpPr>
            <a:grpSpLocks/>
          </p:cNvGrpSpPr>
          <p:nvPr/>
        </p:nvGrpSpPr>
        <p:grpSpPr bwMode="auto">
          <a:xfrm>
            <a:off x="891294" y="2435577"/>
            <a:ext cx="2284474" cy="977415"/>
            <a:chOff x="0" y="0"/>
            <a:chExt cx="2360" cy="1264"/>
          </a:xfrm>
        </p:grpSpPr>
        <p:sp>
          <p:nvSpPr>
            <p:cNvPr id="9" name="Rectangle 23">
              <a:extLst>
                <a:ext uri="{FF2B5EF4-FFF2-40B4-BE49-F238E27FC236}">
                  <a16:creationId xmlns="" xmlns:a16="http://schemas.microsoft.com/office/drawing/2014/main" id="{46638897-0B54-4046-A985-A11DCB8BB4D2}"/>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2268" dirty="0">
                  <a:solidFill>
                    <a:schemeClr val="tx1">
                      <a:lumMod val="75000"/>
                      <a:lumOff val="25000"/>
                    </a:schemeClr>
                  </a:solidFill>
                  <a:latin typeface="微软雅黑"/>
                  <a:ea typeface="微软雅黑"/>
                  <a:cs typeface="Bebas Neue" charset="0"/>
                  <a:sym typeface="Bebas Neue" charset="0"/>
                </a:rPr>
                <a:t>添加标题</a:t>
              </a:r>
              <a:endParaRPr lang="en-US" sz="2268" dirty="0">
                <a:solidFill>
                  <a:schemeClr val="tx1">
                    <a:lumMod val="75000"/>
                    <a:lumOff val="25000"/>
                  </a:schemeClr>
                </a:solidFill>
                <a:latin typeface="微软雅黑"/>
                <a:ea typeface="微软雅黑"/>
                <a:cs typeface="Bebas Neue" charset="0"/>
                <a:sym typeface="Bebas Neue" charset="0"/>
              </a:endParaRPr>
            </a:p>
          </p:txBody>
        </p:sp>
        <p:sp>
          <p:nvSpPr>
            <p:cNvPr id="10" name="Rectangle 24">
              <a:extLst>
                <a:ext uri="{FF2B5EF4-FFF2-40B4-BE49-F238E27FC236}">
                  <a16:creationId xmlns="" xmlns:a16="http://schemas.microsoft.com/office/drawing/2014/main" id="{6391077C-FF44-4E03-BA55-B439412DBCA2}"/>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34" dirty="0">
                  <a:solidFill>
                    <a:schemeClr val="tx1">
                      <a:lumMod val="95000"/>
                      <a:lumOff val="5000"/>
                    </a:schemeClr>
                  </a:solidFill>
                  <a:latin typeface="微软雅黑"/>
                  <a:ea typeface="微软雅黑"/>
                  <a:sym typeface="Gill Sans" charset="0"/>
                </a:rPr>
                <a:t>此处添加详细文本描述，建议与标题相关并符合整体语言风格</a:t>
              </a:r>
              <a:endParaRPr lang="en-US" sz="1134" dirty="0">
                <a:solidFill>
                  <a:schemeClr val="tx1">
                    <a:lumMod val="95000"/>
                    <a:lumOff val="5000"/>
                  </a:schemeClr>
                </a:solidFill>
                <a:latin typeface="微软雅黑"/>
                <a:ea typeface="微软雅黑"/>
                <a:cs typeface="Lato Light" charset="0"/>
                <a:sym typeface="Lato Light" charset="0"/>
              </a:endParaRPr>
            </a:p>
          </p:txBody>
        </p:sp>
      </p:grpSp>
      <p:sp>
        <p:nvSpPr>
          <p:cNvPr id="11" name="Freeform 25">
            <a:extLst>
              <a:ext uri="{FF2B5EF4-FFF2-40B4-BE49-F238E27FC236}">
                <a16:creationId xmlns="" xmlns:a16="http://schemas.microsoft.com/office/drawing/2014/main" id="{FD2D57E7-ECAE-42F3-B772-D20641471415}"/>
              </a:ext>
            </a:extLst>
          </p:cNvPr>
          <p:cNvSpPr>
            <a:spLocks/>
          </p:cNvSpPr>
          <p:nvPr/>
        </p:nvSpPr>
        <p:spPr bwMode="auto">
          <a:xfrm>
            <a:off x="3455217" y="2315687"/>
            <a:ext cx="2143940" cy="487548"/>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36475C"/>
            </a:solidFill>
            <a:prstDash val="solid"/>
            <a:miter lim="800000"/>
            <a:headEnd type="arrow" w="med" len="med"/>
            <a:tailEnd type="oval" w="med" len="med"/>
          </a:ln>
          <a:extLst/>
        </p:spPr>
        <p:txBody>
          <a:bodyPr lIns="0" tIns="0" rIns="0" bIns="0"/>
          <a:lstStyle/>
          <a:p>
            <a:pPr algn="ctr" fontAlgn="base">
              <a:spcBef>
                <a:spcPct val="0"/>
              </a:spcBef>
              <a:spcAft>
                <a:spcPct val="0"/>
              </a:spcAft>
            </a:pPr>
            <a:endParaRPr lang="en-US" sz="2887">
              <a:solidFill>
                <a:schemeClr val="tx1">
                  <a:lumMod val="95000"/>
                  <a:lumOff val="5000"/>
                </a:schemeClr>
              </a:solidFill>
              <a:latin typeface="微软雅黑"/>
              <a:ea typeface="微软雅黑"/>
              <a:sym typeface="Gill Sans" charset="0"/>
            </a:endParaRPr>
          </a:p>
        </p:txBody>
      </p:sp>
      <p:grpSp>
        <p:nvGrpSpPr>
          <p:cNvPr id="12" name="Group 41">
            <a:extLst>
              <a:ext uri="{FF2B5EF4-FFF2-40B4-BE49-F238E27FC236}">
                <a16:creationId xmlns="" xmlns:a16="http://schemas.microsoft.com/office/drawing/2014/main" id="{2CC20852-2BB4-47CC-AE6B-4EC8822CC9C1}"/>
              </a:ext>
            </a:extLst>
          </p:cNvPr>
          <p:cNvGrpSpPr>
            <a:grpSpLocks/>
          </p:cNvGrpSpPr>
          <p:nvPr/>
        </p:nvGrpSpPr>
        <p:grpSpPr bwMode="auto">
          <a:xfrm>
            <a:off x="1306010" y="5276276"/>
            <a:ext cx="9420810" cy="863745"/>
            <a:chOff x="0" y="117"/>
            <a:chExt cx="12032" cy="1117"/>
          </a:xfrm>
        </p:grpSpPr>
        <p:sp>
          <p:nvSpPr>
            <p:cNvPr id="13" name="Rectangle 42">
              <a:extLst>
                <a:ext uri="{FF2B5EF4-FFF2-40B4-BE49-F238E27FC236}">
                  <a16:creationId xmlns="" xmlns:a16="http://schemas.microsoft.com/office/drawing/2014/main" id="{917AC1D4-FB79-4818-9640-A85943CF675F}"/>
                </a:ext>
              </a:extLst>
            </p:cNvPr>
            <p:cNvSpPr>
              <a:spLocks/>
            </p:cNvSpPr>
            <p:nvPr/>
          </p:nvSpPr>
          <p:spPr bwMode="auto">
            <a:xfrm rot="10800000" flipH="1">
              <a:off x="0" y="117"/>
              <a:ext cx="12032" cy="1117"/>
            </a:xfrm>
            <a:prstGeom prst="rect">
              <a:avLst/>
            </a:prstGeom>
            <a:solidFill>
              <a:srgbClr val="36475C"/>
            </a:solidFill>
            <a:ln>
              <a:noFill/>
            </a:ln>
            <a:extLst>
              <a:ext uri="{91240B29-F687-4F45-9708-019B960494DF}">
                <a14:hiddenLine xmlns:a14="http://schemas.microsoft.com/office/drawing/2010/main" w="25400" cap="flat">
                  <a:solidFill>
                    <a:srgbClr val="FD8200"/>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14" name="Rectangle 43">
              <a:extLst>
                <a:ext uri="{FF2B5EF4-FFF2-40B4-BE49-F238E27FC236}">
                  <a16:creationId xmlns="" xmlns:a16="http://schemas.microsoft.com/office/drawing/2014/main" id="{821D9969-481E-4ACB-BDEB-65483BBAE6A3}"/>
                </a:ext>
              </a:extLst>
            </p:cNvPr>
            <p:cNvSpPr>
              <a:spLocks/>
            </p:cNvSpPr>
            <p:nvPr/>
          </p:nvSpPr>
          <p:spPr bwMode="auto">
            <a:xfrm>
              <a:off x="2867" y="271"/>
              <a:ext cx="8830" cy="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237" kern="0" dirty="0">
                  <a:solidFill>
                    <a:srgbClr val="FFFFFF"/>
                  </a:solidFill>
                  <a:latin typeface="微软雅黑"/>
                  <a:ea typeface="微软雅黑"/>
                  <a:cs typeface="Lato Regular" charset="0"/>
                  <a:sym typeface="Lato Regular" charset="0"/>
                </a:rPr>
                <a:t>此处添加详细文本描述，建议与标题相关并符合整体语言风格，语言描述尽量简洁生动。尽量将每页幻灯片的字数控制在</a:t>
              </a:r>
              <a:r>
                <a:rPr lang="en-US" altLang="zh-CN" sz="1237" kern="0" dirty="0">
                  <a:solidFill>
                    <a:srgbClr val="FFFFFF"/>
                  </a:solidFill>
                  <a:latin typeface="微软雅黑"/>
                  <a:ea typeface="微软雅黑"/>
                  <a:cs typeface="Lato Regular" charset="0"/>
                  <a:sym typeface="Lato Regular" charset="0"/>
                </a:rPr>
                <a:t>200</a:t>
              </a:r>
              <a:r>
                <a:rPr lang="zh-CN" altLang="en-US" sz="1237" kern="0" dirty="0">
                  <a:solidFill>
                    <a:srgbClr val="FFFFFF"/>
                  </a:solidFill>
                  <a:latin typeface="微软雅黑"/>
                  <a:ea typeface="微软雅黑"/>
                  <a:cs typeface="Lato Regular" charset="0"/>
                  <a:sym typeface="Lato Regular" charset="0"/>
                </a:rPr>
                <a:t>字之内。此处添加详细文本描述，建议与标题相关并符合整体语言风格，语言描述尽量简洁生动。尽量将每页幻灯片的字数控制在</a:t>
              </a:r>
              <a:r>
                <a:rPr lang="en-US" altLang="zh-CN" sz="1237" kern="0" dirty="0">
                  <a:solidFill>
                    <a:srgbClr val="FFFFFF"/>
                  </a:solidFill>
                  <a:latin typeface="微软雅黑"/>
                  <a:ea typeface="微软雅黑"/>
                  <a:cs typeface="Lato Regular" charset="0"/>
                  <a:sym typeface="Lato Regular" charset="0"/>
                </a:rPr>
                <a:t>200</a:t>
              </a:r>
              <a:r>
                <a:rPr lang="zh-CN" altLang="en-US" sz="1237" kern="0" dirty="0">
                  <a:solidFill>
                    <a:srgbClr val="FFFFFF"/>
                  </a:solidFill>
                  <a:latin typeface="微软雅黑"/>
                  <a:ea typeface="微软雅黑"/>
                  <a:cs typeface="Lato Regular" charset="0"/>
                  <a:sym typeface="Lato Regular" charset="0"/>
                </a:rPr>
                <a:t>字之内。</a:t>
              </a:r>
              <a:r>
                <a:rPr lang="en-US" altLang="zh-CN" sz="1237" kern="0" dirty="0">
                  <a:solidFill>
                    <a:srgbClr val="FFFFFF"/>
                  </a:solidFill>
                  <a:latin typeface="微软雅黑"/>
                  <a:ea typeface="微软雅黑"/>
                  <a:cs typeface="Lato Regular" charset="0"/>
                  <a:sym typeface="Lato Regular" charset="0"/>
                </a:rPr>
                <a:t> </a:t>
              </a:r>
              <a:endParaRPr lang="en-US" sz="1237" kern="0" dirty="0">
                <a:solidFill>
                  <a:srgbClr val="FFFFFF"/>
                </a:solidFill>
                <a:latin typeface="微软雅黑"/>
                <a:ea typeface="微软雅黑"/>
                <a:cs typeface="Lato Regular" charset="0"/>
                <a:sym typeface="Lato Regular" charset="0"/>
              </a:endParaRPr>
            </a:p>
          </p:txBody>
        </p:sp>
        <p:sp>
          <p:nvSpPr>
            <p:cNvPr id="15" name="Rectangle 44">
              <a:extLst>
                <a:ext uri="{FF2B5EF4-FFF2-40B4-BE49-F238E27FC236}">
                  <a16:creationId xmlns="" xmlns:a16="http://schemas.microsoft.com/office/drawing/2014/main" id="{EB66386E-8B43-401E-AB10-F7C2DE2CF622}"/>
                </a:ext>
              </a:extLst>
            </p:cNvPr>
            <p:cNvSpPr>
              <a:spLocks/>
            </p:cNvSpPr>
            <p:nvPr/>
          </p:nvSpPr>
          <p:spPr bwMode="auto">
            <a:xfrm>
              <a:off x="725" y="345"/>
              <a:ext cx="1680"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spcBef>
                  <a:spcPct val="0"/>
                </a:spcBef>
                <a:spcAft>
                  <a:spcPct val="0"/>
                </a:spcAft>
                <a:defRPr/>
              </a:pPr>
              <a:r>
                <a:rPr lang="zh-CN" altLang="en-US" sz="2062" kern="0" dirty="0">
                  <a:solidFill>
                    <a:srgbClr val="FFFFFF"/>
                  </a:solidFill>
                  <a:latin typeface="微软雅黑"/>
                  <a:ea typeface="微软雅黑"/>
                  <a:cs typeface="Bebas Neue" charset="0"/>
                  <a:sym typeface="Bebas Neue" charset="0"/>
                </a:rPr>
                <a:t>单击此处</a:t>
              </a:r>
            </a:p>
            <a:p>
              <a:pPr algn="r" fontAlgn="base">
                <a:spcBef>
                  <a:spcPct val="0"/>
                </a:spcBef>
                <a:spcAft>
                  <a:spcPct val="0"/>
                </a:spcAft>
                <a:defRPr/>
              </a:pPr>
              <a:r>
                <a:rPr lang="zh-CN" altLang="en-US" sz="2062" kern="0" dirty="0">
                  <a:solidFill>
                    <a:srgbClr val="FFFFFF"/>
                  </a:solidFill>
                  <a:latin typeface="微软雅黑"/>
                  <a:ea typeface="微软雅黑"/>
                  <a:cs typeface="Bebas Neue" charset="0"/>
                  <a:sym typeface="Bebas Neue" charset="0"/>
                </a:rPr>
                <a:t>添加标题</a:t>
              </a:r>
            </a:p>
          </p:txBody>
        </p:sp>
      </p:grpSp>
      <p:sp>
        <p:nvSpPr>
          <p:cNvPr id="16" name="Freeform 26">
            <a:extLst>
              <a:ext uri="{FF2B5EF4-FFF2-40B4-BE49-F238E27FC236}">
                <a16:creationId xmlns="" xmlns:a16="http://schemas.microsoft.com/office/drawing/2014/main" id="{0E429E57-17E7-46D6-85F4-8750D69F302A}"/>
              </a:ext>
            </a:extLst>
          </p:cNvPr>
          <p:cNvSpPr>
            <a:spLocks/>
          </p:cNvSpPr>
          <p:nvPr/>
        </p:nvSpPr>
        <p:spPr bwMode="auto">
          <a:xfrm>
            <a:off x="3457427" y="3584624"/>
            <a:ext cx="2188071" cy="604311"/>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36475C"/>
            </a:solidFill>
            <a:prstDash val="solid"/>
            <a:miter lim="800000"/>
            <a:headEnd type="arrow" w="med" len="med"/>
            <a:tailEnd type="oval" w="med" len="med"/>
          </a:ln>
          <a:extLst/>
        </p:spPr>
        <p:txBody>
          <a:bodyPr lIns="0" tIns="0" rIns="0" bIns="0"/>
          <a:lstStyle/>
          <a:p>
            <a:pPr algn="ctr" fontAlgn="base">
              <a:spcBef>
                <a:spcPct val="0"/>
              </a:spcBef>
              <a:spcAft>
                <a:spcPct val="0"/>
              </a:spcAft>
            </a:pPr>
            <a:endParaRPr lang="en-US" sz="2887">
              <a:solidFill>
                <a:schemeClr val="tx1">
                  <a:lumMod val="95000"/>
                  <a:lumOff val="5000"/>
                </a:schemeClr>
              </a:solidFill>
              <a:latin typeface="微软雅黑"/>
              <a:ea typeface="微软雅黑"/>
              <a:sym typeface="Gill Sans" charset="0"/>
            </a:endParaRPr>
          </a:p>
        </p:txBody>
      </p:sp>
      <p:sp>
        <p:nvSpPr>
          <p:cNvPr id="17" name="Freeform 30">
            <a:extLst>
              <a:ext uri="{FF2B5EF4-FFF2-40B4-BE49-F238E27FC236}">
                <a16:creationId xmlns="" xmlns:a16="http://schemas.microsoft.com/office/drawing/2014/main" id="{12C2B7F3-1520-4873-829C-9021C81A8422}"/>
              </a:ext>
            </a:extLst>
          </p:cNvPr>
          <p:cNvSpPr>
            <a:spLocks/>
          </p:cNvSpPr>
          <p:nvPr/>
        </p:nvSpPr>
        <p:spPr bwMode="auto">
          <a:xfrm>
            <a:off x="6440392" y="2796273"/>
            <a:ext cx="2089845" cy="112898"/>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36475C"/>
            </a:solidFill>
            <a:prstDash val="solid"/>
            <a:miter lim="800000"/>
            <a:headEnd type="oval" w="med" len="med"/>
            <a:tailEnd type="arrow" w="med" len="med"/>
          </a:ln>
          <a:extLst/>
        </p:spPr>
        <p:txBody>
          <a:bodyPr lIns="0" tIns="0" rIns="0" bIns="0"/>
          <a:lstStyle/>
          <a:p>
            <a:pPr algn="ctr" fontAlgn="base">
              <a:spcBef>
                <a:spcPct val="0"/>
              </a:spcBef>
              <a:spcAft>
                <a:spcPct val="0"/>
              </a:spcAft>
            </a:pPr>
            <a:endParaRPr lang="en-US" sz="2887">
              <a:solidFill>
                <a:schemeClr val="bg1"/>
              </a:solidFill>
              <a:latin typeface="微软雅黑"/>
              <a:ea typeface="微软雅黑"/>
              <a:sym typeface="Gill Sans" charset="0"/>
            </a:endParaRPr>
          </a:p>
        </p:txBody>
      </p:sp>
      <p:sp>
        <p:nvSpPr>
          <p:cNvPr id="18" name="Freeform 31">
            <a:extLst>
              <a:ext uri="{FF2B5EF4-FFF2-40B4-BE49-F238E27FC236}">
                <a16:creationId xmlns="" xmlns:a16="http://schemas.microsoft.com/office/drawing/2014/main" id="{0D969154-F8D1-4F90-88DD-2DD4A225A8EA}"/>
              </a:ext>
            </a:extLst>
          </p:cNvPr>
          <p:cNvSpPr>
            <a:spLocks/>
          </p:cNvSpPr>
          <p:nvPr/>
        </p:nvSpPr>
        <p:spPr bwMode="auto">
          <a:xfrm>
            <a:off x="6436834" y="4151819"/>
            <a:ext cx="2096962" cy="389729"/>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36475C"/>
            </a:solidFill>
            <a:prstDash val="solid"/>
            <a:miter lim="800000"/>
            <a:headEnd type="oval" w="med" len="med"/>
            <a:tailEnd type="arrow" w="med" len="med"/>
          </a:ln>
          <a:extLst/>
        </p:spPr>
        <p:txBody>
          <a:bodyPr lIns="0" tIns="0" rIns="0" bIns="0"/>
          <a:lstStyle/>
          <a:p>
            <a:pPr algn="ctr" fontAlgn="base">
              <a:spcBef>
                <a:spcPct val="0"/>
              </a:spcBef>
              <a:spcAft>
                <a:spcPct val="0"/>
              </a:spcAft>
            </a:pPr>
            <a:endParaRPr lang="en-US" sz="2887">
              <a:solidFill>
                <a:schemeClr val="bg1"/>
              </a:solidFill>
              <a:latin typeface="微软雅黑"/>
              <a:ea typeface="微软雅黑"/>
              <a:sym typeface="Gill Sans" charset="0"/>
            </a:endParaRPr>
          </a:p>
        </p:txBody>
      </p:sp>
      <p:grpSp>
        <p:nvGrpSpPr>
          <p:cNvPr id="19" name="Group 22">
            <a:extLst>
              <a:ext uri="{FF2B5EF4-FFF2-40B4-BE49-F238E27FC236}">
                <a16:creationId xmlns="" xmlns:a16="http://schemas.microsoft.com/office/drawing/2014/main" id="{5406BB72-DB95-4272-97CC-4E794B730538}"/>
              </a:ext>
            </a:extLst>
          </p:cNvPr>
          <p:cNvGrpSpPr>
            <a:grpSpLocks/>
          </p:cNvGrpSpPr>
          <p:nvPr/>
        </p:nvGrpSpPr>
        <p:grpSpPr bwMode="auto">
          <a:xfrm>
            <a:off x="891294" y="3886780"/>
            <a:ext cx="2284474" cy="977415"/>
            <a:chOff x="0" y="0"/>
            <a:chExt cx="2360" cy="1264"/>
          </a:xfrm>
        </p:grpSpPr>
        <p:sp>
          <p:nvSpPr>
            <p:cNvPr id="20" name="Rectangle 23">
              <a:extLst>
                <a:ext uri="{FF2B5EF4-FFF2-40B4-BE49-F238E27FC236}">
                  <a16:creationId xmlns="" xmlns:a16="http://schemas.microsoft.com/office/drawing/2014/main" id="{7B2A4639-B6EC-4079-849D-C26D6E0B7D27}"/>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2268" dirty="0">
                  <a:solidFill>
                    <a:schemeClr val="tx1">
                      <a:lumMod val="95000"/>
                      <a:lumOff val="5000"/>
                    </a:schemeClr>
                  </a:solidFill>
                  <a:latin typeface="微软雅黑"/>
                  <a:ea typeface="微软雅黑"/>
                  <a:cs typeface="Bebas Neue" charset="0"/>
                  <a:sym typeface="Bebas Neue" charset="0"/>
                </a:rPr>
                <a:t>添加标题</a:t>
              </a:r>
              <a:endParaRPr lang="en-US" altLang="zh-CN" sz="2268" dirty="0">
                <a:solidFill>
                  <a:schemeClr val="tx1">
                    <a:lumMod val="95000"/>
                    <a:lumOff val="5000"/>
                  </a:schemeClr>
                </a:solidFill>
                <a:latin typeface="微软雅黑"/>
                <a:ea typeface="微软雅黑"/>
                <a:cs typeface="Bebas Neue" charset="0"/>
                <a:sym typeface="Bebas Neue" charset="0"/>
              </a:endParaRPr>
            </a:p>
          </p:txBody>
        </p:sp>
        <p:sp>
          <p:nvSpPr>
            <p:cNvPr id="21" name="Rectangle 24">
              <a:extLst>
                <a:ext uri="{FF2B5EF4-FFF2-40B4-BE49-F238E27FC236}">
                  <a16:creationId xmlns="" xmlns:a16="http://schemas.microsoft.com/office/drawing/2014/main" id="{D786FB4D-687A-43EB-BDC5-C2EDE37F73D9}"/>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34" dirty="0">
                  <a:solidFill>
                    <a:schemeClr val="tx1">
                      <a:lumMod val="95000"/>
                      <a:lumOff val="5000"/>
                    </a:schemeClr>
                  </a:solidFill>
                  <a:latin typeface="微软雅黑"/>
                  <a:ea typeface="微软雅黑"/>
                  <a:sym typeface="Gill Sans" charset="0"/>
                </a:rPr>
                <a:t>此处添加详细文本描述，建议与标题相关并符合整体语言风格</a:t>
              </a:r>
              <a:endParaRPr lang="en-US" sz="1134" dirty="0">
                <a:solidFill>
                  <a:schemeClr val="tx1">
                    <a:lumMod val="95000"/>
                    <a:lumOff val="5000"/>
                  </a:schemeClr>
                </a:solidFill>
                <a:latin typeface="微软雅黑"/>
                <a:ea typeface="微软雅黑"/>
                <a:cs typeface="Lato Light" charset="0"/>
                <a:sym typeface="Lato Light" charset="0"/>
              </a:endParaRPr>
            </a:p>
          </p:txBody>
        </p:sp>
      </p:grpSp>
      <p:grpSp>
        <p:nvGrpSpPr>
          <p:cNvPr id="22" name="Group 22">
            <a:extLst>
              <a:ext uri="{FF2B5EF4-FFF2-40B4-BE49-F238E27FC236}">
                <a16:creationId xmlns="" xmlns:a16="http://schemas.microsoft.com/office/drawing/2014/main" id="{24318731-8EF2-4F3D-A8E7-F17A9C84D038}"/>
              </a:ext>
            </a:extLst>
          </p:cNvPr>
          <p:cNvGrpSpPr>
            <a:grpSpLocks/>
          </p:cNvGrpSpPr>
          <p:nvPr/>
        </p:nvGrpSpPr>
        <p:grpSpPr bwMode="auto">
          <a:xfrm>
            <a:off x="8768211" y="2435577"/>
            <a:ext cx="2219759" cy="977415"/>
            <a:chOff x="0" y="0"/>
            <a:chExt cx="2360" cy="1264"/>
          </a:xfrm>
        </p:grpSpPr>
        <p:sp>
          <p:nvSpPr>
            <p:cNvPr id="23" name="Rectangle 23">
              <a:extLst>
                <a:ext uri="{FF2B5EF4-FFF2-40B4-BE49-F238E27FC236}">
                  <a16:creationId xmlns="" xmlns:a16="http://schemas.microsoft.com/office/drawing/2014/main" id="{C755EAB7-DD1F-41AC-9A2D-213446ECC3F6}"/>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68" dirty="0">
                  <a:solidFill>
                    <a:schemeClr val="tx1">
                      <a:lumMod val="95000"/>
                      <a:lumOff val="5000"/>
                    </a:schemeClr>
                  </a:solidFill>
                  <a:latin typeface="微软雅黑"/>
                  <a:ea typeface="微软雅黑"/>
                  <a:cs typeface="Bebas Neue" charset="0"/>
                  <a:sym typeface="Bebas Neue" charset="0"/>
                </a:rPr>
                <a:t>添加标题</a:t>
              </a:r>
              <a:endParaRPr lang="en-US" sz="2268" dirty="0">
                <a:solidFill>
                  <a:schemeClr val="tx1">
                    <a:lumMod val="95000"/>
                    <a:lumOff val="5000"/>
                  </a:schemeClr>
                </a:solidFill>
                <a:latin typeface="微软雅黑"/>
                <a:ea typeface="微软雅黑"/>
                <a:cs typeface="Bebas Neue" charset="0"/>
                <a:sym typeface="Bebas Neue" charset="0"/>
              </a:endParaRPr>
            </a:p>
          </p:txBody>
        </p:sp>
        <p:sp>
          <p:nvSpPr>
            <p:cNvPr id="24" name="Rectangle 24">
              <a:extLst>
                <a:ext uri="{FF2B5EF4-FFF2-40B4-BE49-F238E27FC236}">
                  <a16:creationId xmlns="" xmlns:a16="http://schemas.microsoft.com/office/drawing/2014/main" id="{318E0F6C-29C2-4B92-9ACE-9EE0AF20E7A2}"/>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95000"/>
                      <a:lumOff val="5000"/>
                    </a:schemeClr>
                  </a:solidFill>
                  <a:latin typeface="微软雅黑"/>
                  <a:ea typeface="微软雅黑"/>
                  <a:sym typeface="Gill Sans" charset="0"/>
                </a:rPr>
                <a:t>此处添加详细文本描述，建议与标题相关并符合整体语言风格</a:t>
              </a:r>
              <a:endParaRPr lang="en-US" sz="1134" dirty="0">
                <a:solidFill>
                  <a:schemeClr val="tx1">
                    <a:lumMod val="95000"/>
                    <a:lumOff val="5000"/>
                  </a:schemeClr>
                </a:solidFill>
                <a:latin typeface="微软雅黑"/>
                <a:ea typeface="微软雅黑"/>
                <a:cs typeface="Lato Light" charset="0"/>
                <a:sym typeface="Lato Light" charset="0"/>
              </a:endParaRPr>
            </a:p>
          </p:txBody>
        </p:sp>
      </p:grpSp>
      <p:grpSp>
        <p:nvGrpSpPr>
          <p:cNvPr id="25" name="Group 22">
            <a:extLst>
              <a:ext uri="{FF2B5EF4-FFF2-40B4-BE49-F238E27FC236}">
                <a16:creationId xmlns="" xmlns:a16="http://schemas.microsoft.com/office/drawing/2014/main" id="{947F8876-CD92-437F-8510-964E58089401}"/>
              </a:ext>
            </a:extLst>
          </p:cNvPr>
          <p:cNvGrpSpPr>
            <a:grpSpLocks/>
          </p:cNvGrpSpPr>
          <p:nvPr/>
        </p:nvGrpSpPr>
        <p:grpSpPr bwMode="auto">
          <a:xfrm>
            <a:off x="8768211" y="3886780"/>
            <a:ext cx="2219759" cy="977415"/>
            <a:chOff x="0" y="0"/>
            <a:chExt cx="2360" cy="1264"/>
          </a:xfrm>
        </p:grpSpPr>
        <p:sp>
          <p:nvSpPr>
            <p:cNvPr id="26" name="Rectangle 23">
              <a:extLst>
                <a:ext uri="{FF2B5EF4-FFF2-40B4-BE49-F238E27FC236}">
                  <a16:creationId xmlns="" xmlns:a16="http://schemas.microsoft.com/office/drawing/2014/main" id="{DAB127C4-348B-4C93-8200-0E959CF5FB42}"/>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68" dirty="0">
                  <a:solidFill>
                    <a:schemeClr val="tx1">
                      <a:lumMod val="95000"/>
                      <a:lumOff val="5000"/>
                    </a:schemeClr>
                  </a:solidFill>
                  <a:latin typeface="微软雅黑"/>
                  <a:ea typeface="微软雅黑"/>
                  <a:cs typeface="Bebas Neue" charset="0"/>
                  <a:sym typeface="Bebas Neue" charset="0"/>
                </a:rPr>
                <a:t>添加标题</a:t>
              </a:r>
              <a:endParaRPr lang="en-US" sz="2268" dirty="0">
                <a:solidFill>
                  <a:schemeClr val="tx1">
                    <a:lumMod val="95000"/>
                    <a:lumOff val="5000"/>
                  </a:schemeClr>
                </a:solidFill>
                <a:latin typeface="微软雅黑"/>
                <a:ea typeface="微软雅黑"/>
                <a:cs typeface="Bebas Neue" charset="0"/>
                <a:sym typeface="Bebas Neue" charset="0"/>
              </a:endParaRPr>
            </a:p>
          </p:txBody>
        </p:sp>
        <p:sp>
          <p:nvSpPr>
            <p:cNvPr id="27" name="Rectangle 24">
              <a:extLst>
                <a:ext uri="{FF2B5EF4-FFF2-40B4-BE49-F238E27FC236}">
                  <a16:creationId xmlns="" xmlns:a16="http://schemas.microsoft.com/office/drawing/2014/main" id="{CB4FA625-BF37-46C7-B77E-1D68436D0F4E}"/>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95000"/>
                      <a:lumOff val="5000"/>
                    </a:schemeClr>
                  </a:solidFill>
                  <a:latin typeface="微软雅黑"/>
                  <a:ea typeface="微软雅黑"/>
                  <a:sym typeface="Gill Sans" charset="0"/>
                </a:rPr>
                <a:t>此处添加详细文本描述，建议与标题相关并符合整体语言风格</a:t>
              </a:r>
              <a:endParaRPr lang="en-US" sz="1134" dirty="0">
                <a:solidFill>
                  <a:schemeClr val="tx1">
                    <a:lumMod val="95000"/>
                    <a:lumOff val="5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36457762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par>
                                <p:cTn id="16" presetID="22" presetClass="entr" presetSubtype="4" fill="hold" grpId="0" nodeType="withEffect">
                                  <p:stCondLst>
                                    <p:cond delay="25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2750"/>
                            </p:stCondLst>
                            <p:childTnLst>
                              <p:par>
                                <p:cTn id="28" presetID="22" presetClass="entr" presetSubtype="4"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00"/>
                                        <p:tgtEl>
                                          <p:spTgt spid="5"/>
                                        </p:tgtEl>
                                      </p:cBhvr>
                                    </p:animEffect>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par>
                          <p:cTn id="35" fill="hold">
                            <p:stCondLst>
                              <p:cond delay="3750"/>
                            </p:stCondLst>
                            <p:childTnLst>
                              <p:par>
                                <p:cTn id="36" presetID="10" presetClass="entr" presetSubtype="0"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childTnLst>
                          </p:cTn>
                        </p:par>
                        <p:par>
                          <p:cTn id="42" fill="hold">
                            <p:stCondLst>
                              <p:cond delay="4250"/>
                            </p:stCondLst>
                            <p:childTnLst>
                              <p:par>
                                <p:cTn id="43" presetID="22" presetClass="entr" presetSubtype="2"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par>
                          <p:cTn id="46" fill="hold">
                            <p:stCondLst>
                              <p:cond delay="4750"/>
                            </p:stCondLst>
                            <p:childTnLst>
                              <p:par>
                                <p:cTn id="47" presetID="10" presetClass="entr" presetSubtype="0"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par>
                                <p:cTn id="50" presetID="9" presetClass="entr" presetSubtype="0" fill="hold" nodeType="withEffect">
                                  <p:stCondLst>
                                    <p:cond delay="500"/>
                                  </p:stCondLst>
                                  <p:childTnLst>
                                    <p:set>
                                      <p:cBhvr>
                                        <p:cTn id="51" dur="1" fill="hold">
                                          <p:stCondLst>
                                            <p:cond delay="0"/>
                                          </p:stCondLst>
                                        </p:cTn>
                                        <p:tgtEl>
                                          <p:spTgt spid="12"/>
                                        </p:tgtEl>
                                        <p:attrNameLst>
                                          <p:attrName>style.visibility</p:attrName>
                                        </p:attrNameLst>
                                      </p:cBhvr>
                                      <p:to>
                                        <p:strVal val="visible"/>
                                      </p:to>
                                    </p:set>
                                    <p:animEffect transition="in" filter="dissolve">
                                      <p:cBhvr>
                                        <p:cTn id="5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内容页</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pic>
        <p:nvPicPr>
          <p:cNvPr id="4" name="图片 2">
            <a:extLst>
              <a:ext uri="{FF2B5EF4-FFF2-40B4-BE49-F238E27FC236}">
                <a16:creationId xmlns="" xmlns:a16="http://schemas.microsoft.com/office/drawing/2014/main" id="{A78A3364-358B-4CAA-B4C5-72AE2372820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5016" r="16077"/>
          <a:stretch>
            <a:fillRect/>
          </a:stretch>
        </p:blipFill>
        <p:spPr>
          <a:xfrm>
            <a:off x="4656666" y="1371119"/>
            <a:ext cx="2378257" cy="4554110"/>
          </a:xfrm>
          <a:prstGeom prst="rect">
            <a:avLst/>
          </a:prstGeom>
        </p:spPr>
      </p:pic>
      <p:sp>
        <p:nvSpPr>
          <p:cNvPr id="5" name="矩形 4">
            <a:extLst>
              <a:ext uri="{FF2B5EF4-FFF2-40B4-BE49-F238E27FC236}">
                <a16:creationId xmlns="" xmlns:a16="http://schemas.microsoft.com/office/drawing/2014/main" id="{8FD2AD69-896C-418F-B782-C06CBC687FBF}"/>
              </a:ext>
            </a:extLst>
          </p:cNvPr>
          <p:cNvSpPr/>
          <p:nvPr/>
        </p:nvSpPr>
        <p:spPr>
          <a:xfrm>
            <a:off x="4880579" y="1887240"/>
            <a:ext cx="1956906" cy="3404555"/>
          </a:xfrm>
          <a:prstGeom prst="rect">
            <a:avLst/>
          </a:prstGeom>
          <a:blipFill dpi="0" rotWithShape="1">
            <a:blip r:embed="rId6" cstate="print">
              <a:extLst>
                <a:ext uri="{28A0092B-C50C-407E-A947-70E740481C1C}">
                  <a14:useLocalDpi xmlns:a14="http://schemas.microsoft.com/office/drawing/2010/main" val="0"/>
                </a:ext>
              </a:extLst>
            </a:blip>
            <a:srcRect/>
            <a:stretch>
              <a:fillRect t="264" b="2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063" dirty="0"/>
          </a:p>
        </p:txBody>
      </p:sp>
      <p:sp>
        <p:nvSpPr>
          <p:cNvPr id="6" name="Rectangle 7">
            <a:extLst>
              <a:ext uri="{FF2B5EF4-FFF2-40B4-BE49-F238E27FC236}">
                <a16:creationId xmlns="" xmlns:a16="http://schemas.microsoft.com/office/drawing/2014/main" id="{58A5E970-7D07-49C7-9B44-84929F1AC6FA}"/>
              </a:ext>
            </a:extLst>
          </p:cNvPr>
          <p:cNvSpPr/>
          <p:nvPr/>
        </p:nvSpPr>
        <p:spPr>
          <a:xfrm>
            <a:off x="25323" y="4848540"/>
            <a:ext cx="12182017" cy="2033001"/>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lIns="87307" tIns="43653" rIns="87307" bIns="43653" rtlCol="0" anchor="ctr"/>
          <a:lstStyle/>
          <a:p>
            <a:pPr algn="ctr"/>
            <a:endParaRPr lang="en-GB" sz="3063"/>
          </a:p>
        </p:txBody>
      </p:sp>
      <p:sp>
        <p:nvSpPr>
          <p:cNvPr id="7" name="TextBox 84">
            <a:extLst>
              <a:ext uri="{FF2B5EF4-FFF2-40B4-BE49-F238E27FC236}">
                <a16:creationId xmlns="" xmlns:a16="http://schemas.microsoft.com/office/drawing/2014/main" id="{3F525143-6EEB-4326-B757-A483D7529160}"/>
              </a:ext>
            </a:extLst>
          </p:cNvPr>
          <p:cNvSpPr txBox="1"/>
          <p:nvPr/>
        </p:nvSpPr>
        <p:spPr>
          <a:xfrm>
            <a:off x="4737253" y="5210936"/>
            <a:ext cx="2128777" cy="422546"/>
          </a:xfrm>
          <a:prstGeom prst="rect">
            <a:avLst/>
          </a:prstGeom>
          <a:noFill/>
        </p:spPr>
        <p:txBody>
          <a:bodyPr wrap="none" lIns="87307" tIns="43653" rIns="87307" bIns="43653" rtlCol="0">
            <a:spAutoFit/>
          </a:bodyPr>
          <a:lstStyle/>
          <a:p>
            <a:r>
              <a:rPr lang="zh-CN" altLang="en-US" sz="2173" dirty="0">
                <a:solidFill>
                  <a:schemeClr val="bg1"/>
                </a:solidFill>
                <a:ea typeface="微软雅黑" panose="020B0503020204020204" pitchFamily="34" charset="-122"/>
              </a:rPr>
              <a:t>请替换文字内容</a:t>
            </a:r>
          </a:p>
        </p:txBody>
      </p:sp>
      <p:sp>
        <p:nvSpPr>
          <p:cNvPr id="8" name="Rectangle 9">
            <a:extLst>
              <a:ext uri="{FF2B5EF4-FFF2-40B4-BE49-F238E27FC236}">
                <a16:creationId xmlns="" xmlns:a16="http://schemas.microsoft.com/office/drawing/2014/main" id="{85E51F27-ACC7-49C8-84BD-E2CF23AEB1EC}"/>
              </a:ext>
            </a:extLst>
          </p:cNvPr>
          <p:cNvSpPr/>
          <p:nvPr/>
        </p:nvSpPr>
        <p:spPr>
          <a:xfrm>
            <a:off x="1628041" y="5570965"/>
            <a:ext cx="8435505" cy="652544"/>
          </a:xfrm>
          <a:prstGeom prst="rect">
            <a:avLst/>
          </a:prstGeom>
        </p:spPr>
        <p:txBody>
          <a:bodyPr wrap="square" lIns="87307" tIns="43653" rIns="87307" bIns="43653">
            <a:spAutoFit/>
          </a:bodyPr>
          <a:lstStyle/>
          <a:p>
            <a:pPr algn="just">
              <a:lnSpc>
                <a:spcPct val="150000"/>
              </a:lnSpc>
            </a:pPr>
            <a:r>
              <a:rPr lang="zh-CN" altLang="en-US" sz="815" dirty="0">
                <a:solidFill>
                  <a:schemeClr val="bg1"/>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15" dirty="0">
              <a:solidFill>
                <a:schemeClr val="bg1"/>
              </a:solidFill>
              <a:latin typeface="Arial" panose="020B0604020202020204" pitchFamily="34" charset="0"/>
              <a:ea typeface="微软雅黑" panose="020B0503020204020204" pitchFamily="34" charset="-122"/>
              <a:cs typeface="+mn-ea"/>
              <a:sym typeface="+mn-lt"/>
            </a:endParaRPr>
          </a:p>
        </p:txBody>
      </p:sp>
      <p:sp>
        <p:nvSpPr>
          <p:cNvPr id="38" name="Text Placeholder 7">
            <a:extLst>
              <a:ext uri="{FF2B5EF4-FFF2-40B4-BE49-F238E27FC236}">
                <a16:creationId xmlns="" xmlns:a16="http://schemas.microsoft.com/office/drawing/2014/main" id="{FF5A1D25-C661-4878-8354-D9B6F6E370F2}"/>
              </a:ext>
            </a:extLst>
          </p:cNvPr>
          <p:cNvSpPr txBox="1">
            <a:spLocks/>
          </p:cNvSpPr>
          <p:nvPr/>
        </p:nvSpPr>
        <p:spPr>
          <a:xfrm>
            <a:off x="2355745" y="1825389"/>
            <a:ext cx="2075261"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48" b="0" dirty="0">
                <a:solidFill>
                  <a:schemeClr val="tx1">
                    <a:lumMod val="85000"/>
                    <a:lumOff val="15000"/>
                  </a:schemeClr>
                </a:solidFill>
                <a:ea typeface="微软雅黑" panose="020B0503020204020204" pitchFamily="34" charset="-122"/>
              </a:rPr>
              <a:t>请替换文字内容</a:t>
            </a:r>
          </a:p>
        </p:txBody>
      </p:sp>
      <p:sp>
        <p:nvSpPr>
          <p:cNvPr id="39" name="Text Placeholder 2">
            <a:extLst>
              <a:ext uri="{FF2B5EF4-FFF2-40B4-BE49-F238E27FC236}">
                <a16:creationId xmlns="" xmlns:a16="http://schemas.microsoft.com/office/drawing/2014/main" id="{C2B0F18A-FF3B-49C6-99E0-E00FD3F53925}"/>
              </a:ext>
            </a:extLst>
          </p:cNvPr>
          <p:cNvSpPr txBox="1">
            <a:spLocks/>
          </p:cNvSpPr>
          <p:nvPr/>
        </p:nvSpPr>
        <p:spPr>
          <a:xfrm>
            <a:off x="2528444" y="2173807"/>
            <a:ext cx="19025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40" name="Text Placeholder 7">
            <a:extLst>
              <a:ext uri="{FF2B5EF4-FFF2-40B4-BE49-F238E27FC236}">
                <a16:creationId xmlns="" xmlns:a16="http://schemas.microsoft.com/office/drawing/2014/main" id="{2362FB04-32AC-4420-9EE2-2D85472239C9}"/>
              </a:ext>
            </a:extLst>
          </p:cNvPr>
          <p:cNvSpPr txBox="1">
            <a:spLocks/>
          </p:cNvSpPr>
          <p:nvPr/>
        </p:nvSpPr>
        <p:spPr>
          <a:xfrm>
            <a:off x="2383967" y="3575154"/>
            <a:ext cx="2075261"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48" b="0" dirty="0">
                <a:solidFill>
                  <a:schemeClr val="tx1">
                    <a:lumMod val="85000"/>
                    <a:lumOff val="15000"/>
                  </a:schemeClr>
                </a:solidFill>
                <a:ea typeface="微软雅黑" panose="020B0503020204020204" pitchFamily="34" charset="-122"/>
              </a:rPr>
              <a:t>请替换文字内容</a:t>
            </a:r>
          </a:p>
        </p:txBody>
      </p:sp>
      <p:sp>
        <p:nvSpPr>
          <p:cNvPr id="41" name="Text Placeholder 2">
            <a:extLst>
              <a:ext uri="{FF2B5EF4-FFF2-40B4-BE49-F238E27FC236}">
                <a16:creationId xmlns="" xmlns:a16="http://schemas.microsoft.com/office/drawing/2014/main" id="{E86ED7E2-69D1-4FAC-88EE-0045F92EA172}"/>
              </a:ext>
            </a:extLst>
          </p:cNvPr>
          <p:cNvSpPr txBox="1">
            <a:spLocks/>
          </p:cNvSpPr>
          <p:nvPr/>
        </p:nvSpPr>
        <p:spPr>
          <a:xfrm>
            <a:off x="2556665" y="3923572"/>
            <a:ext cx="19025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42" name="Text Placeholder 7">
            <a:extLst>
              <a:ext uri="{FF2B5EF4-FFF2-40B4-BE49-F238E27FC236}">
                <a16:creationId xmlns="" xmlns:a16="http://schemas.microsoft.com/office/drawing/2014/main" id="{764FFDAD-950A-4CA2-9F20-B25563CA5EA1}"/>
              </a:ext>
            </a:extLst>
          </p:cNvPr>
          <p:cNvSpPr txBox="1">
            <a:spLocks/>
          </p:cNvSpPr>
          <p:nvPr/>
        </p:nvSpPr>
        <p:spPr>
          <a:xfrm>
            <a:off x="7459630" y="1825389"/>
            <a:ext cx="2075261"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85000"/>
                    <a:lumOff val="15000"/>
                  </a:schemeClr>
                </a:solidFill>
                <a:ea typeface="微软雅黑" panose="020B0503020204020204" pitchFamily="34" charset="-122"/>
              </a:rPr>
              <a:t>请替换文字内容</a:t>
            </a:r>
          </a:p>
        </p:txBody>
      </p:sp>
      <p:sp>
        <p:nvSpPr>
          <p:cNvPr id="43" name="Text Placeholder 2">
            <a:extLst>
              <a:ext uri="{FF2B5EF4-FFF2-40B4-BE49-F238E27FC236}">
                <a16:creationId xmlns="" xmlns:a16="http://schemas.microsoft.com/office/drawing/2014/main" id="{5392C44F-C505-4472-8E14-211ED8FC77CF}"/>
              </a:ext>
            </a:extLst>
          </p:cNvPr>
          <p:cNvSpPr txBox="1">
            <a:spLocks/>
          </p:cNvSpPr>
          <p:nvPr/>
        </p:nvSpPr>
        <p:spPr>
          <a:xfrm>
            <a:off x="7459629" y="2173807"/>
            <a:ext cx="19025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44" name="Text Placeholder 7">
            <a:extLst>
              <a:ext uri="{FF2B5EF4-FFF2-40B4-BE49-F238E27FC236}">
                <a16:creationId xmlns="" xmlns:a16="http://schemas.microsoft.com/office/drawing/2014/main" id="{8A8C521B-02A9-4D3C-9179-588285E1B0C1}"/>
              </a:ext>
            </a:extLst>
          </p:cNvPr>
          <p:cNvSpPr txBox="1">
            <a:spLocks/>
          </p:cNvSpPr>
          <p:nvPr/>
        </p:nvSpPr>
        <p:spPr>
          <a:xfrm>
            <a:off x="7459630" y="3575154"/>
            <a:ext cx="2075261"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85000"/>
                    <a:lumOff val="15000"/>
                  </a:schemeClr>
                </a:solidFill>
                <a:ea typeface="微软雅黑" panose="020B0503020204020204" pitchFamily="34" charset="-122"/>
              </a:rPr>
              <a:t>请替换文字内容</a:t>
            </a:r>
          </a:p>
        </p:txBody>
      </p:sp>
      <p:sp>
        <p:nvSpPr>
          <p:cNvPr id="45" name="Text Placeholder 2">
            <a:extLst>
              <a:ext uri="{FF2B5EF4-FFF2-40B4-BE49-F238E27FC236}">
                <a16:creationId xmlns="" xmlns:a16="http://schemas.microsoft.com/office/drawing/2014/main" id="{6E1BB85F-0B9A-4766-B2B2-DA806A9515A4}"/>
              </a:ext>
            </a:extLst>
          </p:cNvPr>
          <p:cNvSpPr txBox="1">
            <a:spLocks/>
          </p:cNvSpPr>
          <p:nvPr/>
        </p:nvSpPr>
        <p:spPr>
          <a:xfrm>
            <a:off x="7459629" y="3923572"/>
            <a:ext cx="19025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2577202441"/>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right)">
                                      <p:cBhvr>
                                        <p:cTn id="17" dur="500"/>
                                        <p:tgtEl>
                                          <p:spTgt spid="38"/>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right)">
                                      <p:cBhvr>
                                        <p:cTn id="20" dur="500"/>
                                        <p:tgtEl>
                                          <p:spTgt spid="39"/>
                                        </p:tgtEl>
                                      </p:cBhvr>
                                    </p:animEffect>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right)">
                                      <p:cBhvr>
                                        <p:cTn id="24" dur="500"/>
                                        <p:tgtEl>
                                          <p:spTgt spid="4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right)">
                                      <p:cBhvr>
                                        <p:cTn id="27" dur="500"/>
                                        <p:tgtEl>
                                          <p:spTgt spid="41"/>
                                        </p:tgtEl>
                                      </p:cBhvr>
                                    </p:animEffect>
                                  </p:childTnLst>
                                </p:cTn>
                              </p:par>
                            </p:childTnLst>
                          </p:cTn>
                        </p:par>
                        <p:par>
                          <p:cTn id="28" fill="hold">
                            <p:stCondLst>
                              <p:cond delay="2500"/>
                            </p:stCondLst>
                            <p:childTnLst>
                              <p:par>
                                <p:cTn id="29" presetID="22" presetClass="entr" presetSubtype="2"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ipe(right)">
                                      <p:cBhvr>
                                        <p:cTn id="31" dur="500"/>
                                        <p:tgtEl>
                                          <p:spTgt spid="42"/>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right)">
                                      <p:cBhvr>
                                        <p:cTn id="34" dur="500"/>
                                        <p:tgtEl>
                                          <p:spTgt spid="43"/>
                                        </p:tgtEl>
                                      </p:cBhvr>
                                    </p:animEffect>
                                  </p:childTnLst>
                                </p:cTn>
                              </p:par>
                            </p:childTnLst>
                          </p:cTn>
                        </p:par>
                        <p:par>
                          <p:cTn id="35" fill="hold">
                            <p:stCondLst>
                              <p:cond delay="3000"/>
                            </p:stCondLst>
                            <p:childTnLst>
                              <p:par>
                                <p:cTn id="36" presetID="22" presetClass="entr" presetSubtype="2"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right)">
                                      <p:cBhvr>
                                        <p:cTn id="38" dur="500"/>
                                        <p:tgtEl>
                                          <p:spTgt spid="44"/>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right)">
                                      <p:cBhvr>
                                        <p:cTn id="41" dur="500"/>
                                        <p:tgtEl>
                                          <p:spTgt spid="45"/>
                                        </p:tgtEl>
                                      </p:cBhvr>
                                    </p:animEffect>
                                  </p:childTnLst>
                                </p:cTn>
                              </p:par>
                            </p:childTnLst>
                          </p:cTn>
                        </p:par>
                        <p:par>
                          <p:cTn id="42" fill="hold">
                            <p:stCondLst>
                              <p:cond delay="3500"/>
                            </p:stCondLst>
                            <p:childTnLst>
                              <p:par>
                                <p:cTn id="43" presetID="52" presetClass="entr" presetSubtype="0" fill="hold" grpId="0" nodeType="after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Scale>
                                      <p:cBhvr>
                                        <p:cTn id="4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7"/>
                                        </p:tgtEl>
                                        <p:attrNameLst>
                                          <p:attrName>ppt_x</p:attrName>
                                          <p:attrName>ppt_y</p:attrName>
                                        </p:attrNameLst>
                                      </p:cBhvr>
                                    </p:animMotion>
                                    <p:animEffect transition="in" filter="fade">
                                      <p:cBhvr>
                                        <p:cTn id="47" dur="1000"/>
                                        <p:tgtEl>
                                          <p:spTgt spid="7"/>
                                        </p:tgtEl>
                                      </p:cBhvr>
                                    </p:animEffect>
                                  </p:childTnLst>
                                </p:cTn>
                              </p:par>
                            </p:childTnLst>
                          </p:cTn>
                        </p:par>
                        <p:par>
                          <p:cTn id="48" fill="hold">
                            <p:stCondLst>
                              <p:cond delay="5100"/>
                            </p:stCondLst>
                            <p:childTnLst>
                              <p:par>
                                <p:cTn id="49" presetID="16" presetClass="entr" presetSubtype="21"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barn(inVertical)">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38" grpId="0"/>
      <p:bldP spid="39" grpId="0"/>
      <p:bldP spid="40" grpId="0"/>
      <p:bldP spid="41" grpId="0"/>
      <p:bldP spid="42" grpId="0"/>
      <p:bldP spid="43" grpId="0"/>
      <p:bldP spid="44" grpId="0"/>
      <p:bldP spid="45"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工作概述</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62" name="Rectangle 6">
            <a:extLst>
              <a:ext uri="{FF2B5EF4-FFF2-40B4-BE49-F238E27FC236}">
                <a16:creationId xmlns="" xmlns:a16="http://schemas.microsoft.com/office/drawing/2014/main" id="{DE674C0C-7F5D-4BDF-9C66-D7774BF44614}"/>
              </a:ext>
            </a:extLst>
          </p:cNvPr>
          <p:cNvSpPr>
            <a:spLocks noChangeArrowheads="1"/>
          </p:cNvSpPr>
          <p:nvPr/>
        </p:nvSpPr>
        <p:spPr bwMode="auto">
          <a:xfrm>
            <a:off x="7022290" y="4186824"/>
            <a:ext cx="633698" cy="238935"/>
          </a:xfrm>
          <a:prstGeom prst="rect">
            <a:avLst/>
          </a:prstGeom>
          <a:solidFill>
            <a:schemeClr val="tx1">
              <a:lumMod val="50000"/>
              <a:lumOff val="50000"/>
            </a:schemeClr>
          </a:solidFill>
          <a:ln w="0">
            <a:noFill/>
            <a:prstDash val="solid"/>
            <a:miter lim="800000"/>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63" name="Rectangle 7">
            <a:extLst>
              <a:ext uri="{FF2B5EF4-FFF2-40B4-BE49-F238E27FC236}">
                <a16:creationId xmlns="" xmlns:a16="http://schemas.microsoft.com/office/drawing/2014/main" id="{F06C78C1-202D-4108-8BAD-501E048193D1}"/>
              </a:ext>
            </a:extLst>
          </p:cNvPr>
          <p:cNvSpPr>
            <a:spLocks noChangeArrowheads="1"/>
          </p:cNvSpPr>
          <p:nvPr/>
        </p:nvSpPr>
        <p:spPr bwMode="auto">
          <a:xfrm>
            <a:off x="7022290" y="2477917"/>
            <a:ext cx="633698" cy="236339"/>
          </a:xfrm>
          <a:prstGeom prst="rect">
            <a:avLst/>
          </a:prstGeom>
          <a:solidFill>
            <a:schemeClr val="tx1">
              <a:lumMod val="50000"/>
              <a:lumOff val="50000"/>
            </a:schemeClr>
          </a:solidFill>
          <a:ln w="0">
            <a:noFill/>
            <a:prstDash val="solid"/>
            <a:miter lim="800000"/>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64" name="Freeform 8">
            <a:extLst>
              <a:ext uri="{FF2B5EF4-FFF2-40B4-BE49-F238E27FC236}">
                <a16:creationId xmlns="" xmlns:a16="http://schemas.microsoft.com/office/drawing/2014/main" id="{590EA09F-F85C-42E4-8120-CEF359C3058D}"/>
              </a:ext>
            </a:extLst>
          </p:cNvPr>
          <p:cNvSpPr>
            <a:spLocks/>
          </p:cNvSpPr>
          <p:nvPr/>
        </p:nvSpPr>
        <p:spPr bwMode="auto">
          <a:xfrm>
            <a:off x="4035601" y="1841622"/>
            <a:ext cx="3620388" cy="636297"/>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36475C"/>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5" name="Rectangle 9">
            <a:extLst>
              <a:ext uri="{FF2B5EF4-FFF2-40B4-BE49-F238E27FC236}">
                <a16:creationId xmlns="" xmlns:a16="http://schemas.microsoft.com/office/drawing/2014/main" id="{11FAEABA-ECF5-4869-9A0A-1C52508823A1}"/>
              </a:ext>
            </a:extLst>
          </p:cNvPr>
          <p:cNvSpPr>
            <a:spLocks noChangeArrowheads="1"/>
          </p:cNvSpPr>
          <p:nvPr/>
        </p:nvSpPr>
        <p:spPr bwMode="auto">
          <a:xfrm>
            <a:off x="4035601" y="3340161"/>
            <a:ext cx="625907" cy="215562"/>
          </a:xfrm>
          <a:prstGeom prst="rect">
            <a:avLst/>
          </a:prstGeom>
          <a:solidFill>
            <a:schemeClr val="bg1">
              <a:lumMod val="75000"/>
            </a:schemeClr>
          </a:solidFill>
          <a:ln w="0">
            <a:noFill/>
            <a:prstDash val="solid"/>
            <a:miter lim="800000"/>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66" name="Freeform 10">
            <a:extLst>
              <a:ext uri="{FF2B5EF4-FFF2-40B4-BE49-F238E27FC236}">
                <a16:creationId xmlns="" xmlns:a16="http://schemas.microsoft.com/office/drawing/2014/main" id="{4F3219C7-1E09-429F-A256-CCD4E4927CFB}"/>
              </a:ext>
            </a:extLst>
          </p:cNvPr>
          <p:cNvSpPr>
            <a:spLocks/>
          </p:cNvSpPr>
          <p:nvPr/>
        </p:nvSpPr>
        <p:spPr bwMode="auto">
          <a:xfrm>
            <a:off x="4035601" y="3550528"/>
            <a:ext cx="3620388" cy="636297"/>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36475C"/>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7" name="Rectangle 11">
            <a:extLst>
              <a:ext uri="{FF2B5EF4-FFF2-40B4-BE49-F238E27FC236}">
                <a16:creationId xmlns="" xmlns:a16="http://schemas.microsoft.com/office/drawing/2014/main" id="{3CD10A1B-196E-42BB-B770-7D21277A5EDE}"/>
              </a:ext>
            </a:extLst>
          </p:cNvPr>
          <p:cNvSpPr>
            <a:spLocks noChangeArrowheads="1"/>
          </p:cNvSpPr>
          <p:nvPr/>
        </p:nvSpPr>
        <p:spPr bwMode="auto">
          <a:xfrm>
            <a:off x="4035601" y="5049067"/>
            <a:ext cx="625907" cy="223353"/>
          </a:xfrm>
          <a:prstGeom prst="rect">
            <a:avLst/>
          </a:prstGeom>
          <a:solidFill>
            <a:schemeClr val="tx1">
              <a:lumMod val="50000"/>
              <a:lumOff val="50000"/>
            </a:schemeClr>
          </a:solidFill>
          <a:ln w="0">
            <a:noFill/>
            <a:prstDash val="solid"/>
            <a:miter lim="800000"/>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68" name="Freeform 12">
            <a:extLst>
              <a:ext uri="{FF2B5EF4-FFF2-40B4-BE49-F238E27FC236}">
                <a16:creationId xmlns="" xmlns:a16="http://schemas.microsoft.com/office/drawing/2014/main" id="{238DBBD2-71BA-498C-8D25-902BC10E07D8}"/>
              </a:ext>
            </a:extLst>
          </p:cNvPr>
          <p:cNvSpPr>
            <a:spLocks/>
          </p:cNvSpPr>
          <p:nvPr/>
        </p:nvSpPr>
        <p:spPr bwMode="auto">
          <a:xfrm>
            <a:off x="4035600" y="5267225"/>
            <a:ext cx="3256791" cy="628503"/>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rgbClr val="36475C"/>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69" name="Freeform 13">
            <a:extLst>
              <a:ext uri="{FF2B5EF4-FFF2-40B4-BE49-F238E27FC236}">
                <a16:creationId xmlns="" xmlns:a16="http://schemas.microsoft.com/office/drawing/2014/main" id="{30D8F97C-E83B-4841-8B64-7CB1E54CC91F}"/>
              </a:ext>
            </a:extLst>
          </p:cNvPr>
          <p:cNvSpPr>
            <a:spLocks/>
          </p:cNvSpPr>
          <p:nvPr/>
        </p:nvSpPr>
        <p:spPr bwMode="auto">
          <a:xfrm>
            <a:off x="4035601" y="2703866"/>
            <a:ext cx="3620388" cy="636297"/>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rgbClr val="BFBFBF"/>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a:solidFill>
                <a:schemeClr val="tx1">
                  <a:lumMod val="85000"/>
                  <a:lumOff val="15000"/>
                </a:schemeClr>
              </a:solidFill>
              <a:latin typeface="Arial" panose="020B0604020202020204" pitchFamily="34" charset="0"/>
              <a:ea typeface="微软雅黑" panose="020B0503020204020204" pitchFamily="34" charset="-122"/>
            </a:endParaRPr>
          </a:p>
        </p:txBody>
      </p:sp>
      <p:sp>
        <p:nvSpPr>
          <p:cNvPr id="70" name="Freeform 14">
            <a:extLst>
              <a:ext uri="{FF2B5EF4-FFF2-40B4-BE49-F238E27FC236}">
                <a16:creationId xmlns="" xmlns:a16="http://schemas.microsoft.com/office/drawing/2014/main" id="{1C89D8B9-5B42-4E7D-875B-1B35A7B792E7}"/>
              </a:ext>
            </a:extLst>
          </p:cNvPr>
          <p:cNvSpPr>
            <a:spLocks/>
          </p:cNvSpPr>
          <p:nvPr/>
        </p:nvSpPr>
        <p:spPr bwMode="auto">
          <a:xfrm>
            <a:off x="4035601" y="4415369"/>
            <a:ext cx="3620388" cy="633698"/>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rgbClr val="BFBFBF"/>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a:solidFill>
                <a:schemeClr val="tx1">
                  <a:lumMod val="85000"/>
                  <a:lumOff val="15000"/>
                </a:schemeClr>
              </a:solidFill>
              <a:latin typeface="Arial" panose="020B0604020202020204" pitchFamily="34" charset="0"/>
              <a:ea typeface="微软雅黑" panose="020B0503020204020204" pitchFamily="34" charset="-122"/>
            </a:endParaRPr>
          </a:p>
        </p:txBody>
      </p:sp>
      <p:grpSp>
        <p:nvGrpSpPr>
          <p:cNvPr id="71" name="组合 70">
            <a:extLst>
              <a:ext uri="{FF2B5EF4-FFF2-40B4-BE49-F238E27FC236}">
                <a16:creationId xmlns="" xmlns:a16="http://schemas.microsoft.com/office/drawing/2014/main" id="{7E70DA2B-C1AE-4ABE-8814-0F781DC446BC}"/>
              </a:ext>
            </a:extLst>
          </p:cNvPr>
          <p:cNvGrpSpPr/>
          <p:nvPr/>
        </p:nvGrpSpPr>
        <p:grpSpPr>
          <a:xfrm>
            <a:off x="4767988" y="5381498"/>
            <a:ext cx="690834" cy="399957"/>
            <a:chOff x="5238881" y="5604205"/>
            <a:chExt cx="763063" cy="441774"/>
          </a:xfrm>
        </p:grpSpPr>
        <p:sp>
          <p:nvSpPr>
            <p:cNvPr id="72" name="Freeform 79">
              <a:extLst>
                <a:ext uri="{FF2B5EF4-FFF2-40B4-BE49-F238E27FC236}">
                  <a16:creationId xmlns="" xmlns:a16="http://schemas.microsoft.com/office/drawing/2014/main" id="{B0609A39-8E84-4E12-B67B-B9F245ACC536}"/>
                </a:ext>
              </a:extLst>
            </p:cNvPr>
            <p:cNvSpPr>
              <a:spLocks/>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nvGrpSpPr>
            <p:cNvPr id="73" name="组合 72">
              <a:extLst>
                <a:ext uri="{FF2B5EF4-FFF2-40B4-BE49-F238E27FC236}">
                  <a16:creationId xmlns="" xmlns:a16="http://schemas.microsoft.com/office/drawing/2014/main" id="{B02300CD-3218-4924-BCD3-48211066B0A5}"/>
                </a:ext>
              </a:extLst>
            </p:cNvPr>
            <p:cNvGrpSpPr/>
            <p:nvPr/>
          </p:nvGrpSpPr>
          <p:grpSpPr>
            <a:xfrm>
              <a:off x="5557301" y="5604205"/>
              <a:ext cx="444643" cy="441774"/>
              <a:chOff x="5557301" y="5584126"/>
              <a:chExt cx="444643" cy="441774"/>
            </a:xfrm>
          </p:grpSpPr>
          <p:sp>
            <p:nvSpPr>
              <p:cNvPr id="74" name="Freeform 192">
                <a:extLst>
                  <a:ext uri="{FF2B5EF4-FFF2-40B4-BE49-F238E27FC236}">
                    <a16:creationId xmlns="" xmlns:a16="http://schemas.microsoft.com/office/drawing/2014/main" id="{9C709496-850D-408B-977C-FC1B52BF8D8F}"/>
                  </a:ext>
                </a:extLst>
              </p:cNvPr>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75" name="Freeform 193">
                <a:extLst>
                  <a:ext uri="{FF2B5EF4-FFF2-40B4-BE49-F238E27FC236}">
                    <a16:creationId xmlns="" xmlns:a16="http://schemas.microsoft.com/office/drawing/2014/main" id="{F8F7EA77-8376-4570-AA03-A5B5FEB171ED}"/>
                  </a:ext>
                </a:extLst>
              </p:cNvPr>
              <p:cNvSpPr>
                <a:spLocks/>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76" name="Freeform 194">
                <a:extLst>
                  <a:ext uri="{FF2B5EF4-FFF2-40B4-BE49-F238E27FC236}">
                    <a16:creationId xmlns="" xmlns:a16="http://schemas.microsoft.com/office/drawing/2014/main" id="{9B1C0D03-87D7-4640-91BB-49371A549904}"/>
                  </a:ext>
                </a:extLst>
              </p:cNvPr>
              <p:cNvSpPr>
                <a:spLocks/>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77" name="Freeform 195">
                <a:extLst>
                  <a:ext uri="{FF2B5EF4-FFF2-40B4-BE49-F238E27FC236}">
                    <a16:creationId xmlns="" xmlns:a16="http://schemas.microsoft.com/office/drawing/2014/main" id="{0C6BA931-B502-427B-B169-C9BE8ABF2E12}"/>
                  </a:ext>
                </a:extLst>
              </p:cNvPr>
              <p:cNvSpPr>
                <a:spLocks/>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78" name="Freeform 196">
                <a:extLst>
                  <a:ext uri="{FF2B5EF4-FFF2-40B4-BE49-F238E27FC236}">
                    <a16:creationId xmlns="" xmlns:a16="http://schemas.microsoft.com/office/drawing/2014/main" id="{62534377-8103-432F-8953-EDE3EAB0E36D}"/>
                  </a:ext>
                </a:extLst>
              </p:cNvPr>
              <p:cNvSpPr>
                <a:spLocks/>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79" name="Freeform 197">
                <a:extLst>
                  <a:ext uri="{FF2B5EF4-FFF2-40B4-BE49-F238E27FC236}">
                    <a16:creationId xmlns="" xmlns:a16="http://schemas.microsoft.com/office/drawing/2014/main" id="{FA0E0E12-C5BA-4930-9D7D-F7F914E1BBC7}"/>
                  </a:ext>
                </a:extLst>
              </p:cNvPr>
              <p:cNvSpPr>
                <a:spLocks/>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80" name="Freeform 198">
                <a:extLst>
                  <a:ext uri="{FF2B5EF4-FFF2-40B4-BE49-F238E27FC236}">
                    <a16:creationId xmlns="" xmlns:a16="http://schemas.microsoft.com/office/drawing/2014/main" id="{4087E897-8AE2-44E2-A3CE-E8D564D000B1}"/>
                  </a:ext>
                </a:extLst>
              </p:cNvPr>
              <p:cNvSpPr>
                <a:spLocks/>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grpSp>
      <p:grpSp>
        <p:nvGrpSpPr>
          <p:cNvPr id="81" name="组合 80">
            <a:extLst>
              <a:ext uri="{FF2B5EF4-FFF2-40B4-BE49-F238E27FC236}">
                <a16:creationId xmlns="" xmlns:a16="http://schemas.microsoft.com/office/drawing/2014/main" id="{FF6A5F97-A973-4180-923C-224D5D2811A0}"/>
              </a:ext>
            </a:extLst>
          </p:cNvPr>
          <p:cNvGrpSpPr/>
          <p:nvPr/>
        </p:nvGrpSpPr>
        <p:grpSpPr>
          <a:xfrm>
            <a:off x="6217182" y="4532240"/>
            <a:ext cx="675252" cy="399957"/>
            <a:chOff x="6839593" y="4666153"/>
            <a:chExt cx="745852" cy="441774"/>
          </a:xfrm>
        </p:grpSpPr>
        <p:sp>
          <p:nvSpPr>
            <p:cNvPr id="82" name="Freeform 81">
              <a:extLst>
                <a:ext uri="{FF2B5EF4-FFF2-40B4-BE49-F238E27FC236}">
                  <a16:creationId xmlns="" xmlns:a16="http://schemas.microsoft.com/office/drawing/2014/main" id="{EA962553-EF9F-4D74-ADCA-7A592BDEF8A6}"/>
                </a:ext>
              </a:extLst>
            </p:cNvPr>
            <p:cNvSpPr>
              <a:spLocks/>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nvGrpSpPr>
            <p:cNvPr id="83" name="组合 82">
              <a:extLst>
                <a:ext uri="{FF2B5EF4-FFF2-40B4-BE49-F238E27FC236}">
                  <a16:creationId xmlns="" xmlns:a16="http://schemas.microsoft.com/office/drawing/2014/main" id="{34E77962-1170-4631-9076-A84DC602D418}"/>
                </a:ext>
              </a:extLst>
            </p:cNvPr>
            <p:cNvGrpSpPr/>
            <p:nvPr/>
          </p:nvGrpSpPr>
          <p:grpSpPr>
            <a:xfrm>
              <a:off x="6839593" y="4666153"/>
              <a:ext cx="441774" cy="441774"/>
              <a:chOff x="6839593" y="4666155"/>
              <a:chExt cx="441774" cy="441774"/>
            </a:xfrm>
          </p:grpSpPr>
          <p:sp>
            <p:nvSpPr>
              <p:cNvPr id="84" name="Freeform 199">
                <a:extLst>
                  <a:ext uri="{FF2B5EF4-FFF2-40B4-BE49-F238E27FC236}">
                    <a16:creationId xmlns="" xmlns:a16="http://schemas.microsoft.com/office/drawing/2014/main" id="{170FE1C0-4887-4D51-8726-3F054EC07C2F}"/>
                  </a:ext>
                </a:extLst>
              </p:cNvPr>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85" name="Freeform 200">
                <a:extLst>
                  <a:ext uri="{FF2B5EF4-FFF2-40B4-BE49-F238E27FC236}">
                    <a16:creationId xmlns="" xmlns:a16="http://schemas.microsoft.com/office/drawing/2014/main" id="{F875D9EF-66DC-47B7-A6A2-5E68BD7F7C87}"/>
                  </a:ext>
                </a:extLst>
              </p:cNvPr>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86" name="Freeform 201">
                <a:extLst>
                  <a:ext uri="{FF2B5EF4-FFF2-40B4-BE49-F238E27FC236}">
                    <a16:creationId xmlns="" xmlns:a16="http://schemas.microsoft.com/office/drawing/2014/main" id="{9D1C1653-E966-4ED0-ACAF-3BD77D22B75F}"/>
                  </a:ext>
                </a:extLst>
              </p:cNvPr>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87" name="Freeform 202">
                <a:extLst>
                  <a:ext uri="{FF2B5EF4-FFF2-40B4-BE49-F238E27FC236}">
                    <a16:creationId xmlns="" xmlns:a16="http://schemas.microsoft.com/office/drawing/2014/main" id="{809B461B-0972-4CA3-8B59-5EBCC6CAF75D}"/>
                  </a:ext>
                </a:extLst>
              </p:cNvPr>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grpSp>
      <p:grpSp>
        <p:nvGrpSpPr>
          <p:cNvPr id="88" name="组合 87">
            <a:extLst>
              <a:ext uri="{FF2B5EF4-FFF2-40B4-BE49-F238E27FC236}">
                <a16:creationId xmlns="" xmlns:a16="http://schemas.microsoft.com/office/drawing/2014/main" id="{5D930B42-26A6-4293-8E92-0FCB2B45E5E2}"/>
              </a:ext>
            </a:extLst>
          </p:cNvPr>
          <p:cNvGrpSpPr/>
          <p:nvPr/>
        </p:nvGrpSpPr>
        <p:grpSpPr>
          <a:xfrm>
            <a:off x="6217182" y="2820738"/>
            <a:ext cx="675252" cy="402554"/>
            <a:chOff x="6839593" y="2775708"/>
            <a:chExt cx="745852" cy="444643"/>
          </a:xfrm>
        </p:grpSpPr>
        <p:sp>
          <p:nvSpPr>
            <p:cNvPr id="89" name="Freeform 83">
              <a:extLst>
                <a:ext uri="{FF2B5EF4-FFF2-40B4-BE49-F238E27FC236}">
                  <a16:creationId xmlns="" xmlns:a16="http://schemas.microsoft.com/office/drawing/2014/main" id="{AF0E74B7-91B5-4FD5-9DE1-7786F3E2452C}"/>
                </a:ext>
              </a:extLst>
            </p:cNvPr>
            <p:cNvSpPr>
              <a:spLocks/>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nvGrpSpPr>
            <p:cNvPr id="90" name="组合 89">
              <a:extLst>
                <a:ext uri="{FF2B5EF4-FFF2-40B4-BE49-F238E27FC236}">
                  <a16:creationId xmlns="" xmlns:a16="http://schemas.microsoft.com/office/drawing/2014/main" id="{D82FFF5F-234C-4B20-9A06-C559D16B7EA8}"/>
                </a:ext>
              </a:extLst>
            </p:cNvPr>
            <p:cNvGrpSpPr/>
            <p:nvPr/>
          </p:nvGrpSpPr>
          <p:grpSpPr>
            <a:xfrm>
              <a:off x="6839593" y="2775708"/>
              <a:ext cx="441774" cy="444643"/>
              <a:chOff x="6839593" y="2769970"/>
              <a:chExt cx="441774" cy="444643"/>
            </a:xfrm>
          </p:grpSpPr>
          <p:sp>
            <p:nvSpPr>
              <p:cNvPr id="91" name="Freeform 203">
                <a:extLst>
                  <a:ext uri="{FF2B5EF4-FFF2-40B4-BE49-F238E27FC236}">
                    <a16:creationId xmlns="" xmlns:a16="http://schemas.microsoft.com/office/drawing/2014/main" id="{99EAA26D-2BAE-4A8C-B7D8-36659D2AEED7}"/>
                  </a:ext>
                </a:extLst>
              </p:cNvPr>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92" name="Freeform 204">
                <a:extLst>
                  <a:ext uri="{FF2B5EF4-FFF2-40B4-BE49-F238E27FC236}">
                    <a16:creationId xmlns="" xmlns:a16="http://schemas.microsoft.com/office/drawing/2014/main" id="{A7E43C85-E475-4598-BB85-08ED2AE33BE9}"/>
                  </a:ext>
                </a:extLst>
              </p:cNvPr>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93" name="Rectangle 206">
                <a:extLst>
                  <a:ext uri="{FF2B5EF4-FFF2-40B4-BE49-F238E27FC236}">
                    <a16:creationId xmlns="" xmlns:a16="http://schemas.microsoft.com/office/drawing/2014/main" id="{2DFEFF2F-DE9B-471F-8C6C-05C8174CE009}"/>
                  </a:ext>
                </a:extLst>
              </p:cNvPr>
              <p:cNvSpPr>
                <a:spLocks noChangeArrowheads="1"/>
              </p:cNvSpPr>
              <p:nvPr/>
            </p:nvSpPr>
            <p:spPr bwMode="auto">
              <a:xfrm>
                <a:off x="7026055" y="3068310"/>
                <a:ext cx="68848" cy="22949"/>
              </a:xfrm>
              <a:prstGeom prst="rect">
                <a:avLst/>
              </a:prstGeom>
              <a:solidFill>
                <a:srgbClr val="FFFFFF"/>
              </a:solidFill>
              <a:ln w="0">
                <a:noFill/>
                <a:prstDash val="solid"/>
                <a:miter lim="800000"/>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94" name="Freeform 207">
                <a:extLst>
                  <a:ext uri="{FF2B5EF4-FFF2-40B4-BE49-F238E27FC236}">
                    <a16:creationId xmlns="" xmlns:a16="http://schemas.microsoft.com/office/drawing/2014/main" id="{E0D90DDE-293A-4244-848E-A52BEF8FA465}"/>
                  </a:ext>
                </a:extLst>
              </p:cNvPr>
              <p:cNvSpPr>
                <a:spLocks/>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grpSp>
      <p:grpSp>
        <p:nvGrpSpPr>
          <p:cNvPr id="95" name="组合 94">
            <a:extLst>
              <a:ext uri="{FF2B5EF4-FFF2-40B4-BE49-F238E27FC236}">
                <a16:creationId xmlns="" xmlns:a16="http://schemas.microsoft.com/office/drawing/2014/main" id="{5CE11E1C-E8B7-44A8-BEDA-F64AD542FEF0}"/>
              </a:ext>
            </a:extLst>
          </p:cNvPr>
          <p:cNvGrpSpPr/>
          <p:nvPr/>
        </p:nvGrpSpPr>
        <p:grpSpPr>
          <a:xfrm>
            <a:off x="4767988" y="1961089"/>
            <a:ext cx="690834" cy="397360"/>
            <a:chOff x="5238881" y="1826181"/>
            <a:chExt cx="763063" cy="438906"/>
          </a:xfrm>
        </p:grpSpPr>
        <p:sp>
          <p:nvSpPr>
            <p:cNvPr id="96" name="Freeform 80">
              <a:extLst>
                <a:ext uri="{FF2B5EF4-FFF2-40B4-BE49-F238E27FC236}">
                  <a16:creationId xmlns="" xmlns:a16="http://schemas.microsoft.com/office/drawing/2014/main" id="{284BC3F1-51BD-49BC-94B8-02FFC7124516}"/>
                </a:ext>
              </a:extLst>
            </p:cNvPr>
            <p:cNvSpPr>
              <a:spLocks/>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nvGrpSpPr>
            <p:cNvPr id="97" name="组合 96">
              <a:extLst>
                <a:ext uri="{FF2B5EF4-FFF2-40B4-BE49-F238E27FC236}">
                  <a16:creationId xmlns="" xmlns:a16="http://schemas.microsoft.com/office/drawing/2014/main" id="{9502F532-7A69-4DD7-B28D-601DCF12A7C8}"/>
                </a:ext>
              </a:extLst>
            </p:cNvPr>
            <p:cNvGrpSpPr/>
            <p:nvPr/>
          </p:nvGrpSpPr>
          <p:grpSpPr>
            <a:xfrm>
              <a:off x="5557301" y="1826181"/>
              <a:ext cx="444643" cy="438906"/>
              <a:chOff x="5557301" y="1829049"/>
              <a:chExt cx="444643" cy="438906"/>
            </a:xfrm>
          </p:grpSpPr>
          <p:sp>
            <p:nvSpPr>
              <p:cNvPr id="98" name="Freeform 208">
                <a:extLst>
                  <a:ext uri="{FF2B5EF4-FFF2-40B4-BE49-F238E27FC236}">
                    <a16:creationId xmlns="" xmlns:a16="http://schemas.microsoft.com/office/drawing/2014/main" id="{186B0EF7-B95E-4F28-9F81-06F5997065DD}"/>
                  </a:ext>
                </a:extLst>
              </p:cNvPr>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99" name="Freeform 209">
                <a:extLst>
                  <a:ext uri="{FF2B5EF4-FFF2-40B4-BE49-F238E27FC236}">
                    <a16:creationId xmlns="" xmlns:a16="http://schemas.microsoft.com/office/drawing/2014/main" id="{56DB7830-5680-4434-ABCB-E12BB57B5733}"/>
                  </a:ext>
                </a:extLst>
              </p:cNvPr>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grpSp>
      <p:grpSp>
        <p:nvGrpSpPr>
          <p:cNvPr id="100" name="组合 99">
            <a:extLst>
              <a:ext uri="{FF2B5EF4-FFF2-40B4-BE49-F238E27FC236}">
                <a16:creationId xmlns="" xmlns:a16="http://schemas.microsoft.com/office/drawing/2014/main" id="{BE3ABEA5-40FE-4E78-8B8E-0177D45D97BE}"/>
              </a:ext>
            </a:extLst>
          </p:cNvPr>
          <p:cNvGrpSpPr/>
          <p:nvPr/>
        </p:nvGrpSpPr>
        <p:grpSpPr>
          <a:xfrm>
            <a:off x="4767988" y="3667399"/>
            <a:ext cx="690834" cy="402554"/>
            <a:chOff x="5238881" y="3710891"/>
            <a:chExt cx="763063" cy="444643"/>
          </a:xfrm>
        </p:grpSpPr>
        <p:sp>
          <p:nvSpPr>
            <p:cNvPr id="101" name="Freeform 82">
              <a:extLst>
                <a:ext uri="{FF2B5EF4-FFF2-40B4-BE49-F238E27FC236}">
                  <a16:creationId xmlns="" xmlns:a16="http://schemas.microsoft.com/office/drawing/2014/main" id="{1A9E1F37-BC21-41DA-9074-C1793522B7EB}"/>
                </a:ext>
              </a:extLst>
            </p:cNvPr>
            <p:cNvSpPr>
              <a:spLocks/>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nvGrpSpPr>
            <p:cNvPr id="102" name="组合 101">
              <a:extLst>
                <a:ext uri="{FF2B5EF4-FFF2-40B4-BE49-F238E27FC236}">
                  <a16:creationId xmlns="" xmlns:a16="http://schemas.microsoft.com/office/drawing/2014/main" id="{0839B4C7-E2D6-42A4-A92A-14A37EF27A2D}"/>
                </a:ext>
              </a:extLst>
            </p:cNvPr>
            <p:cNvGrpSpPr/>
            <p:nvPr/>
          </p:nvGrpSpPr>
          <p:grpSpPr>
            <a:xfrm>
              <a:off x="5557301" y="3710891"/>
              <a:ext cx="444643" cy="444643"/>
              <a:chOff x="5557301" y="3705153"/>
              <a:chExt cx="444643" cy="444643"/>
            </a:xfrm>
          </p:grpSpPr>
          <p:sp>
            <p:nvSpPr>
              <p:cNvPr id="103" name="Freeform 210">
                <a:extLst>
                  <a:ext uri="{FF2B5EF4-FFF2-40B4-BE49-F238E27FC236}">
                    <a16:creationId xmlns="" xmlns:a16="http://schemas.microsoft.com/office/drawing/2014/main" id="{8B4A0E68-FE91-4113-939F-5992D981EE39}"/>
                  </a:ext>
                </a:extLst>
              </p:cNvPr>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solidFill>
                <a:srgbClr val="FFFFFF"/>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104" name="Freeform 211">
                <a:extLst>
                  <a:ext uri="{FF2B5EF4-FFF2-40B4-BE49-F238E27FC236}">
                    <a16:creationId xmlns="" xmlns:a16="http://schemas.microsoft.com/office/drawing/2014/main" id="{13347884-F9DD-4799-9FFD-9ED901B51F8D}"/>
                  </a:ext>
                </a:extLst>
              </p:cNvPr>
              <p:cNvSpPr>
                <a:spLocks/>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solidFill>
                <a:srgbClr val="E4F3F0"/>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sp>
            <p:nvSpPr>
              <p:cNvPr id="105" name="Freeform 212">
                <a:extLst>
                  <a:ext uri="{FF2B5EF4-FFF2-40B4-BE49-F238E27FC236}">
                    <a16:creationId xmlns="" xmlns:a16="http://schemas.microsoft.com/office/drawing/2014/main" id="{BA9B1552-F4E5-4B76-8749-B7D7ABB4A6CA}"/>
                  </a:ext>
                </a:extLst>
              </p:cNvPr>
              <p:cNvSpPr>
                <a:spLocks/>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solidFill>
                <a:srgbClr val="E4F3F0"/>
              </a:solidFill>
              <a:ln w="0">
                <a:noFill/>
                <a:prstDash val="solid"/>
                <a:round/>
                <a:headEnd/>
                <a:tailEnd/>
              </a:ln>
            </p:spPr>
            <p:txBody>
              <a:bodyPr vert="horz" wrap="square" lIns="82785" tIns="41393" rIns="82785" bIns="41393" numCol="1" anchor="t" anchorCtr="0" compatLnSpc="1">
                <a:prstTxWarp prst="textNoShape">
                  <a:avLst/>
                </a:prstTxWarp>
              </a:bodyPr>
              <a:lstStyle/>
              <a:p>
                <a:endParaRPr lang="zh-CN" altLang="en-US" sz="3063">
                  <a:solidFill>
                    <a:schemeClr val="tx1">
                      <a:lumMod val="85000"/>
                      <a:lumOff val="15000"/>
                    </a:schemeClr>
                  </a:solidFill>
                </a:endParaRPr>
              </a:p>
            </p:txBody>
          </p:sp>
        </p:grpSp>
      </p:grpSp>
      <p:sp>
        <p:nvSpPr>
          <p:cNvPr id="106" name="Text Placeholder 7">
            <a:extLst>
              <a:ext uri="{FF2B5EF4-FFF2-40B4-BE49-F238E27FC236}">
                <a16:creationId xmlns="" xmlns:a16="http://schemas.microsoft.com/office/drawing/2014/main" id="{779F51D0-6529-474A-9330-FBC9915BF626}"/>
              </a:ext>
            </a:extLst>
          </p:cNvPr>
          <p:cNvSpPr txBox="1">
            <a:spLocks/>
          </p:cNvSpPr>
          <p:nvPr/>
        </p:nvSpPr>
        <p:spPr>
          <a:xfrm>
            <a:off x="1263487" y="1799556"/>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07" name="Text Placeholder 2">
            <a:extLst>
              <a:ext uri="{FF2B5EF4-FFF2-40B4-BE49-F238E27FC236}">
                <a16:creationId xmlns="" xmlns:a16="http://schemas.microsoft.com/office/drawing/2014/main" id="{BBFAB7D9-CA39-426F-AE36-47821F247AA4}"/>
              </a:ext>
            </a:extLst>
          </p:cNvPr>
          <p:cNvSpPr txBox="1">
            <a:spLocks/>
          </p:cNvSpPr>
          <p:nvPr/>
        </p:nvSpPr>
        <p:spPr>
          <a:xfrm>
            <a:off x="1594146" y="2147973"/>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08" name="Text Placeholder 7">
            <a:extLst>
              <a:ext uri="{FF2B5EF4-FFF2-40B4-BE49-F238E27FC236}">
                <a16:creationId xmlns="" xmlns:a16="http://schemas.microsoft.com/office/drawing/2014/main" id="{F13F14E4-DC29-4418-A2A3-413BF7AA2A52}"/>
              </a:ext>
            </a:extLst>
          </p:cNvPr>
          <p:cNvSpPr txBox="1">
            <a:spLocks/>
          </p:cNvSpPr>
          <p:nvPr/>
        </p:nvSpPr>
        <p:spPr>
          <a:xfrm>
            <a:off x="1263487" y="3193177"/>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09" name="Text Placeholder 2">
            <a:extLst>
              <a:ext uri="{FF2B5EF4-FFF2-40B4-BE49-F238E27FC236}">
                <a16:creationId xmlns="" xmlns:a16="http://schemas.microsoft.com/office/drawing/2014/main" id="{7C54E3F2-6120-45B5-95B6-0E891D7B4837}"/>
              </a:ext>
            </a:extLst>
          </p:cNvPr>
          <p:cNvSpPr txBox="1">
            <a:spLocks/>
          </p:cNvSpPr>
          <p:nvPr/>
        </p:nvSpPr>
        <p:spPr>
          <a:xfrm>
            <a:off x="1594146" y="3541594"/>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0" name="Text Placeholder 7">
            <a:extLst>
              <a:ext uri="{FF2B5EF4-FFF2-40B4-BE49-F238E27FC236}">
                <a16:creationId xmlns="" xmlns:a16="http://schemas.microsoft.com/office/drawing/2014/main" id="{5D8367B9-1D4A-49EF-A310-0EB07461989A}"/>
              </a:ext>
            </a:extLst>
          </p:cNvPr>
          <p:cNvSpPr txBox="1">
            <a:spLocks/>
          </p:cNvSpPr>
          <p:nvPr/>
        </p:nvSpPr>
        <p:spPr>
          <a:xfrm>
            <a:off x="1263487" y="4834991"/>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11" name="Text Placeholder 2">
            <a:extLst>
              <a:ext uri="{FF2B5EF4-FFF2-40B4-BE49-F238E27FC236}">
                <a16:creationId xmlns="" xmlns:a16="http://schemas.microsoft.com/office/drawing/2014/main" id="{E2352956-68C1-47C8-B145-3F91FFFB3F74}"/>
              </a:ext>
            </a:extLst>
          </p:cNvPr>
          <p:cNvSpPr txBox="1">
            <a:spLocks/>
          </p:cNvSpPr>
          <p:nvPr/>
        </p:nvSpPr>
        <p:spPr>
          <a:xfrm>
            <a:off x="1594146" y="5183408"/>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2" name="Text Placeholder 7">
            <a:extLst>
              <a:ext uri="{FF2B5EF4-FFF2-40B4-BE49-F238E27FC236}">
                <a16:creationId xmlns="" xmlns:a16="http://schemas.microsoft.com/office/drawing/2014/main" id="{BE5163C5-D611-4A05-BEF8-DF3EFE6E4F45}"/>
              </a:ext>
            </a:extLst>
          </p:cNvPr>
          <p:cNvSpPr txBox="1">
            <a:spLocks/>
          </p:cNvSpPr>
          <p:nvPr/>
        </p:nvSpPr>
        <p:spPr>
          <a:xfrm>
            <a:off x="8084768" y="1799556"/>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13" name="Text Placeholder 2">
            <a:extLst>
              <a:ext uri="{FF2B5EF4-FFF2-40B4-BE49-F238E27FC236}">
                <a16:creationId xmlns="" xmlns:a16="http://schemas.microsoft.com/office/drawing/2014/main" id="{82E39744-F4F4-4667-976E-EE816E209940}"/>
              </a:ext>
            </a:extLst>
          </p:cNvPr>
          <p:cNvSpPr txBox="1">
            <a:spLocks/>
          </p:cNvSpPr>
          <p:nvPr/>
        </p:nvSpPr>
        <p:spPr>
          <a:xfrm>
            <a:off x="8084767" y="2147973"/>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4" name="Text Placeholder 7">
            <a:extLst>
              <a:ext uri="{FF2B5EF4-FFF2-40B4-BE49-F238E27FC236}">
                <a16:creationId xmlns="" xmlns:a16="http://schemas.microsoft.com/office/drawing/2014/main" id="{046CAE94-0969-4F44-A4D9-A557A4D9CBA5}"/>
              </a:ext>
            </a:extLst>
          </p:cNvPr>
          <p:cNvSpPr txBox="1">
            <a:spLocks/>
          </p:cNvSpPr>
          <p:nvPr/>
        </p:nvSpPr>
        <p:spPr>
          <a:xfrm>
            <a:off x="8084768" y="3193177"/>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15" name="Text Placeholder 2">
            <a:extLst>
              <a:ext uri="{FF2B5EF4-FFF2-40B4-BE49-F238E27FC236}">
                <a16:creationId xmlns="" xmlns:a16="http://schemas.microsoft.com/office/drawing/2014/main" id="{245930B8-F45A-471E-A2F0-D9EE6194E572}"/>
              </a:ext>
            </a:extLst>
          </p:cNvPr>
          <p:cNvSpPr txBox="1">
            <a:spLocks/>
          </p:cNvSpPr>
          <p:nvPr/>
        </p:nvSpPr>
        <p:spPr>
          <a:xfrm>
            <a:off x="8084767" y="3541594"/>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
        <p:nvSpPr>
          <p:cNvPr id="116" name="Text Placeholder 7">
            <a:extLst>
              <a:ext uri="{FF2B5EF4-FFF2-40B4-BE49-F238E27FC236}">
                <a16:creationId xmlns="" xmlns:a16="http://schemas.microsoft.com/office/drawing/2014/main" id="{EA17F0A7-6857-4C57-B61B-4836CD5DADED}"/>
              </a:ext>
            </a:extLst>
          </p:cNvPr>
          <p:cNvSpPr txBox="1">
            <a:spLocks/>
          </p:cNvSpPr>
          <p:nvPr/>
        </p:nvSpPr>
        <p:spPr>
          <a:xfrm>
            <a:off x="8084768" y="4834991"/>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85000"/>
                    <a:lumOff val="15000"/>
                  </a:schemeClr>
                </a:solidFill>
                <a:ea typeface="微软雅黑" panose="020B0503020204020204" pitchFamily="34" charset="-122"/>
              </a:rPr>
              <a:t>请替换文字内容</a:t>
            </a:r>
          </a:p>
        </p:txBody>
      </p:sp>
      <p:sp>
        <p:nvSpPr>
          <p:cNvPr id="117" name="Text Placeholder 2">
            <a:extLst>
              <a:ext uri="{FF2B5EF4-FFF2-40B4-BE49-F238E27FC236}">
                <a16:creationId xmlns="" xmlns:a16="http://schemas.microsoft.com/office/drawing/2014/main" id="{C73EEA4C-DACE-4F6C-8987-6287D621ED99}"/>
              </a:ext>
            </a:extLst>
          </p:cNvPr>
          <p:cNvSpPr txBox="1">
            <a:spLocks/>
          </p:cNvSpPr>
          <p:nvPr/>
        </p:nvSpPr>
        <p:spPr>
          <a:xfrm>
            <a:off x="8084767" y="5183408"/>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85000"/>
                  <a:lumOff val="15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3758539880"/>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wipe(left)">
                                      <p:cBhvr>
                                        <p:cTn id="7" dur="500"/>
                                        <p:tgtEl>
                                          <p:spTgt spid="6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up)">
                                      <p:cBhvr>
                                        <p:cTn id="11" dur="500"/>
                                        <p:tgtEl>
                                          <p:spTgt spid="63"/>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right)">
                                      <p:cBhvr>
                                        <p:cTn id="15" dur="500"/>
                                        <p:tgtEl>
                                          <p:spTgt spid="6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wipe(up)">
                                      <p:cBhvr>
                                        <p:cTn id="19" dur="500"/>
                                        <p:tgtEl>
                                          <p:spTgt spid="6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left)">
                                      <p:cBhvr>
                                        <p:cTn id="23" dur="500"/>
                                        <p:tgtEl>
                                          <p:spTgt spid="6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wipe(up)">
                                      <p:cBhvr>
                                        <p:cTn id="27" dur="500"/>
                                        <p:tgtEl>
                                          <p:spTgt spid="62"/>
                                        </p:tgtEl>
                                      </p:cBhvr>
                                    </p:animEffect>
                                  </p:childTnLst>
                                </p:cTn>
                              </p:par>
                            </p:childTnLst>
                          </p:cTn>
                        </p:par>
                        <p:par>
                          <p:cTn id="28" fill="hold">
                            <p:stCondLst>
                              <p:cond delay="3000"/>
                            </p:stCondLst>
                            <p:childTnLst>
                              <p:par>
                                <p:cTn id="29" presetID="22" presetClass="entr" presetSubtype="2"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right)">
                                      <p:cBhvr>
                                        <p:cTn id="31" dur="500"/>
                                        <p:tgtEl>
                                          <p:spTgt spid="70"/>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ipe(up)">
                                      <p:cBhvr>
                                        <p:cTn id="35" dur="500"/>
                                        <p:tgtEl>
                                          <p:spTgt spid="67"/>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childTnLst>
                          </p:cTn>
                        </p:par>
                        <p:par>
                          <p:cTn id="40" fill="hold">
                            <p:stCondLst>
                              <p:cond delay="4500"/>
                            </p:stCondLst>
                            <p:childTnLst>
                              <p:par>
                                <p:cTn id="41" presetID="22" presetClass="entr" presetSubtype="2" fill="hold"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right)">
                                      <p:cBhvr>
                                        <p:cTn id="43" dur="500"/>
                                        <p:tgtEl>
                                          <p:spTgt spid="95"/>
                                        </p:tgtEl>
                                      </p:cBhvr>
                                    </p:animEffect>
                                  </p:childTnLst>
                                </p:cTn>
                              </p:par>
                              <p:par>
                                <p:cTn id="44" presetID="22" presetClass="entr" presetSubtype="2" fill="hold" nodeType="with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wipe(right)">
                                      <p:cBhvr>
                                        <p:cTn id="46" dur="500"/>
                                        <p:tgtEl>
                                          <p:spTgt spid="100"/>
                                        </p:tgtEl>
                                      </p:cBhvr>
                                    </p:animEffect>
                                  </p:childTnLst>
                                </p:cTn>
                              </p:par>
                              <p:par>
                                <p:cTn id="47" presetID="22" presetClass="entr" presetSubtype="8" fill="hold"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par>
                                <p:cTn id="50" presetID="22" presetClass="entr" presetSubtype="8" fill="hold" nodeType="with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wipe(left)">
                                      <p:cBhvr>
                                        <p:cTn id="52" dur="500"/>
                                        <p:tgtEl>
                                          <p:spTgt spid="81"/>
                                        </p:tgtEl>
                                      </p:cBhvr>
                                    </p:animEffect>
                                  </p:childTnLst>
                                </p:cTn>
                              </p:par>
                              <p:par>
                                <p:cTn id="53" presetID="22" presetClass="entr" presetSubtype="2"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wipe(right)">
                                      <p:cBhvr>
                                        <p:cTn id="55" dur="500"/>
                                        <p:tgtEl>
                                          <p:spTgt spid="71"/>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106">
                                            <p:txEl>
                                              <p:pRg st="0" end="0"/>
                                            </p:txEl>
                                          </p:spTgt>
                                        </p:tgtEl>
                                        <p:attrNameLst>
                                          <p:attrName>style.visibility</p:attrName>
                                        </p:attrNameLst>
                                      </p:cBhvr>
                                      <p:to>
                                        <p:strVal val="visible"/>
                                      </p:to>
                                    </p:set>
                                    <p:anim calcmode="lin" valueType="num">
                                      <p:cBhvr>
                                        <p:cTn id="59" dur="400" fill="hold"/>
                                        <p:tgtEl>
                                          <p:spTgt spid="106">
                                            <p:txEl>
                                              <p:pRg st="0" end="0"/>
                                            </p:txEl>
                                          </p:spTgt>
                                        </p:tgtEl>
                                        <p:attrNameLst>
                                          <p:attrName>ppt_w</p:attrName>
                                        </p:attrNameLst>
                                      </p:cBhvr>
                                      <p:tavLst>
                                        <p:tav tm="0">
                                          <p:val>
                                            <p:fltVal val="0"/>
                                          </p:val>
                                        </p:tav>
                                        <p:tav tm="100000">
                                          <p:val>
                                            <p:strVal val="#ppt_w"/>
                                          </p:val>
                                        </p:tav>
                                      </p:tavLst>
                                    </p:anim>
                                    <p:anim calcmode="lin" valueType="num">
                                      <p:cBhvr>
                                        <p:cTn id="60" dur="400" fill="hold"/>
                                        <p:tgtEl>
                                          <p:spTgt spid="106">
                                            <p:txEl>
                                              <p:pRg st="0" end="0"/>
                                            </p:txEl>
                                          </p:spTgt>
                                        </p:tgtEl>
                                        <p:attrNameLst>
                                          <p:attrName>ppt_h</p:attrName>
                                        </p:attrNameLst>
                                      </p:cBhvr>
                                      <p:tavLst>
                                        <p:tav tm="0">
                                          <p:val>
                                            <p:fltVal val="0"/>
                                          </p:val>
                                        </p:tav>
                                        <p:tav tm="100000">
                                          <p:val>
                                            <p:strVal val="#ppt_h"/>
                                          </p:val>
                                        </p:tav>
                                      </p:tavLst>
                                    </p:anim>
                                    <p:animEffect transition="in" filter="fade">
                                      <p:cBhvr>
                                        <p:cTn id="61" dur="400"/>
                                        <p:tgtEl>
                                          <p:spTgt spid="106">
                                            <p:txEl>
                                              <p:pRg st="0" end="0"/>
                                            </p:txEl>
                                          </p:spTgt>
                                        </p:tgtEl>
                                      </p:cBhvr>
                                    </p:animEffect>
                                  </p:childTnLst>
                                </p:cTn>
                              </p:par>
                            </p:childTnLst>
                          </p:cTn>
                        </p:par>
                        <p:par>
                          <p:cTn id="62" fill="hold">
                            <p:stCondLst>
                              <p:cond delay="5400"/>
                            </p:stCondLst>
                            <p:childTnLst>
                              <p:par>
                                <p:cTn id="63" presetID="53" presetClass="entr" presetSubtype="16" fill="hold" grpId="0" nodeType="afterEffect">
                                  <p:stCondLst>
                                    <p:cond delay="0"/>
                                  </p:stCondLst>
                                  <p:childTnLst>
                                    <p:set>
                                      <p:cBhvr>
                                        <p:cTn id="64" dur="1" fill="hold">
                                          <p:stCondLst>
                                            <p:cond delay="0"/>
                                          </p:stCondLst>
                                        </p:cTn>
                                        <p:tgtEl>
                                          <p:spTgt spid="107">
                                            <p:txEl>
                                              <p:pRg st="0" end="0"/>
                                            </p:txEl>
                                          </p:spTgt>
                                        </p:tgtEl>
                                        <p:attrNameLst>
                                          <p:attrName>style.visibility</p:attrName>
                                        </p:attrNameLst>
                                      </p:cBhvr>
                                      <p:to>
                                        <p:strVal val="visible"/>
                                      </p:to>
                                    </p:set>
                                    <p:anim calcmode="lin" valueType="num">
                                      <p:cBhvr>
                                        <p:cTn id="65" dur="400" fill="hold"/>
                                        <p:tgtEl>
                                          <p:spTgt spid="107">
                                            <p:txEl>
                                              <p:pRg st="0" end="0"/>
                                            </p:txEl>
                                          </p:spTgt>
                                        </p:tgtEl>
                                        <p:attrNameLst>
                                          <p:attrName>ppt_w</p:attrName>
                                        </p:attrNameLst>
                                      </p:cBhvr>
                                      <p:tavLst>
                                        <p:tav tm="0">
                                          <p:val>
                                            <p:fltVal val="0"/>
                                          </p:val>
                                        </p:tav>
                                        <p:tav tm="100000">
                                          <p:val>
                                            <p:strVal val="#ppt_w"/>
                                          </p:val>
                                        </p:tav>
                                      </p:tavLst>
                                    </p:anim>
                                    <p:anim calcmode="lin" valueType="num">
                                      <p:cBhvr>
                                        <p:cTn id="66" dur="400" fill="hold"/>
                                        <p:tgtEl>
                                          <p:spTgt spid="107">
                                            <p:txEl>
                                              <p:pRg st="0" end="0"/>
                                            </p:txEl>
                                          </p:spTgt>
                                        </p:tgtEl>
                                        <p:attrNameLst>
                                          <p:attrName>ppt_h</p:attrName>
                                        </p:attrNameLst>
                                      </p:cBhvr>
                                      <p:tavLst>
                                        <p:tav tm="0">
                                          <p:val>
                                            <p:fltVal val="0"/>
                                          </p:val>
                                        </p:tav>
                                        <p:tav tm="100000">
                                          <p:val>
                                            <p:strVal val="#ppt_h"/>
                                          </p:val>
                                        </p:tav>
                                      </p:tavLst>
                                    </p:anim>
                                    <p:animEffect transition="in" filter="fade">
                                      <p:cBhvr>
                                        <p:cTn id="67" dur="400"/>
                                        <p:tgtEl>
                                          <p:spTgt spid="107">
                                            <p:txEl>
                                              <p:pRg st="0" end="0"/>
                                            </p:txEl>
                                          </p:spTgt>
                                        </p:tgtEl>
                                      </p:cBhvr>
                                    </p:animEffect>
                                  </p:childTnLst>
                                </p:cTn>
                              </p:par>
                            </p:childTnLst>
                          </p:cTn>
                        </p:par>
                        <p:par>
                          <p:cTn id="68" fill="hold">
                            <p:stCondLst>
                              <p:cond delay="5800"/>
                            </p:stCondLst>
                            <p:childTnLst>
                              <p:par>
                                <p:cTn id="69" presetID="53" presetClass="entr" presetSubtype="16" fill="hold" grpId="0" nodeType="afterEffect">
                                  <p:stCondLst>
                                    <p:cond delay="0"/>
                                  </p:stCondLst>
                                  <p:childTnLst>
                                    <p:set>
                                      <p:cBhvr>
                                        <p:cTn id="70" dur="1" fill="hold">
                                          <p:stCondLst>
                                            <p:cond delay="0"/>
                                          </p:stCondLst>
                                        </p:cTn>
                                        <p:tgtEl>
                                          <p:spTgt spid="108">
                                            <p:txEl>
                                              <p:pRg st="0" end="0"/>
                                            </p:txEl>
                                          </p:spTgt>
                                        </p:tgtEl>
                                        <p:attrNameLst>
                                          <p:attrName>style.visibility</p:attrName>
                                        </p:attrNameLst>
                                      </p:cBhvr>
                                      <p:to>
                                        <p:strVal val="visible"/>
                                      </p:to>
                                    </p:set>
                                    <p:anim calcmode="lin" valueType="num">
                                      <p:cBhvr>
                                        <p:cTn id="71" dur="400" fill="hold"/>
                                        <p:tgtEl>
                                          <p:spTgt spid="108">
                                            <p:txEl>
                                              <p:pRg st="0" end="0"/>
                                            </p:txEl>
                                          </p:spTgt>
                                        </p:tgtEl>
                                        <p:attrNameLst>
                                          <p:attrName>ppt_w</p:attrName>
                                        </p:attrNameLst>
                                      </p:cBhvr>
                                      <p:tavLst>
                                        <p:tav tm="0">
                                          <p:val>
                                            <p:fltVal val="0"/>
                                          </p:val>
                                        </p:tav>
                                        <p:tav tm="100000">
                                          <p:val>
                                            <p:strVal val="#ppt_w"/>
                                          </p:val>
                                        </p:tav>
                                      </p:tavLst>
                                    </p:anim>
                                    <p:anim calcmode="lin" valueType="num">
                                      <p:cBhvr>
                                        <p:cTn id="72" dur="400" fill="hold"/>
                                        <p:tgtEl>
                                          <p:spTgt spid="108">
                                            <p:txEl>
                                              <p:pRg st="0" end="0"/>
                                            </p:txEl>
                                          </p:spTgt>
                                        </p:tgtEl>
                                        <p:attrNameLst>
                                          <p:attrName>ppt_h</p:attrName>
                                        </p:attrNameLst>
                                      </p:cBhvr>
                                      <p:tavLst>
                                        <p:tav tm="0">
                                          <p:val>
                                            <p:fltVal val="0"/>
                                          </p:val>
                                        </p:tav>
                                        <p:tav tm="100000">
                                          <p:val>
                                            <p:strVal val="#ppt_h"/>
                                          </p:val>
                                        </p:tav>
                                      </p:tavLst>
                                    </p:anim>
                                    <p:animEffect transition="in" filter="fade">
                                      <p:cBhvr>
                                        <p:cTn id="73" dur="400"/>
                                        <p:tgtEl>
                                          <p:spTgt spid="108">
                                            <p:txEl>
                                              <p:pRg st="0" end="0"/>
                                            </p:txEl>
                                          </p:spTgt>
                                        </p:tgtEl>
                                      </p:cBhvr>
                                    </p:animEffect>
                                  </p:childTnLst>
                                </p:cTn>
                              </p:par>
                            </p:childTnLst>
                          </p:cTn>
                        </p:par>
                        <p:par>
                          <p:cTn id="74" fill="hold">
                            <p:stCondLst>
                              <p:cond delay="6200"/>
                            </p:stCondLst>
                            <p:childTnLst>
                              <p:par>
                                <p:cTn id="75" presetID="53" presetClass="entr" presetSubtype="16" fill="hold" grpId="0" nodeType="afterEffect">
                                  <p:stCondLst>
                                    <p:cond delay="0"/>
                                  </p:stCondLst>
                                  <p:childTnLst>
                                    <p:set>
                                      <p:cBhvr>
                                        <p:cTn id="76" dur="1" fill="hold">
                                          <p:stCondLst>
                                            <p:cond delay="0"/>
                                          </p:stCondLst>
                                        </p:cTn>
                                        <p:tgtEl>
                                          <p:spTgt spid="109">
                                            <p:txEl>
                                              <p:pRg st="0" end="0"/>
                                            </p:txEl>
                                          </p:spTgt>
                                        </p:tgtEl>
                                        <p:attrNameLst>
                                          <p:attrName>style.visibility</p:attrName>
                                        </p:attrNameLst>
                                      </p:cBhvr>
                                      <p:to>
                                        <p:strVal val="visible"/>
                                      </p:to>
                                    </p:set>
                                    <p:anim calcmode="lin" valueType="num">
                                      <p:cBhvr>
                                        <p:cTn id="77" dur="400" fill="hold"/>
                                        <p:tgtEl>
                                          <p:spTgt spid="109">
                                            <p:txEl>
                                              <p:pRg st="0" end="0"/>
                                            </p:txEl>
                                          </p:spTgt>
                                        </p:tgtEl>
                                        <p:attrNameLst>
                                          <p:attrName>ppt_w</p:attrName>
                                        </p:attrNameLst>
                                      </p:cBhvr>
                                      <p:tavLst>
                                        <p:tav tm="0">
                                          <p:val>
                                            <p:fltVal val="0"/>
                                          </p:val>
                                        </p:tav>
                                        <p:tav tm="100000">
                                          <p:val>
                                            <p:strVal val="#ppt_w"/>
                                          </p:val>
                                        </p:tav>
                                      </p:tavLst>
                                    </p:anim>
                                    <p:anim calcmode="lin" valueType="num">
                                      <p:cBhvr>
                                        <p:cTn id="78" dur="400" fill="hold"/>
                                        <p:tgtEl>
                                          <p:spTgt spid="109">
                                            <p:txEl>
                                              <p:pRg st="0" end="0"/>
                                            </p:txEl>
                                          </p:spTgt>
                                        </p:tgtEl>
                                        <p:attrNameLst>
                                          <p:attrName>ppt_h</p:attrName>
                                        </p:attrNameLst>
                                      </p:cBhvr>
                                      <p:tavLst>
                                        <p:tav tm="0">
                                          <p:val>
                                            <p:fltVal val="0"/>
                                          </p:val>
                                        </p:tav>
                                        <p:tav tm="100000">
                                          <p:val>
                                            <p:strVal val="#ppt_h"/>
                                          </p:val>
                                        </p:tav>
                                      </p:tavLst>
                                    </p:anim>
                                    <p:animEffect transition="in" filter="fade">
                                      <p:cBhvr>
                                        <p:cTn id="79" dur="400"/>
                                        <p:tgtEl>
                                          <p:spTgt spid="109">
                                            <p:txEl>
                                              <p:pRg st="0" end="0"/>
                                            </p:txEl>
                                          </p:spTgt>
                                        </p:tgtEl>
                                      </p:cBhvr>
                                    </p:animEffect>
                                  </p:childTnLst>
                                </p:cTn>
                              </p:par>
                            </p:childTnLst>
                          </p:cTn>
                        </p:par>
                        <p:par>
                          <p:cTn id="80" fill="hold">
                            <p:stCondLst>
                              <p:cond delay="6600"/>
                            </p:stCondLst>
                            <p:childTnLst>
                              <p:par>
                                <p:cTn id="81" presetID="53" presetClass="entr" presetSubtype="16" fill="hold" grpId="0" nodeType="afterEffect">
                                  <p:stCondLst>
                                    <p:cond delay="0"/>
                                  </p:stCondLst>
                                  <p:childTnLst>
                                    <p:set>
                                      <p:cBhvr>
                                        <p:cTn id="82" dur="1" fill="hold">
                                          <p:stCondLst>
                                            <p:cond delay="0"/>
                                          </p:stCondLst>
                                        </p:cTn>
                                        <p:tgtEl>
                                          <p:spTgt spid="110">
                                            <p:txEl>
                                              <p:pRg st="0" end="0"/>
                                            </p:txEl>
                                          </p:spTgt>
                                        </p:tgtEl>
                                        <p:attrNameLst>
                                          <p:attrName>style.visibility</p:attrName>
                                        </p:attrNameLst>
                                      </p:cBhvr>
                                      <p:to>
                                        <p:strVal val="visible"/>
                                      </p:to>
                                    </p:set>
                                    <p:anim calcmode="lin" valueType="num">
                                      <p:cBhvr>
                                        <p:cTn id="83" dur="4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84" dur="4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85" dur="400"/>
                                        <p:tgtEl>
                                          <p:spTgt spid="110">
                                            <p:txEl>
                                              <p:pRg st="0" end="0"/>
                                            </p:txEl>
                                          </p:spTgt>
                                        </p:tgtEl>
                                      </p:cBhvr>
                                    </p:animEffect>
                                  </p:childTnLst>
                                </p:cTn>
                              </p:par>
                            </p:childTnLst>
                          </p:cTn>
                        </p:par>
                        <p:par>
                          <p:cTn id="86" fill="hold">
                            <p:stCondLst>
                              <p:cond delay="7000"/>
                            </p:stCondLst>
                            <p:childTnLst>
                              <p:par>
                                <p:cTn id="87" presetID="53" presetClass="entr" presetSubtype="16" fill="hold" grpId="0" nodeType="afterEffect">
                                  <p:stCondLst>
                                    <p:cond delay="0"/>
                                  </p:stCondLst>
                                  <p:childTnLst>
                                    <p:set>
                                      <p:cBhvr>
                                        <p:cTn id="88" dur="1" fill="hold">
                                          <p:stCondLst>
                                            <p:cond delay="0"/>
                                          </p:stCondLst>
                                        </p:cTn>
                                        <p:tgtEl>
                                          <p:spTgt spid="111">
                                            <p:txEl>
                                              <p:pRg st="0" end="0"/>
                                            </p:txEl>
                                          </p:spTgt>
                                        </p:tgtEl>
                                        <p:attrNameLst>
                                          <p:attrName>style.visibility</p:attrName>
                                        </p:attrNameLst>
                                      </p:cBhvr>
                                      <p:to>
                                        <p:strVal val="visible"/>
                                      </p:to>
                                    </p:set>
                                    <p:anim calcmode="lin" valueType="num">
                                      <p:cBhvr>
                                        <p:cTn id="89" dur="4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90" dur="4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91" dur="400"/>
                                        <p:tgtEl>
                                          <p:spTgt spid="111">
                                            <p:txEl>
                                              <p:pRg st="0" end="0"/>
                                            </p:txEl>
                                          </p:spTgt>
                                        </p:tgtEl>
                                      </p:cBhvr>
                                    </p:animEffect>
                                  </p:childTnLst>
                                </p:cTn>
                              </p:par>
                            </p:childTnLst>
                          </p:cTn>
                        </p:par>
                        <p:par>
                          <p:cTn id="92" fill="hold">
                            <p:stCondLst>
                              <p:cond delay="7400"/>
                            </p:stCondLst>
                            <p:childTnLst>
                              <p:par>
                                <p:cTn id="93" presetID="53" presetClass="entr" presetSubtype="16" fill="hold" grpId="0" nodeType="afterEffect">
                                  <p:stCondLst>
                                    <p:cond delay="0"/>
                                  </p:stCondLst>
                                  <p:childTnLst>
                                    <p:set>
                                      <p:cBhvr>
                                        <p:cTn id="94" dur="1" fill="hold">
                                          <p:stCondLst>
                                            <p:cond delay="0"/>
                                          </p:stCondLst>
                                        </p:cTn>
                                        <p:tgtEl>
                                          <p:spTgt spid="112">
                                            <p:txEl>
                                              <p:pRg st="0" end="0"/>
                                            </p:txEl>
                                          </p:spTgt>
                                        </p:tgtEl>
                                        <p:attrNameLst>
                                          <p:attrName>style.visibility</p:attrName>
                                        </p:attrNameLst>
                                      </p:cBhvr>
                                      <p:to>
                                        <p:strVal val="visible"/>
                                      </p:to>
                                    </p:set>
                                    <p:anim calcmode="lin" valueType="num">
                                      <p:cBhvr>
                                        <p:cTn id="95" dur="400" fill="hold"/>
                                        <p:tgtEl>
                                          <p:spTgt spid="112">
                                            <p:txEl>
                                              <p:pRg st="0" end="0"/>
                                            </p:txEl>
                                          </p:spTgt>
                                        </p:tgtEl>
                                        <p:attrNameLst>
                                          <p:attrName>ppt_w</p:attrName>
                                        </p:attrNameLst>
                                      </p:cBhvr>
                                      <p:tavLst>
                                        <p:tav tm="0">
                                          <p:val>
                                            <p:fltVal val="0"/>
                                          </p:val>
                                        </p:tav>
                                        <p:tav tm="100000">
                                          <p:val>
                                            <p:strVal val="#ppt_w"/>
                                          </p:val>
                                        </p:tav>
                                      </p:tavLst>
                                    </p:anim>
                                    <p:anim calcmode="lin" valueType="num">
                                      <p:cBhvr>
                                        <p:cTn id="96" dur="400" fill="hold"/>
                                        <p:tgtEl>
                                          <p:spTgt spid="112">
                                            <p:txEl>
                                              <p:pRg st="0" end="0"/>
                                            </p:txEl>
                                          </p:spTgt>
                                        </p:tgtEl>
                                        <p:attrNameLst>
                                          <p:attrName>ppt_h</p:attrName>
                                        </p:attrNameLst>
                                      </p:cBhvr>
                                      <p:tavLst>
                                        <p:tav tm="0">
                                          <p:val>
                                            <p:fltVal val="0"/>
                                          </p:val>
                                        </p:tav>
                                        <p:tav tm="100000">
                                          <p:val>
                                            <p:strVal val="#ppt_h"/>
                                          </p:val>
                                        </p:tav>
                                      </p:tavLst>
                                    </p:anim>
                                    <p:animEffect transition="in" filter="fade">
                                      <p:cBhvr>
                                        <p:cTn id="97" dur="400"/>
                                        <p:tgtEl>
                                          <p:spTgt spid="112">
                                            <p:txEl>
                                              <p:pRg st="0" end="0"/>
                                            </p:txEl>
                                          </p:spTgt>
                                        </p:tgtEl>
                                      </p:cBhvr>
                                    </p:animEffect>
                                  </p:childTnLst>
                                </p:cTn>
                              </p:par>
                            </p:childTnLst>
                          </p:cTn>
                        </p:par>
                        <p:par>
                          <p:cTn id="98" fill="hold">
                            <p:stCondLst>
                              <p:cond delay="7800"/>
                            </p:stCondLst>
                            <p:childTnLst>
                              <p:par>
                                <p:cTn id="99" presetID="53" presetClass="entr" presetSubtype="16" fill="hold" grpId="0" nodeType="afterEffect">
                                  <p:stCondLst>
                                    <p:cond delay="0"/>
                                  </p:stCondLst>
                                  <p:childTnLst>
                                    <p:set>
                                      <p:cBhvr>
                                        <p:cTn id="100" dur="1" fill="hold">
                                          <p:stCondLst>
                                            <p:cond delay="0"/>
                                          </p:stCondLst>
                                        </p:cTn>
                                        <p:tgtEl>
                                          <p:spTgt spid="113">
                                            <p:txEl>
                                              <p:pRg st="0" end="0"/>
                                            </p:txEl>
                                          </p:spTgt>
                                        </p:tgtEl>
                                        <p:attrNameLst>
                                          <p:attrName>style.visibility</p:attrName>
                                        </p:attrNameLst>
                                      </p:cBhvr>
                                      <p:to>
                                        <p:strVal val="visible"/>
                                      </p:to>
                                    </p:set>
                                    <p:anim calcmode="lin" valueType="num">
                                      <p:cBhvr>
                                        <p:cTn id="101" dur="400" fill="hold"/>
                                        <p:tgtEl>
                                          <p:spTgt spid="113">
                                            <p:txEl>
                                              <p:pRg st="0" end="0"/>
                                            </p:txEl>
                                          </p:spTgt>
                                        </p:tgtEl>
                                        <p:attrNameLst>
                                          <p:attrName>ppt_w</p:attrName>
                                        </p:attrNameLst>
                                      </p:cBhvr>
                                      <p:tavLst>
                                        <p:tav tm="0">
                                          <p:val>
                                            <p:fltVal val="0"/>
                                          </p:val>
                                        </p:tav>
                                        <p:tav tm="100000">
                                          <p:val>
                                            <p:strVal val="#ppt_w"/>
                                          </p:val>
                                        </p:tav>
                                      </p:tavLst>
                                    </p:anim>
                                    <p:anim calcmode="lin" valueType="num">
                                      <p:cBhvr>
                                        <p:cTn id="102" dur="400" fill="hold"/>
                                        <p:tgtEl>
                                          <p:spTgt spid="113">
                                            <p:txEl>
                                              <p:pRg st="0" end="0"/>
                                            </p:txEl>
                                          </p:spTgt>
                                        </p:tgtEl>
                                        <p:attrNameLst>
                                          <p:attrName>ppt_h</p:attrName>
                                        </p:attrNameLst>
                                      </p:cBhvr>
                                      <p:tavLst>
                                        <p:tav tm="0">
                                          <p:val>
                                            <p:fltVal val="0"/>
                                          </p:val>
                                        </p:tav>
                                        <p:tav tm="100000">
                                          <p:val>
                                            <p:strVal val="#ppt_h"/>
                                          </p:val>
                                        </p:tav>
                                      </p:tavLst>
                                    </p:anim>
                                    <p:animEffect transition="in" filter="fade">
                                      <p:cBhvr>
                                        <p:cTn id="103" dur="400"/>
                                        <p:tgtEl>
                                          <p:spTgt spid="113">
                                            <p:txEl>
                                              <p:pRg st="0" end="0"/>
                                            </p:txEl>
                                          </p:spTgt>
                                        </p:tgtEl>
                                      </p:cBhvr>
                                    </p:animEffect>
                                  </p:childTnLst>
                                </p:cTn>
                              </p:par>
                            </p:childTnLst>
                          </p:cTn>
                        </p:par>
                        <p:par>
                          <p:cTn id="104" fill="hold">
                            <p:stCondLst>
                              <p:cond delay="8200"/>
                            </p:stCondLst>
                            <p:childTnLst>
                              <p:par>
                                <p:cTn id="105" presetID="53" presetClass="entr" presetSubtype="16" fill="hold" grpId="0" nodeType="afterEffect">
                                  <p:stCondLst>
                                    <p:cond delay="0"/>
                                  </p:stCondLst>
                                  <p:childTnLst>
                                    <p:set>
                                      <p:cBhvr>
                                        <p:cTn id="106" dur="1" fill="hold">
                                          <p:stCondLst>
                                            <p:cond delay="0"/>
                                          </p:stCondLst>
                                        </p:cTn>
                                        <p:tgtEl>
                                          <p:spTgt spid="114">
                                            <p:txEl>
                                              <p:pRg st="0" end="0"/>
                                            </p:txEl>
                                          </p:spTgt>
                                        </p:tgtEl>
                                        <p:attrNameLst>
                                          <p:attrName>style.visibility</p:attrName>
                                        </p:attrNameLst>
                                      </p:cBhvr>
                                      <p:to>
                                        <p:strVal val="visible"/>
                                      </p:to>
                                    </p:set>
                                    <p:anim calcmode="lin" valueType="num">
                                      <p:cBhvr>
                                        <p:cTn id="107" dur="4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108" dur="400" fill="hold"/>
                                        <p:tgtEl>
                                          <p:spTgt spid="114">
                                            <p:txEl>
                                              <p:pRg st="0" end="0"/>
                                            </p:txEl>
                                          </p:spTgt>
                                        </p:tgtEl>
                                        <p:attrNameLst>
                                          <p:attrName>ppt_h</p:attrName>
                                        </p:attrNameLst>
                                      </p:cBhvr>
                                      <p:tavLst>
                                        <p:tav tm="0">
                                          <p:val>
                                            <p:fltVal val="0"/>
                                          </p:val>
                                        </p:tav>
                                        <p:tav tm="100000">
                                          <p:val>
                                            <p:strVal val="#ppt_h"/>
                                          </p:val>
                                        </p:tav>
                                      </p:tavLst>
                                    </p:anim>
                                    <p:animEffect transition="in" filter="fade">
                                      <p:cBhvr>
                                        <p:cTn id="109" dur="400"/>
                                        <p:tgtEl>
                                          <p:spTgt spid="114">
                                            <p:txEl>
                                              <p:pRg st="0" end="0"/>
                                            </p:txEl>
                                          </p:spTgt>
                                        </p:tgtEl>
                                      </p:cBhvr>
                                    </p:animEffect>
                                  </p:childTnLst>
                                </p:cTn>
                              </p:par>
                            </p:childTnLst>
                          </p:cTn>
                        </p:par>
                        <p:par>
                          <p:cTn id="110" fill="hold">
                            <p:stCondLst>
                              <p:cond delay="8600"/>
                            </p:stCondLst>
                            <p:childTnLst>
                              <p:par>
                                <p:cTn id="111" presetID="53" presetClass="entr" presetSubtype="16" fill="hold" grpId="0" nodeType="afterEffect">
                                  <p:stCondLst>
                                    <p:cond delay="0"/>
                                  </p:stCondLst>
                                  <p:childTnLst>
                                    <p:set>
                                      <p:cBhvr>
                                        <p:cTn id="112" dur="1" fill="hold">
                                          <p:stCondLst>
                                            <p:cond delay="0"/>
                                          </p:stCondLst>
                                        </p:cTn>
                                        <p:tgtEl>
                                          <p:spTgt spid="115">
                                            <p:txEl>
                                              <p:pRg st="0" end="0"/>
                                            </p:txEl>
                                          </p:spTgt>
                                        </p:tgtEl>
                                        <p:attrNameLst>
                                          <p:attrName>style.visibility</p:attrName>
                                        </p:attrNameLst>
                                      </p:cBhvr>
                                      <p:to>
                                        <p:strVal val="visible"/>
                                      </p:to>
                                    </p:set>
                                    <p:anim calcmode="lin" valueType="num">
                                      <p:cBhvr>
                                        <p:cTn id="113" dur="400" fill="hold"/>
                                        <p:tgtEl>
                                          <p:spTgt spid="115">
                                            <p:txEl>
                                              <p:pRg st="0" end="0"/>
                                            </p:txEl>
                                          </p:spTgt>
                                        </p:tgtEl>
                                        <p:attrNameLst>
                                          <p:attrName>ppt_w</p:attrName>
                                        </p:attrNameLst>
                                      </p:cBhvr>
                                      <p:tavLst>
                                        <p:tav tm="0">
                                          <p:val>
                                            <p:fltVal val="0"/>
                                          </p:val>
                                        </p:tav>
                                        <p:tav tm="100000">
                                          <p:val>
                                            <p:strVal val="#ppt_w"/>
                                          </p:val>
                                        </p:tav>
                                      </p:tavLst>
                                    </p:anim>
                                    <p:anim calcmode="lin" valueType="num">
                                      <p:cBhvr>
                                        <p:cTn id="114" dur="400" fill="hold"/>
                                        <p:tgtEl>
                                          <p:spTgt spid="115">
                                            <p:txEl>
                                              <p:pRg st="0" end="0"/>
                                            </p:txEl>
                                          </p:spTgt>
                                        </p:tgtEl>
                                        <p:attrNameLst>
                                          <p:attrName>ppt_h</p:attrName>
                                        </p:attrNameLst>
                                      </p:cBhvr>
                                      <p:tavLst>
                                        <p:tav tm="0">
                                          <p:val>
                                            <p:fltVal val="0"/>
                                          </p:val>
                                        </p:tav>
                                        <p:tav tm="100000">
                                          <p:val>
                                            <p:strVal val="#ppt_h"/>
                                          </p:val>
                                        </p:tav>
                                      </p:tavLst>
                                    </p:anim>
                                    <p:animEffect transition="in" filter="fade">
                                      <p:cBhvr>
                                        <p:cTn id="115" dur="400"/>
                                        <p:tgtEl>
                                          <p:spTgt spid="115">
                                            <p:txEl>
                                              <p:pRg st="0" end="0"/>
                                            </p:txEl>
                                          </p:spTgt>
                                        </p:tgtEl>
                                      </p:cBhvr>
                                    </p:animEffect>
                                  </p:childTnLst>
                                </p:cTn>
                              </p:par>
                            </p:childTnLst>
                          </p:cTn>
                        </p:par>
                        <p:par>
                          <p:cTn id="116" fill="hold">
                            <p:stCondLst>
                              <p:cond delay="9000"/>
                            </p:stCondLst>
                            <p:childTnLst>
                              <p:par>
                                <p:cTn id="117" presetID="53" presetClass="entr" presetSubtype="16" fill="hold" grpId="0" nodeType="afterEffect">
                                  <p:stCondLst>
                                    <p:cond delay="0"/>
                                  </p:stCondLst>
                                  <p:childTnLst>
                                    <p:set>
                                      <p:cBhvr>
                                        <p:cTn id="118" dur="1" fill="hold">
                                          <p:stCondLst>
                                            <p:cond delay="0"/>
                                          </p:stCondLst>
                                        </p:cTn>
                                        <p:tgtEl>
                                          <p:spTgt spid="116">
                                            <p:txEl>
                                              <p:pRg st="0" end="0"/>
                                            </p:txEl>
                                          </p:spTgt>
                                        </p:tgtEl>
                                        <p:attrNameLst>
                                          <p:attrName>style.visibility</p:attrName>
                                        </p:attrNameLst>
                                      </p:cBhvr>
                                      <p:to>
                                        <p:strVal val="visible"/>
                                      </p:to>
                                    </p:set>
                                    <p:anim calcmode="lin" valueType="num">
                                      <p:cBhvr>
                                        <p:cTn id="119" dur="400" fill="hold"/>
                                        <p:tgtEl>
                                          <p:spTgt spid="116">
                                            <p:txEl>
                                              <p:pRg st="0" end="0"/>
                                            </p:txEl>
                                          </p:spTgt>
                                        </p:tgtEl>
                                        <p:attrNameLst>
                                          <p:attrName>ppt_w</p:attrName>
                                        </p:attrNameLst>
                                      </p:cBhvr>
                                      <p:tavLst>
                                        <p:tav tm="0">
                                          <p:val>
                                            <p:fltVal val="0"/>
                                          </p:val>
                                        </p:tav>
                                        <p:tav tm="100000">
                                          <p:val>
                                            <p:strVal val="#ppt_w"/>
                                          </p:val>
                                        </p:tav>
                                      </p:tavLst>
                                    </p:anim>
                                    <p:anim calcmode="lin" valueType="num">
                                      <p:cBhvr>
                                        <p:cTn id="120" dur="400" fill="hold"/>
                                        <p:tgtEl>
                                          <p:spTgt spid="116">
                                            <p:txEl>
                                              <p:pRg st="0" end="0"/>
                                            </p:txEl>
                                          </p:spTgt>
                                        </p:tgtEl>
                                        <p:attrNameLst>
                                          <p:attrName>ppt_h</p:attrName>
                                        </p:attrNameLst>
                                      </p:cBhvr>
                                      <p:tavLst>
                                        <p:tav tm="0">
                                          <p:val>
                                            <p:fltVal val="0"/>
                                          </p:val>
                                        </p:tav>
                                        <p:tav tm="100000">
                                          <p:val>
                                            <p:strVal val="#ppt_h"/>
                                          </p:val>
                                        </p:tav>
                                      </p:tavLst>
                                    </p:anim>
                                    <p:animEffect transition="in" filter="fade">
                                      <p:cBhvr>
                                        <p:cTn id="121" dur="400"/>
                                        <p:tgtEl>
                                          <p:spTgt spid="116">
                                            <p:txEl>
                                              <p:pRg st="0" end="0"/>
                                            </p:txEl>
                                          </p:spTgt>
                                        </p:tgtEl>
                                      </p:cBhvr>
                                    </p:animEffect>
                                  </p:childTnLst>
                                </p:cTn>
                              </p:par>
                            </p:childTnLst>
                          </p:cTn>
                        </p:par>
                        <p:par>
                          <p:cTn id="122" fill="hold">
                            <p:stCondLst>
                              <p:cond delay="9400"/>
                            </p:stCondLst>
                            <p:childTnLst>
                              <p:par>
                                <p:cTn id="123" presetID="53" presetClass="entr" presetSubtype="16" fill="hold" grpId="0" nodeType="afterEffect">
                                  <p:stCondLst>
                                    <p:cond delay="0"/>
                                  </p:stCondLst>
                                  <p:childTnLst>
                                    <p:set>
                                      <p:cBhvr>
                                        <p:cTn id="124" dur="1" fill="hold">
                                          <p:stCondLst>
                                            <p:cond delay="0"/>
                                          </p:stCondLst>
                                        </p:cTn>
                                        <p:tgtEl>
                                          <p:spTgt spid="117">
                                            <p:txEl>
                                              <p:pRg st="0" end="0"/>
                                            </p:txEl>
                                          </p:spTgt>
                                        </p:tgtEl>
                                        <p:attrNameLst>
                                          <p:attrName>style.visibility</p:attrName>
                                        </p:attrNameLst>
                                      </p:cBhvr>
                                      <p:to>
                                        <p:strVal val="visible"/>
                                      </p:to>
                                    </p:set>
                                    <p:anim calcmode="lin" valueType="num">
                                      <p:cBhvr>
                                        <p:cTn id="125" dur="4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126" dur="4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127" dur="400"/>
                                        <p:tgtEl>
                                          <p:spTgt spid="1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106" grpId="0" build="p">
        <p:tmplLst>
          <p:tmpl lvl="1">
            <p:tnLst>
              <p:par>
                <p:cTn presetID="53" presetClass="entr" presetSubtype="16" fill="hold" nodeType="afterEffect">
                  <p:stCondLst>
                    <p:cond delay="0"/>
                  </p:stCondLst>
                  <p:childTnLst>
                    <p:set>
                      <p:cBhvr>
                        <p:cTn dur="1" fill="hold">
                          <p:stCondLst>
                            <p:cond delay="0"/>
                          </p:stCondLst>
                        </p:cTn>
                        <p:tgtEl>
                          <p:spTgt spid="106"/>
                        </p:tgtEl>
                        <p:attrNameLst>
                          <p:attrName>style.visibility</p:attrName>
                        </p:attrNameLst>
                      </p:cBhvr>
                      <p:to>
                        <p:strVal val="visible"/>
                      </p:to>
                    </p:set>
                    <p:anim calcmode="lin" valueType="num">
                      <p:cBhvr>
                        <p:cTn dur="400" fill="hold"/>
                        <p:tgtEl>
                          <p:spTgt spid="106"/>
                        </p:tgtEl>
                        <p:attrNameLst>
                          <p:attrName>ppt_w</p:attrName>
                        </p:attrNameLst>
                      </p:cBhvr>
                      <p:tavLst>
                        <p:tav tm="0">
                          <p:val>
                            <p:fltVal val="0"/>
                          </p:val>
                        </p:tav>
                        <p:tav tm="100000">
                          <p:val>
                            <p:strVal val="#ppt_w"/>
                          </p:val>
                        </p:tav>
                      </p:tavLst>
                    </p:anim>
                    <p:anim calcmode="lin" valueType="num">
                      <p:cBhvr>
                        <p:cTn dur="400" fill="hold"/>
                        <p:tgtEl>
                          <p:spTgt spid="106"/>
                        </p:tgtEl>
                        <p:attrNameLst>
                          <p:attrName>ppt_h</p:attrName>
                        </p:attrNameLst>
                      </p:cBhvr>
                      <p:tavLst>
                        <p:tav tm="0">
                          <p:val>
                            <p:fltVal val="0"/>
                          </p:val>
                        </p:tav>
                        <p:tav tm="100000">
                          <p:val>
                            <p:strVal val="#ppt_h"/>
                          </p:val>
                        </p:tav>
                      </p:tavLst>
                    </p:anim>
                    <p:animEffect transition="in" filter="fade">
                      <p:cBhvr>
                        <p:cTn dur="400"/>
                        <p:tgtEl>
                          <p:spTgt spid="106"/>
                        </p:tgtEl>
                      </p:cBhvr>
                    </p:animEffect>
                  </p:childTnLst>
                </p:cTn>
              </p:par>
            </p:tnLst>
          </p:tmpl>
        </p:tmplLst>
      </p:bldP>
      <p:bldP spid="107" grpId="0" build="p">
        <p:tmplLst>
          <p:tmpl lvl="1">
            <p:tnLst>
              <p:par>
                <p:cTn presetID="53" presetClass="entr" presetSubtype="16" fill="hold" nodeType="afterEffect">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p:cTn dur="400" fill="hold"/>
                        <p:tgtEl>
                          <p:spTgt spid="107"/>
                        </p:tgtEl>
                        <p:attrNameLst>
                          <p:attrName>ppt_w</p:attrName>
                        </p:attrNameLst>
                      </p:cBhvr>
                      <p:tavLst>
                        <p:tav tm="0">
                          <p:val>
                            <p:fltVal val="0"/>
                          </p:val>
                        </p:tav>
                        <p:tav tm="100000">
                          <p:val>
                            <p:strVal val="#ppt_w"/>
                          </p:val>
                        </p:tav>
                      </p:tavLst>
                    </p:anim>
                    <p:anim calcmode="lin" valueType="num">
                      <p:cBhvr>
                        <p:cTn dur="400" fill="hold"/>
                        <p:tgtEl>
                          <p:spTgt spid="107"/>
                        </p:tgtEl>
                        <p:attrNameLst>
                          <p:attrName>ppt_h</p:attrName>
                        </p:attrNameLst>
                      </p:cBhvr>
                      <p:tavLst>
                        <p:tav tm="0">
                          <p:val>
                            <p:fltVal val="0"/>
                          </p:val>
                        </p:tav>
                        <p:tav tm="100000">
                          <p:val>
                            <p:strVal val="#ppt_h"/>
                          </p:val>
                        </p:tav>
                      </p:tavLst>
                    </p:anim>
                    <p:animEffect transition="in" filter="fade">
                      <p:cBhvr>
                        <p:cTn dur="400"/>
                        <p:tgtEl>
                          <p:spTgt spid="107"/>
                        </p:tgtEl>
                      </p:cBhvr>
                    </p:animEffect>
                  </p:childTnLst>
                </p:cTn>
              </p:par>
            </p:tnLst>
          </p:tmpl>
        </p:tmplLst>
      </p:bldP>
      <p:bldP spid="108" grpId="0" build="p">
        <p:tmplLst>
          <p:tmpl lvl="1">
            <p:tnLst>
              <p:par>
                <p:cTn presetID="53" presetClass="entr" presetSubtype="16" fill="hold" nodeType="afterEffect">
                  <p:stCondLst>
                    <p:cond delay="0"/>
                  </p:stCondLst>
                  <p:childTnLst>
                    <p:set>
                      <p:cBhvr>
                        <p:cTn dur="1" fill="hold">
                          <p:stCondLst>
                            <p:cond delay="0"/>
                          </p:stCondLst>
                        </p:cTn>
                        <p:tgtEl>
                          <p:spTgt spid="108"/>
                        </p:tgtEl>
                        <p:attrNameLst>
                          <p:attrName>style.visibility</p:attrName>
                        </p:attrNameLst>
                      </p:cBhvr>
                      <p:to>
                        <p:strVal val="visible"/>
                      </p:to>
                    </p:set>
                    <p:anim calcmode="lin" valueType="num">
                      <p:cBhvr>
                        <p:cTn dur="400" fill="hold"/>
                        <p:tgtEl>
                          <p:spTgt spid="108"/>
                        </p:tgtEl>
                        <p:attrNameLst>
                          <p:attrName>ppt_w</p:attrName>
                        </p:attrNameLst>
                      </p:cBhvr>
                      <p:tavLst>
                        <p:tav tm="0">
                          <p:val>
                            <p:fltVal val="0"/>
                          </p:val>
                        </p:tav>
                        <p:tav tm="100000">
                          <p:val>
                            <p:strVal val="#ppt_w"/>
                          </p:val>
                        </p:tav>
                      </p:tavLst>
                    </p:anim>
                    <p:anim calcmode="lin" valueType="num">
                      <p:cBhvr>
                        <p:cTn dur="400" fill="hold"/>
                        <p:tgtEl>
                          <p:spTgt spid="108"/>
                        </p:tgtEl>
                        <p:attrNameLst>
                          <p:attrName>ppt_h</p:attrName>
                        </p:attrNameLst>
                      </p:cBhvr>
                      <p:tavLst>
                        <p:tav tm="0">
                          <p:val>
                            <p:fltVal val="0"/>
                          </p:val>
                        </p:tav>
                        <p:tav tm="100000">
                          <p:val>
                            <p:strVal val="#ppt_h"/>
                          </p:val>
                        </p:tav>
                      </p:tavLst>
                    </p:anim>
                    <p:animEffect transition="in" filter="fade">
                      <p:cBhvr>
                        <p:cTn dur="400"/>
                        <p:tgtEl>
                          <p:spTgt spid="108"/>
                        </p:tgtEl>
                      </p:cBhvr>
                    </p:animEffect>
                  </p:childTnLst>
                </p:cTn>
              </p:par>
            </p:tnLst>
          </p:tmpl>
        </p:tmplLst>
      </p:bldP>
      <p:bldP spid="109" grpId="0" build="p">
        <p:tmplLst>
          <p:tmpl lvl="1">
            <p:tnLst>
              <p:par>
                <p:cTn presetID="53" presetClass="entr" presetSubtype="16" fill="hold" nodeType="afterEffect">
                  <p:stCondLst>
                    <p:cond delay="0"/>
                  </p:stCondLst>
                  <p:childTnLst>
                    <p:set>
                      <p:cBhvr>
                        <p:cTn dur="1" fill="hold">
                          <p:stCondLst>
                            <p:cond delay="0"/>
                          </p:stCondLst>
                        </p:cTn>
                        <p:tgtEl>
                          <p:spTgt spid="109"/>
                        </p:tgtEl>
                        <p:attrNameLst>
                          <p:attrName>style.visibility</p:attrName>
                        </p:attrNameLst>
                      </p:cBhvr>
                      <p:to>
                        <p:strVal val="visible"/>
                      </p:to>
                    </p:set>
                    <p:anim calcmode="lin" valueType="num">
                      <p:cBhvr>
                        <p:cTn dur="400" fill="hold"/>
                        <p:tgtEl>
                          <p:spTgt spid="109"/>
                        </p:tgtEl>
                        <p:attrNameLst>
                          <p:attrName>ppt_w</p:attrName>
                        </p:attrNameLst>
                      </p:cBhvr>
                      <p:tavLst>
                        <p:tav tm="0">
                          <p:val>
                            <p:fltVal val="0"/>
                          </p:val>
                        </p:tav>
                        <p:tav tm="100000">
                          <p:val>
                            <p:strVal val="#ppt_w"/>
                          </p:val>
                        </p:tav>
                      </p:tavLst>
                    </p:anim>
                    <p:anim calcmode="lin" valueType="num">
                      <p:cBhvr>
                        <p:cTn dur="400" fill="hold"/>
                        <p:tgtEl>
                          <p:spTgt spid="109"/>
                        </p:tgtEl>
                        <p:attrNameLst>
                          <p:attrName>ppt_h</p:attrName>
                        </p:attrNameLst>
                      </p:cBhvr>
                      <p:tavLst>
                        <p:tav tm="0">
                          <p:val>
                            <p:fltVal val="0"/>
                          </p:val>
                        </p:tav>
                        <p:tav tm="100000">
                          <p:val>
                            <p:strVal val="#ppt_h"/>
                          </p:val>
                        </p:tav>
                      </p:tavLst>
                    </p:anim>
                    <p:animEffect transition="in" filter="fade">
                      <p:cBhvr>
                        <p:cTn dur="400"/>
                        <p:tgtEl>
                          <p:spTgt spid="109"/>
                        </p:tgtEl>
                      </p:cBhvr>
                    </p:animEffect>
                  </p:childTnLst>
                </p:cTn>
              </p:par>
            </p:tnLst>
          </p:tmpl>
        </p:tmplLst>
      </p:bldP>
      <p:bldP spid="110" grpId="0" build="p">
        <p:tmplLst>
          <p:tmpl lvl="1">
            <p:tnLst>
              <p:par>
                <p:cTn presetID="53" presetClass="entr" presetSubtype="16" fill="hold" nodeType="afterEffect">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p:cTn dur="400" fill="hold"/>
                        <p:tgtEl>
                          <p:spTgt spid="110"/>
                        </p:tgtEl>
                        <p:attrNameLst>
                          <p:attrName>ppt_w</p:attrName>
                        </p:attrNameLst>
                      </p:cBhvr>
                      <p:tavLst>
                        <p:tav tm="0">
                          <p:val>
                            <p:fltVal val="0"/>
                          </p:val>
                        </p:tav>
                        <p:tav tm="100000">
                          <p:val>
                            <p:strVal val="#ppt_w"/>
                          </p:val>
                        </p:tav>
                      </p:tavLst>
                    </p:anim>
                    <p:anim calcmode="lin" valueType="num">
                      <p:cBhvr>
                        <p:cTn dur="400" fill="hold"/>
                        <p:tgtEl>
                          <p:spTgt spid="110"/>
                        </p:tgtEl>
                        <p:attrNameLst>
                          <p:attrName>ppt_h</p:attrName>
                        </p:attrNameLst>
                      </p:cBhvr>
                      <p:tavLst>
                        <p:tav tm="0">
                          <p:val>
                            <p:fltVal val="0"/>
                          </p:val>
                        </p:tav>
                        <p:tav tm="100000">
                          <p:val>
                            <p:strVal val="#ppt_h"/>
                          </p:val>
                        </p:tav>
                      </p:tavLst>
                    </p:anim>
                    <p:animEffect transition="in" filter="fade">
                      <p:cBhvr>
                        <p:cTn dur="400"/>
                        <p:tgtEl>
                          <p:spTgt spid="110"/>
                        </p:tgtEl>
                      </p:cBhvr>
                    </p:animEffect>
                  </p:childTnLst>
                </p:cTn>
              </p:par>
            </p:tnLst>
          </p:tmpl>
        </p:tmplLst>
      </p:bldP>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400" fill="hold"/>
                        <p:tgtEl>
                          <p:spTgt spid="111"/>
                        </p:tgtEl>
                        <p:attrNameLst>
                          <p:attrName>ppt_w</p:attrName>
                        </p:attrNameLst>
                      </p:cBhvr>
                      <p:tavLst>
                        <p:tav tm="0">
                          <p:val>
                            <p:fltVal val="0"/>
                          </p:val>
                        </p:tav>
                        <p:tav tm="100000">
                          <p:val>
                            <p:strVal val="#ppt_w"/>
                          </p:val>
                        </p:tav>
                      </p:tavLst>
                    </p:anim>
                    <p:anim calcmode="lin" valueType="num">
                      <p:cBhvr>
                        <p:cTn dur="400" fill="hold"/>
                        <p:tgtEl>
                          <p:spTgt spid="111"/>
                        </p:tgtEl>
                        <p:attrNameLst>
                          <p:attrName>ppt_h</p:attrName>
                        </p:attrNameLst>
                      </p:cBhvr>
                      <p:tavLst>
                        <p:tav tm="0">
                          <p:val>
                            <p:fltVal val="0"/>
                          </p:val>
                        </p:tav>
                        <p:tav tm="100000">
                          <p:val>
                            <p:strVal val="#ppt_h"/>
                          </p:val>
                        </p:tav>
                      </p:tavLst>
                    </p:anim>
                    <p:animEffect transition="in" filter="fade">
                      <p:cBhvr>
                        <p:cTn dur="400"/>
                        <p:tgtEl>
                          <p:spTgt spid="111"/>
                        </p:tgtEl>
                      </p:cBhvr>
                    </p:animEffect>
                  </p:childTnLst>
                </p:cTn>
              </p:par>
            </p:tnLst>
          </p:tmpl>
        </p:tmplLst>
      </p:bldP>
      <p:bldP spid="112" grpId="0" build="p">
        <p:tmplLst>
          <p:tmpl lvl="1">
            <p:tnLst>
              <p:par>
                <p:cTn presetID="53" presetClass="entr" presetSubtype="16" fill="hold" nodeType="afterEffect">
                  <p:stCondLst>
                    <p:cond delay="0"/>
                  </p:stCondLst>
                  <p:childTnLst>
                    <p:set>
                      <p:cBhvr>
                        <p:cTn dur="1" fill="hold">
                          <p:stCondLst>
                            <p:cond delay="0"/>
                          </p:stCondLst>
                        </p:cTn>
                        <p:tgtEl>
                          <p:spTgt spid="112"/>
                        </p:tgtEl>
                        <p:attrNameLst>
                          <p:attrName>style.visibility</p:attrName>
                        </p:attrNameLst>
                      </p:cBhvr>
                      <p:to>
                        <p:strVal val="visible"/>
                      </p:to>
                    </p:set>
                    <p:anim calcmode="lin" valueType="num">
                      <p:cBhvr>
                        <p:cTn dur="400" fill="hold"/>
                        <p:tgtEl>
                          <p:spTgt spid="112"/>
                        </p:tgtEl>
                        <p:attrNameLst>
                          <p:attrName>ppt_w</p:attrName>
                        </p:attrNameLst>
                      </p:cBhvr>
                      <p:tavLst>
                        <p:tav tm="0">
                          <p:val>
                            <p:fltVal val="0"/>
                          </p:val>
                        </p:tav>
                        <p:tav tm="100000">
                          <p:val>
                            <p:strVal val="#ppt_w"/>
                          </p:val>
                        </p:tav>
                      </p:tavLst>
                    </p:anim>
                    <p:anim calcmode="lin" valueType="num">
                      <p:cBhvr>
                        <p:cTn dur="400" fill="hold"/>
                        <p:tgtEl>
                          <p:spTgt spid="112"/>
                        </p:tgtEl>
                        <p:attrNameLst>
                          <p:attrName>ppt_h</p:attrName>
                        </p:attrNameLst>
                      </p:cBhvr>
                      <p:tavLst>
                        <p:tav tm="0">
                          <p:val>
                            <p:fltVal val="0"/>
                          </p:val>
                        </p:tav>
                        <p:tav tm="100000">
                          <p:val>
                            <p:strVal val="#ppt_h"/>
                          </p:val>
                        </p:tav>
                      </p:tavLst>
                    </p:anim>
                    <p:animEffect transition="in" filter="fade">
                      <p:cBhvr>
                        <p:cTn dur="400"/>
                        <p:tgtEl>
                          <p:spTgt spid="112"/>
                        </p:tgtEl>
                      </p:cBhvr>
                    </p:animEffect>
                  </p:childTnLst>
                </p:cTn>
              </p:par>
            </p:tnLst>
          </p:tmpl>
        </p:tmplLst>
      </p:bldP>
      <p:bldP spid="113" grpId="0" build="p">
        <p:tmplLst>
          <p:tmpl lvl="1">
            <p:tnLst>
              <p:par>
                <p:cTn presetID="53" presetClass="entr" presetSubtype="16" fill="hold" nodeType="afterEffect">
                  <p:stCondLst>
                    <p:cond delay="0"/>
                  </p:stCondLst>
                  <p:childTnLst>
                    <p:set>
                      <p:cBhvr>
                        <p:cTn dur="1" fill="hold">
                          <p:stCondLst>
                            <p:cond delay="0"/>
                          </p:stCondLst>
                        </p:cTn>
                        <p:tgtEl>
                          <p:spTgt spid="113"/>
                        </p:tgtEl>
                        <p:attrNameLst>
                          <p:attrName>style.visibility</p:attrName>
                        </p:attrNameLst>
                      </p:cBhvr>
                      <p:to>
                        <p:strVal val="visible"/>
                      </p:to>
                    </p:set>
                    <p:anim calcmode="lin" valueType="num">
                      <p:cBhvr>
                        <p:cTn dur="400" fill="hold"/>
                        <p:tgtEl>
                          <p:spTgt spid="113"/>
                        </p:tgtEl>
                        <p:attrNameLst>
                          <p:attrName>ppt_w</p:attrName>
                        </p:attrNameLst>
                      </p:cBhvr>
                      <p:tavLst>
                        <p:tav tm="0">
                          <p:val>
                            <p:fltVal val="0"/>
                          </p:val>
                        </p:tav>
                        <p:tav tm="100000">
                          <p:val>
                            <p:strVal val="#ppt_w"/>
                          </p:val>
                        </p:tav>
                      </p:tavLst>
                    </p:anim>
                    <p:anim calcmode="lin" valueType="num">
                      <p:cBhvr>
                        <p:cTn dur="400" fill="hold"/>
                        <p:tgtEl>
                          <p:spTgt spid="113"/>
                        </p:tgtEl>
                        <p:attrNameLst>
                          <p:attrName>ppt_h</p:attrName>
                        </p:attrNameLst>
                      </p:cBhvr>
                      <p:tavLst>
                        <p:tav tm="0">
                          <p:val>
                            <p:fltVal val="0"/>
                          </p:val>
                        </p:tav>
                        <p:tav tm="100000">
                          <p:val>
                            <p:strVal val="#ppt_h"/>
                          </p:val>
                        </p:tav>
                      </p:tavLst>
                    </p:anim>
                    <p:animEffect transition="in" filter="fade">
                      <p:cBhvr>
                        <p:cTn dur="400"/>
                        <p:tgtEl>
                          <p:spTgt spid="113"/>
                        </p:tgtEl>
                      </p:cBhvr>
                    </p:animEffect>
                  </p:childTnLst>
                </p:cTn>
              </p:par>
            </p:tnLst>
          </p:tmpl>
        </p:tmplLst>
      </p:bldP>
      <p:bldP spid="114" grpId="0" build="p">
        <p:tmplLst>
          <p:tmpl lvl="1">
            <p:tnLst>
              <p:par>
                <p:cTn presetID="53" presetClass="entr" presetSubtype="16" fill="hold" nodeType="afterEffect">
                  <p:stCondLst>
                    <p:cond delay="0"/>
                  </p:stCondLst>
                  <p:childTnLst>
                    <p:set>
                      <p:cBhvr>
                        <p:cTn dur="1" fill="hold">
                          <p:stCondLst>
                            <p:cond delay="0"/>
                          </p:stCondLst>
                        </p:cTn>
                        <p:tgtEl>
                          <p:spTgt spid="114"/>
                        </p:tgtEl>
                        <p:attrNameLst>
                          <p:attrName>style.visibility</p:attrName>
                        </p:attrNameLst>
                      </p:cBhvr>
                      <p:to>
                        <p:strVal val="visible"/>
                      </p:to>
                    </p:set>
                    <p:anim calcmode="lin" valueType="num">
                      <p:cBhvr>
                        <p:cTn dur="400" fill="hold"/>
                        <p:tgtEl>
                          <p:spTgt spid="114"/>
                        </p:tgtEl>
                        <p:attrNameLst>
                          <p:attrName>ppt_w</p:attrName>
                        </p:attrNameLst>
                      </p:cBhvr>
                      <p:tavLst>
                        <p:tav tm="0">
                          <p:val>
                            <p:fltVal val="0"/>
                          </p:val>
                        </p:tav>
                        <p:tav tm="100000">
                          <p:val>
                            <p:strVal val="#ppt_w"/>
                          </p:val>
                        </p:tav>
                      </p:tavLst>
                    </p:anim>
                    <p:anim calcmode="lin" valueType="num">
                      <p:cBhvr>
                        <p:cTn dur="400" fill="hold"/>
                        <p:tgtEl>
                          <p:spTgt spid="114"/>
                        </p:tgtEl>
                        <p:attrNameLst>
                          <p:attrName>ppt_h</p:attrName>
                        </p:attrNameLst>
                      </p:cBhvr>
                      <p:tavLst>
                        <p:tav tm="0">
                          <p:val>
                            <p:fltVal val="0"/>
                          </p:val>
                        </p:tav>
                        <p:tav tm="100000">
                          <p:val>
                            <p:strVal val="#ppt_h"/>
                          </p:val>
                        </p:tav>
                      </p:tavLst>
                    </p:anim>
                    <p:animEffect transition="in" filter="fade">
                      <p:cBhvr>
                        <p:cTn dur="400"/>
                        <p:tgtEl>
                          <p:spTgt spid="114"/>
                        </p:tgtEl>
                      </p:cBhvr>
                    </p:animEffect>
                  </p:childTnLst>
                </p:cTn>
              </p:par>
            </p:tnLst>
          </p:tmpl>
        </p:tmplLst>
      </p:bldP>
      <p:bldP spid="115" grpId="0" build="p">
        <p:tmplLst>
          <p:tmpl lvl="1">
            <p:tnLst>
              <p:par>
                <p:cTn presetID="53" presetClass="entr" presetSubtype="16" fill="hold" nodeType="afterEffect">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p:cTn dur="400" fill="hold"/>
                        <p:tgtEl>
                          <p:spTgt spid="115"/>
                        </p:tgtEl>
                        <p:attrNameLst>
                          <p:attrName>ppt_w</p:attrName>
                        </p:attrNameLst>
                      </p:cBhvr>
                      <p:tavLst>
                        <p:tav tm="0">
                          <p:val>
                            <p:fltVal val="0"/>
                          </p:val>
                        </p:tav>
                        <p:tav tm="100000">
                          <p:val>
                            <p:strVal val="#ppt_w"/>
                          </p:val>
                        </p:tav>
                      </p:tavLst>
                    </p:anim>
                    <p:anim calcmode="lin" valueType="num">
                      <p:cBhvr>
                        <p:cTn dur="400" fill="hold"/>
                        <p:tgtEl>
                          <p:spTgt spid="115"/>
                        </p:tgtEl>
                        <p:attrNameLst>
                          <p:attrName>ppt_h</p:attrName>
                        </p:attrNameLst>
                      </p:cBhvr>
                      <p:tavLst>
                        <p:tav tm="0">
                          <p:val>
                            <p:fltVal val="0"/>
                          </p:val>
                        </p:tav>
                        <p:tav tm="100000">
                          <p:val>
                            <p:strVal val="#ppt_h"/>
                          </p:val>
                        </p:tav>
                      </p:tavLst>
                    </p:anim>
                    <p:animEffect transition="in" filter="fade">
                      <p:cBhvr>
                        <p:cTn dur="400"/>
                        <p:tgtEl>
                          <p:spTgt spid="115"/>
                        </p:tgtEl>
                      </p:cBhvr>
                    </p:animEffect>
                  </p:childTnLst>
                </p:cTn>
              </p:par>
            </p:tnLst>
          </p:tmpl>
        </p:tmplLst>
      </p:bldP>
      <p:bldP spid="116" grpId="0" build="p">
        <p:tmplLst>
          <p:tmpl lvl="1">
            <p:tnLst>
              <p:par>
                <p:cTn presetID="53" presetClass="entr" presetSubtype="16" fill="hold" nodeType="afterEffect">
                  <p:stCondLst>
                    <p:cond delay="0"/>
                  </p:stCondLst>
                  <p:childTnLst>
                    <p:set>
                      <p:cBhvr>
                        <p:cTn dur="1" fill="hold">
                          <p:stCondLst>
                            <p:cond delay="0"/>
                          </p:stCondLst>
                        </p:cTn>
                        <p:tgtEl>
                          <p:spTgt spid="116"/>
                        </p:tgtEl>
                        <p:attrNameLst>
                          <p:attrName>style.visibility</p:attrName>
                        </p:attrNameLst>
                      </p:cBhvr>
                      <p:to>
                        <p:strVal val="visible"/>
                      </p:to>
                    </p:set>
                    <p:anim calcmode="lin" valueType="num">
                      <p:cBhvr>
                        <p:cTn dur="400" fill="hold"/>
                        <p:tgtEl>
                          <p:spTgt spid="116"/>
                        </p:tgtEl>
                        <p:attrNameLst>
                          <p:attrName>ppt_w</p:attrName>
                        </p:attrNameLst>
                      </p:cBhvr>
                      <p:tavLst>
                        <p:tav tm="0">
                          <p:val>
                            <p:fltVal val="0"/>
                          </p:val>
                        </p:tav>
                        <p:tav tm="100000">
                          <p:val>
                            <p:strVal val="#ppt_w"/>
                          </p:val>
                        </p:tav>
                      </p:tavLst>
                    </p:anim>
                    <p:anim calcmode="lin" valueType="num">
                      <p:cBhvr>
                        <p:cTn dur="400" fill="hold"/>
                        <p:tgtEl>
                          <p:spTgt spid="116"/>
                        </p:tgtEl>
                        <p:attrNameLst>
                          <p:attrName>ppt_h</p:attrName>
                        </p:attrNameLst>
                      </p:cBhvr>
                      <p:tavLst>
                        <p:tav tm="0">
                          <p:val>
                            <p:fltVal val="0"/>
                          </p:val>
                        </p:tav>
                        <p:tav tm="100000">
                          <p:val>
                            <p:strVal val="#ppt_h"/>
                          </p:val>
                        </p:tav>
                      </p:tavLst>
                    </p:anim>
                    <p:animEffect transition="in" filter="fade">
                      <p:cBhvr>
                        <p:cTn dur="400"/>
                        <p:tgtEl>
                          <p:spTgt spid="116"/>
                        </p:tgtEl>
                      </p:cBhvr>
                    </p:animEffect>
                  </p:childTnLst>
                </p:cTn>
              </p:par>
            </p:tnLst>
          </p:tmpl>
        </p:tmplLst>
      </p:bldP>
      <p:bldP spid="117" grpId="0" build="p">
        <p:tmplLst>
          <p:tmpl lvl="1">
            <p:tnLst>
              <p:par>
                <p:cTn presetID="53" presetClass="entr" presetSubtype="16" fill="hold" nodeType="afterEffect">
                  <p:stCondLst>
                    <p:cond delay="0"/>
                  </p:stCondLst>
                  <p:childTnLst>
                    <p:set>
                      <p:cBhvr>
                        <p:cTn dur="1" fill="hold">
                          <p:stCondLst>
                            <p:cond delay="0"/>
                          </p:stCondLst>
                        </p:cTn>
                        <p:tgtEl>
                          <p:spTgt spid="117"/>
                        </p:tgtEl>
                        <p:attrNameLst>
                          <p:attrName>style.visibility</p:attrName>
                        </p:attrNameLst>
                      </p:cBhvr>
                      <p:to>
                        <p:strVal val="visible"/>
                      </p:to>
                    </p:set>
                    <p:anim calcmode="lin" valueType="num">
                      <p:cBhvr>
                        <p:cTn dur="400" fill="hold"/>
                        <p:tgtEl>
                          <p:spTgt spid="117"/>
                        </p:tgtEl>
                        <p:attrNameLst>
                          <p:attrName>ppt_w</p:attrName>
                        </p:attrNameLst>
                      </p:cBhvr>
                      <p:tavLst>
                        <p:tav tm="0">
                          <p:val>
                            <p:fltVal val="0"/>
                          </p:val>
                        </p:tav>
                        <p:tav tm="100000">
                          <p:val>
                            <p:strVal val="#ppt_w"/>
                          </p:val>
                        </p:tav>
                      </p:tavLst>
                    </p:anim>
                    <p:anim calcmode="lin" valueType="num">
                      <p:cBhvr>
                        <p:cTn dur="400" fill="hold"/>
                        <p:tgtEl>
                          <p:spTgt spid="117"/>
                        </p:tgtEl>
                        <p:attrNameLst>
                          <p:attrName>ppt_h</p:attrName>
                        </p:attrNameLst>
                      </p:cBhvr>
                      <p:tavLst>
                        <p:tav tm="0">
                          <p:val>
                            <p:fltVal val="0"/>
                          </p:val>
                        </p:tav>
                        <p:tav tm="100000">
                          <p:val>
                            <p:strVal val="#ppt_h"/>
                          </p:val>
                        </p:tav>
                      </p:tavLst>
                    </p:anim>
                    <p:animEffect transition="in" filter="fade">
                      <p:cBhvr>
                        <p:cTn dur="400"/>
                        <p:tgtEl>
                          <p:spTgt spid="117"/>
                        </p:tgtEl>
                      </p:cBhvr>
                    </p:animEffect>
                  </p:childTnLst>
                </p:cTn>
              </p:par>
            </p:tnLst>
          </p:tmpl>
        </p:tmplLst>
      </p:bldP>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工作概述</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Rectangle 17">
            <a:extLst>
              <a:ext uri="{FF2B5EF4-FFF2-40B4-BE49-F238E27FC236}">
                <a16:creationId xmlns="" xmlns:a16="http://schemas.microsoft.com/office/drawing/2014/main" id="{54E004D1-3235-4CB8-B170-7373DFAFBAD3}"/>
              </a:ext>
            </a:extLst>
          </p:cNvPr>
          <p:cNvSpPr>
            <a:spLocks/>
          </p:cNvSpPr>
          <p:nvPr/>
        </p:nvSpPr>
        <p:spPr bwMode="auto">
          <a:xfrm>
            <a:off x="1238075" y="2380905"/>
            <a:ext cx="1916602" cy="3180141"/>
          </a:xfrm>
          <a:prstGeom prst="rect">
            <a:avLst/>
          </a:prstGeom>
          <a:solidFill>
            <a:srgbClr val="36475C">
              <a:alpha val="55000"/>
            </a:srgbClr>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5" name="Rectangle 17">
            <a:extLst>
              <a:ext uri="{FF2B5EF4-FFF2-40B4-BE49-F238E27FC236}">
                <a16:creationId xmlns="" xmlns:a16="http://schemas.microsoft.com/office/drawing/2014/main" id="{A95A8506-E635-4256-B10E-E3111474A763}"/>
              </a:ext>
            </a:extLst>
          </p:cNvPr>
          <p:cNvSpPr>
            <a:spLocks/>
          </p:cNvSpPr>
          <p:nvPr/>
        </p:nvSpPr>
        <p:spPr bwMode="auto">
          <a:xfrm>
            <a:off x="3775180" y="2380905"/>
            <a:ext cx="1916602" cy="3180141"/>
          </a:xfrm>
          <a:prstGeom prst="rect">
            <a:avLst/>
          </a:prstGeom>
          <a:solidFill>
            <a:srgbClr val="36475C">
              <a:alpha val="55000"/>
            </a:srgbClr>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pPr>
            <a:endParaRPr lang="en-US" sz="2887">
              <a:solidFill>
                <a:srgbClr val="000000"/>
              </a:solidFill>
              <a:latin typeface="微软雅黑"/>
              <a:ea typeface="微软雅黑"/>
              <a:sym typeface="Gill Sans" charset="0"/>
            </a:endParaRPr>
          </a:p>
        </p:txBody>
      </p:sp>
      <p:sp>
        <p:nvSpPr>
          <p:cNvPr id="6" name="Rectangle 17">
            <a:extLst>
              <a:ext uri="{FF2B5EF4-FFF2-40B4-BE49-F238E27FC236}">
                <a16:creationId xmlns="" xmlns:a16="http://schemas.microsoft.com/office/drawing/2014/main" id="{56A1DE01-DBA6-4642-BC2F-9E12321E2966}"/>
              </a:ext>
            </a:extLst>
          </p:cNvPr>
          <p:cNvSpPr>
            <a:spLocks/>
          </p:cNvSpPr>
          <p:nvPr/>
        </p:nvSpPr>
        <p:spPr bwMode="auto">
          <a:xfrm>
            <a:off x="6386786" y="2380905"/>
            <a:ext cx="1916602" cy="3180141"/>
          </a:xfrm>
          <a:prstGeom prst="rect">
            <a:avLst/>
          </a:prstGeom>
          <a:solidFill>
            <a:srgbClr val="36475C">
              <a:alpha val="55000"/>
            </a:srgbClr>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7" name="Rectangle 17">
            <a:extLst>
              <a:ext uri="{FF2B5EF4-FFF2-40B4-BE49-F238E27FC236}">
                <a16:creationId xmlns="" xmlns:a16="http://schemas.microsoft.com/office/drawing/2014/main" id="{352BF8A6-3754-4C0B-9A06-0F205385FFD9}"/>
              </a:ext>
            </a:extLst>
          </p:cNvPr>
          <p:cNvSpPr>
            <a:spLocks/>
          </p:cNvSpPr>
          <p:nvPr/>
        </p:nvSpPr>
        <p:spPr bwMode="auto">
          <a:xfrm>
            <a:off x="8902609" y="2380905"/>
            <a:ext cx="1916602" cy="3180141"/>
          </a:xfrm>
          <a:prstGeom prst="rect">
            <a:avLst/>
          </a:prstGeom>
          <a:solidFill>
            <a:srgbClr val="36475C">
              <a:alpha val="55000"/>
            </a:srgbClr>
          </a:solidFill>
          <a:ln w="9525" cap="flat">
            <a:noFill/>
            <a:prstDash val="solid"/>
            <a:miter lim="800000"/>
            <a:headEnd type="none" w="med" len="med"/>
            <a:tailEnd type="none" w="med" len="med"/>
          </a:ln>
        </p:spPr>
        <p:txBody>
          <a:bodyPr lIns="0" tIns="0" rIns="0" bIns="0"/>
          <a:lstStyle/>
          <a:p>
            <a:pPr algn="ctr" fontAlgn="base">
              <a:spcBef>
                <a:spcPct val="0"/>
              </a:spcBef>
              <a:spcAft>
                <a:spcPct val="0"/>
              </a:spcAft>
            </a:pPr>
            <a:endParaRPr lang="en-US" sz="2887">
              <a:solidFill>
                <a:srgbClr val="000000"/>
              </a:solidFill>
              <a:latin typeface="微软雅黑"/>
              <a:ea typeface="微软雅黑"/>
              <a:sym typeface="Gill Sans" charset="0"/>
            </a:endParaRPr>
          </a:p>
        </p:txBody>
      </p:sp>
      <p:sp>
        <p:nvSpPr>
          <p:cNvPr id="8" name="Rectangle 20">
            <a:extLst>
              <a:ext uri="{FF2B5EF4-FFF2-40B4-BE49-F238E27FC236}">
                <a16:creationId xmlns="" xmlns:a16="http://schemas.microsoft.com/office/drawing/2014/main" id="{A54E7934-0F8C-4BE3-80F8-4E89C091BC15}"/>
              </a:ext>
            </a:extLst>
          </p:cNvPr>
          <p:cNvSpPr>
            <a:spLocks/>
          </p:cNvSpPr>
          <p:nvPr/>
        </p:nvSpPr>
        <p:spPr bwMode="auto">
          <a:xfrm>
            <a:off x="1398570" y="4272239"/>
            <a:ext cx="1584062" cy="103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134"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1134" dirty="0">
              <a:solidFill>
                <a:srgbClr val="FFFFFF"/>
              </a:solidFill>
              <a:latin typeface="微软雅黑"/>
              <a:ea typeface="微软雅黑"/>
              <a:cs typeface="Lato Light" charset="0"/>
              <a:sym typeface="Lato Light" charset="0"/>
            </a:endParaRPr>
          </a:p>
        </p:txBody>
      </p:sp>
      <p:sp>
        <p:nvSpPr>
          <p:cNvPr id="9" name="Rectangle 21">
            <a:extLst>
              <a:ext uri="{FF2B5EF4-FFF2-40B4-BE49-F238E27FC236}">
                <a16:creationId xmlns="" xmlns:a16="http://schemas.microsoft.com/office/drawing/2014/main" id="{B9D361D4-281A-452E-8F3D-94F307825657}"/>
              </a:ext>
            </a:extLst>
          </p:cNvPr>
          <p:cNvSpPr>
            <a:spLocks/>
          </p:cNvSpPr>
          <p:nvPr/>
        </p:nvSpPr>
        <p:spPr bwMode="auto">
          <a:xfrm>
            <a:off x="1470573" y="3869539"/>
            <a:ext cx="1440057" cy="25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650" dirty="0">
                <a:solidFill>
                  <a:srgbClr val="FFFFFF"/>
                </a:solidFill>
                <a:latin typeface="微软雅黑"/>
                <a:ea typeface="微软雅黑"/>
                <a:cs typeface="Bebas Neue" charset="0"/>
                <a:sym typeface="Bebas Neue" charset="0"/>
              </a:rPr>
              <a:t>添加标题</a:t>
            </a:r>
            <a:endParaRPr lang="en-US" altLang="zh-CN" sz="1650" dirty="0">
              <a:solidFill>
                <a:srgbClr val="FFFFFF"/>
              </a:solidFill>
              <a:latin typeface="微软雅黑"/>
              <a:ea typeface="微软雅黑"/>
              <a:cs typeface="Bebas Neue" charset="0"/>
              <a:sym typeface="Bebas Neue" charset="0"/>
            </a:endParaRPr>
          </a:p>
        </p:txBody>
      </p:sp>
      <p:sp>
        <p:nvSpPr>
          <p:cNvPr id="10" name="Rectangle 23">
            <a:extLst>
              <a:ext uri="{FF2B5EF4-FFF2-40B4-BE49-F238E27FC236}">
                <a16:creationId xmlns="" xmlns:a16="http://schemas.microsoft.com/office/drawing/2014/main" id="{CEAED6FD-434A-4905-B8A8-C1D28701E786}"/>
              </a:ext>
            </a:extLst>
          </p:cNvPr>
          <p:cNvSpPr>
            <a:spLocks/>
          </p:cNvSpPr>
          <p:nvPr/>
        </p:nvSpPr>
        <p:spPr bwMode="auto">
          <a:xfrm>
            <a:off x="4013453" y="3869539"/>
            <a:ext cx="1440057" cy="25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650" dirty="0">
                <a:solidFill>
                  <a:srgbClr val="FFFFFF"/>
                </a:solidFill>
                <a:latin typeface="微软雅黑"/>
                <a:ea typeface="微软雅黑"/>
                <a:cs typeface="Bebas Neue" charset="0"/>
                <a:sym typeface="Bebas Neue" charset="0"/>
              </a:rPr>
              <a:t>添加标题</a:t>
            </a:r>
            <a:endParaRPr lang="en-US" altLang="zh-CN" sz="1650" dirty="0">
              <a:solidFill>
                <a:srgbClr val="FFFFFF"/>
              </a:solidFill>
              <a:latin typeface="微软雅黑"/>
              <a:ea typeface="微软雅黑"/>
              <a:cs typeface="Bebas Neue" charset="0"/>
              <a:sym typeface="Bebas Neue" charset="0"/>
            </a:endParaRPr>
          </a:p>
        </p:txBody>
      </p:sp>
      <p:sp>
        <p:nvSpPr>
          <p:cNvPr id="11" name="Rectangle 25">
            <a:extLst>
              <a:ext uri="{FF2B5EF4-FFF2-40B4-BE49-F238E27FC236}">
                <a16:creationId xmlns="" xmlns:a16="http://schemas.microsoft.com/office/drawing/2014/main" id="{C497CC22-1682-4705-96B6-6382A455A171}"/>
              </a:ext>
            </a:extLst>
          </p:cNvPr>
          <p:cNvSpPr>
            <a:spLocks/>
          </p:cNvSpPr>
          <p:nvPr/>
        </p:nvSpPr>
        <p:spPr bwMode="auto">
          <a:xfrm>
            <a:off x="6628041" y="3869539"/>
            <a:ext cx="1440057" cy="25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650" dirty="0">
                <a:solidFill>
                  <a:srgbClr val="FFFFFF"/>
                </a:solidFill>
                <a:latin typeface="微软雅黑"/>
                <a:ea typeface="微软雅黑"/>
                <a:cs typeface="Bebas Neue" charset="0"/>
                <a:sym typeface="Bebas Neue" charset="0"/>
              </a:rPr>
              <a:t>添加标题</a:t>
            </a:r>
            <a:endParaRPr lang="en-US" altLang="zh-CN" sz="1650" dirty="0">
              <a:solidFill>
                <a:srgbClr val="FFFFFF"/>
              </a:solidFill>
              <a:latin typeface="微软雅黑"/>
              <a:ea typeface="微软雅黑"/>
              <a:cs typeface="Bebas Neue" charset="0"/>
              <a:sym typeface="Bebas Neue" charset="0"/>
            </a:endParaRPr>
          </a:p>
        </p:txBody>
      </p:sp>
      <p:sp>
        <p:nvSpPr>
          <p:cNvPr id="12" name="Rectangle 27">
            <a:extLst>
              <a:ext uri="{FF2B5EF4-FFF2-40B4-BE49-F238E27FC236}">
                <a16:creationId xmlns="" xmlns:a16="http://schemas.microsoft.com/office/drawing/2014/main" id="{BCF32632-D45B-4EF8-B1CD-CDCFF7B26E02}"/>
              </a:ext>
            </a:extLst>
          </p:cNvPr>
          <p:cNvSpPr>
            <a:spLocks/>
          </p:cNvSpPr>
          <p:nvPr/>
        </p:nvSpPr>
        <p:spPr bwMode="auto">
          <a:xfrm>
            <a:off x="9157380" y="3869539"/>
            <a:ext cx="1440057" cy="25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90000"/>
              </a:lnSpc>
              <a:spcBef>
                <a:spcPct val="0"/>
              </a:spcBef>
              <a:spcAft>
                <a:spcPct val="0"/>
              </a:spcAft>
            </a:pPr>
            <a:r>
              <a:rPr lang="zh-CN" altLang="en-US" sz="1650" dirty="0">
                <a:solidFill>
                  <a:srgbClr val="FFFFFF"/>
                </a:solidFill>
                <a:latin typeface="微软雅黑"/>
                <a:ea typeface="微软雅黑"/>
                <a:cs typeface="Bebas Neue" charset="0"/>
                <a:sym typeface="Bebas Neue" charset="0"/>
              </a:rPr>
              <a:t>添加标题</a:t>
            </a:r>
            <a:endParaRPr lang="en-US" altLang="zh-CN" sz="1650" dirty="0">
              <a:solidFill>
                <a:srgbClr val="FFFFFF"/>
              </a:solidFill>
              <a:latin typeface="微软雅黑"/>
              <a:ea typeface="微软雅黑"/>
              <a:cs typeface="Bebas Neue" charset="0"/>
              <a:sym typeface="Bebas Neue" charset="0"/>
            </a:endParaRPr>
          </a:p>
        </p:txBody>
      </p:sp>
      <p:sp>
        <p:nvSpPr>
          <p:cNvPr id="13" name="Rectangle 20">
            <a:extLst>
              <a:ext uri="{FF2B5EF4-FFF2-40B4-BE49-F238E27FC236}">
                <a16:creationId xmlns="" xmlns:a16="http://schemas.microsoft.com/office/drawing/2014/main" id="{D971ED3E-CD1C-483D-96F4-5A2976E1B8F2}"/>
              </a:ext>
            </a:extLst>
          </p:cNvPr>
          <p:cNvSpPr>
            <a:spLocks/>
          </p:cNvSpPr>
          <p:nvPr/>
        </p:nvSpPr>
        <p:spPr bwMode="auto">
          <a:xfrm>
            <a:off x="3941449" y="4272239"/>
            <a:ext cx="1584062" cy="103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134"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1134" dirty="0">
              <a:solidFill>
                <a:srgbClr val="FFFFFF"/>
              </a:solidFill>
              <a:latin typeface="微软雅黑"/>
              <a:ea typeface="微软雅黑"/>
              <a:cs typeface="Lato Light" charset="0"/>
              <a:sym typeface="Lato Light" charset="0"/>
            </a:endParaRPr>
          </a:p>
        </p:txBody>
      </p:sp>
      <p:sp>
        <p:nvSpPr>
          <p:cNvPr id="14" name="Rectangle 20">
            <a:extLst>
              <a:ext uri="{FF2B5EF4-FFF2-40B4-BE49-F238E27FC236}">
                <a16:creationId xmlns="" xmlns:a16="http://schemas.microsoft.com/office/drawing/2014/main" id="{3A9A801E-77D6-469F-ACCF-9DE8985FF34E}"/>
              </a:ext>
            </a:extLst>
          </p:cNvPr>
          <p:cNvSpPr>
            <a:spLocks/>
          </p:cNvSpPr>
          <p:nvPr/>
        </p:nvSpPr>
        <p:spPr bwMode="auto">
          <a:xfrm>
            <a:off x="6556037" y="4272239"/>
            <a:ext cx="1584062" cy="103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134"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1134" dirty="0">
              <a:solidFill>
                <a:srgbClr val="FFFFFF"/>
              </a:solidFill>
              <a:latin typeface="微软雅黑"/>
              <a:ea typeface="微软雅黑"/>
              <a:cs typeface="Lato Light" charset="0"/>
              <a:sym typeface="Lato Light" charset="0"/>
            </a:endParaRPr>
          </a:p>
        </p:txBody>
      </p:sp>
      <p:sp>
        <p:nvSpPr>
          <p:cNvPr id="15" name="Rectangle 20">
            <a:extLst>
              <a:ext uri="{FF2B5EF4-FFF2-40B4-BE49-F238E27FC236}">
                <a16:creationId xmlns="" xmlns:a16="http://schemas.microsoft.com/office/drawing/2014/main" id="{75CED63D-3E11-4DFF-8BF8-04DAC310A1B9}"/>
              </a:ext>
            </a:extLst>
          </p:cNvPr>
          <p:cNvSpPr>
            <a:spLocks/>
          </p:cNvSpPr>
          <p:nvPr/>
        </p:nvSpPr>
        <p:spPr bwMode="auto">
          <a:xfrm>
            <a:off x="9085377" y="4272239"/>
            <a:ext cx="1584062" cy="1030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134"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a:t>
            </a:r>
            <a:endParaRPr lang="en-US" sz="1134" dirty="0">
              <a:solidFill>
                <a:srgbClr val="FFFFFF"/>
              </a:solidFill>
              <a:latin typeface="微软雅黑"/>
              <a:ea typeface="微软雅黑"/>
              <a:cs typeface="Lato Light" charset="0"/>
              <a:sym typeface="Lato Light" charset="0"/>
            </a:endParaRPr>
          </a:p>
        </p:txBody>
      </p:sp>
      <p:grpSp>
        <p:nvGrpSpPr>
          <p:cNvPr id="16" name="Group 2">
            <a:extLst>
              <a:ext uri="{FF2B5EF4-FFF2-40B4-BE49-F238E27FC236}">
                <a16:creationId xmlns="" xmlns:a16="http://schemas.microsoft.com/office/drawing/2014/main" id="{6D10DED1-A1C4-46B2-B4AB-65B67C4419C7}"/>
              </a:ext>
            </a:extLst>
          </p:cNvPr>
          <p:cNvGrpSpPr/>
          <p:nvPr/>
        </p:nvGrpSpPr>
        <p:grpSpPr>
          <a:xfrm>
            <a:off x="4329130" y="2643394"/>
            <a:ext cx="888326" cy="878015"/>
            <a:chOff x="3291510" y="2125758"/>
            <a:chExt cx="675409" cy="675951"/>
          </a:xfrm>
        </p:grpSpPr>
        <p:sp>
          <p:nvSpPr>
            <p:cNvPr id="17" name="Oval 7">
              <a:extLst>
                <a:ext uri="{FF2B5EF4-FFF2-40B4-BE49-F238E27FC236}">
                  <a16:creationId xmlns="" xmlns:a16="http://schemas.microsoft.com/office/drawing/2014/main" id="{E4F206C7-C72B-4838-82C4-241C3D26AC4D}"/>
                </a:ext>
              </a:extLst>
            </p:cNvPr>
            <p:cNvSpPr>
              <a:spLocks/>
            </p:cNvSpPr>
            <p:nvPr/>
          </p:nvSpPr>
          <p:spPr bwMode="auto">
            <a:xfrm>
              <a:off x="3291510" y="2125758"/>
              <a:ext cx="675409" cy="675951"/>
            </a:xfrm>
            <a:prstGeom prst="ellipse">
              <a:avLst/>
            </a:prstGeom>
            <a:solidFill>
              <a:srgbClr val="BFBFBF">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18" name="Freeform 6">
              <a:extLst>
                <a:ext uri="{FF2B5EF4-FFF2-40B4-BE49-F238E27FC236}">
                  <a16:creationId xmlns="" xmlns:a16="http://schemas.microsoft.com/office/drawing/2014/main" id="{41359DF5-2B3E-4A52-9661-5425040CC409}"/>
                </a:ext>
              </a:extLst>
            </p:cNvPr>
            <p:cNvSpPr>
              <a:spLocks noEditPoints="1"/>
            </p:cNvSpPr>
            <p:nvPr/>
          </p:nvSpPr>
          <p:spPr bwMode="auto">
            <a:xfrm>
              <a:off x="3437830" y="2341712"/>
              <a:ext cx="385407" cy="256486"/>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grpSp>
      <p:grpSp>
        <p:nvGrpSpPr>
          <p:cNvPr id="19" name="Group 4">
            <a:extLst>
              <a:ext uri="{FF2B5EF4-FFF2-40B4-BE49-F238E27FC236}">
                <a16:creationId xmlns="" xmlns:a16="http://schemas.microsoft.com/office/drawing/2014/main" id="{347FE280-7103-4731-A45A-AFA95F6CFCFD}"/>
              </a:ext>
            </a:extLst>
          </p:cNvPr>
          <p:cNvGrpSpPr/>
          <p:nvPr/>
        </p:nvGrpSpPr>
        <p:grpSpPr>
          <a:xfrm>
            <a:off x="9471459" y="2643394"/>
            <a:ext cx="888326" cy="878015"/>
            <a:chOff x="7201308" y="2125758"/>
            <a:chExt cx="675409" cy="675951"/>
          </a:xfrm>
        </p:grpSpPr>
        <p:sp>
          <p:nvSpPr>
            <p:cNvPr id="20" name="Oval 13">
              <a:extLst>
                <a:ext uri="{FF2B5EF4-FFF2-40B4-BE49-F238E27FC236}">
                  <a16:creationId xmlns="" xmlns:a16="http://schemas.microsoft.com/office/drawing/2014/main" id="{1A6A876D-0A39-4198-BC45-5E1CFB958811}"/>
                </a:ext>
              </a:extLst>
            </p:cNvPr>
            <p:cNvSpPr>
              <a:spLocks/>
            </p:cNvSpPr>
            <p:nvPr/>
          </p:nvSpPr>
          <p:spPr bwMode="auto">
            <a:xfrm>
              <a:off x="7201308" y="2125758"/>
              <a:ext cx="675409" cy="675951"/>
            </a:xfrm>
            <a:prstGeom prst="ellipse">
              <a:avLst/>
            </a:prstGeom>
            <a:solidFill>
              <a:srgbClr val="BFBFBF">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sp>
          <p:nvSpPr>
            <p:cNvPr id="21" name="Freeform 7">
              <a:extLst>
                <a:ext uri="{FF2B5EF4-FFF2-40B4-BE49-F238E27FC236}">
                  <a16:creationId xmlns="" xmlns:a16="http://schemas.microsoft.com/office/drawing/2014/main" id="{287CB55B-8813-4EF8-A099-916B92AF7FF2}"/>
                </a:ext>
              </a:extLst>
            </p:cNvPr>
            <p:cNvSpPr>
              <a:spLocks noEditPoints="1"/>
            </p:cNvSpPr>
            <p:nvPr/>
          </p:nvSpPr>
          <p:spPr bwMode="auto">
            <a:xfrm>
              <a:off x="7349201" y="2302020"/>
              <a:ext cx="362484" cy="335870"/>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grpSp>
      <p:grpSp>
        <p:nvGrpSpPr>
          <p:cNvPr id="22" name="Group 1">
            <a:extLst>
              <a:ext uri="{FF2B5EF4-FFF2-40B4-BE49-F238E27FC236}">
                <a16:creationId xmlns="" xmlns:a16="http://schemas.microsoft.com/office/drawing/2014/main" id="{999029D2-86AD-4DEA-B6CE-51FC9D977BCD}"/>
              </a:ext>
            </a:extLst>
          </p:cNvPr>
          <p:cNvGrpSpPr/>
          <p:nvPr/>
        </p:nvGrpSpPr>
        <p:grpSpPr>
          <a:xfrm>
            <a:off x="1746650" y="2643394"/>
            <a:ext cx="889038" cy="878015"/>
            <a:chOff x="1328007" y="2125758"/>
            <a:chExt cx="675950" cy="675951"/>
          </a:xfrm>
        </p:grpSpPr>
        <p:sp>
          <p:nvSpPr>
            <p:cNvPr id="23" name="Oval 4">
              <a:extLst>
                <a:ext uri="{FF2B5EF4-FFF2-40B4-BE49-F238E27FC236}">
                  <a16:creationId xmlns="" xmlns:a16="http://schemas.microsoft.com/office/drawing/2014/main" id="{236442D3-8F9E-4806-95DA-5171277D9FFB}"/>
                </a:ext>
              </a:extLst>
            </p:cNvPr>
            <p:cNvSpPr>
              <a:spLocks/>
            </p:cNvSpPr>
            <p:nvPr/>
          </p:nvSpPr>
          <p:spPr bwMode="auto">
            <a:xfrm>
              <a:off x="1328007" y="2125758"/>
              <a:ext cx="675950" cy="675951"/>
            </a:xfrm>
            <a:prstGeom prst="ellipse">
              <a:avLst/>
            </a:prstGeom>
            <a:solidFill>
              <a:srgbClr val="BFBFBF">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24" name="Freeform 8">
              <a:extLst>
                <a:ext uri="{FF2B5EF4-FFF2-40B4-BE49-F238E27FC236}">
                  <a16:creationId xmlns="" xmlns:a16="http://schemas.microsoft.com/office/drawing/2014/main" id="{28CEE4EE-FBE0-4FA8-9AA1-BE4BA3D1C98F}"/>
                </a:ext>
              </a:extLst>
            </p:cNvPr>
            <p:cNvSpPr>
              <a:spLocks noEditPoints="1"/>
            </p:cNvSpPr>
            <p:nvPr/>
          </p:nvSpPr>
          <p:spPr bwMode="auto">
            <a:xfrm>
              <a:off x="1560757" y="2287931"/>
              <a:ext cx="244316" cy="364048"/>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grpSp>
        <p:nvGrpSpPr>
          <p:cNvPr id="25" name="Group 3">
            <a:extLst>
              <a:ext uri="{FF2B5EF4-FFF2-40B4-BE49-F238E27FC236}">
                <a16:creationId xmlns="" xmlns:a16="http://schemas.microsoft.com/office/drawing/2014/main" id="{C414F89D-1902-4B85-9BA1-AA0DCA7DF419}"/>
              </a:ext>
            </a:extLst>
          </p:cNvPr>
          <p:cNvGrpSpPr/>
          <p:nvPr/>
        </p:nvGrpSpPr>
        <p:grpSpPr>
          <a:xfrm>
            <a:off x="6916752" y="2643394"/>
            <a:ext cx="888326" cy="878015"/>
            <a:chOff x="5258922" y="2125758"/>
            <a:chExt cx="675409" cy="675951"/>
          </a:xfrm>
        </p:grpSpPr>
        <p:sp>
          <p:nvSpPr>
            <p:cNvPr id="26" name="Oval 10">
              <a:extLst>
                <a:ext uri="{FF2B5EF4-FFF2-40B4-BE49-F238E27FC236}">
                  <a16:creationId xmlns="" xmlns:a16="http://schemas.microsoft.com/office/drawing/2014/main" id="{72229F6C-2407-40B8-9A9E-225AD4B48FF1}"/>
                </a:ext>
              </a:extLst>
            </p:cNvPr>
            <p:cNvSpPr>
              <a:spLocks/>
            </p:cNvSpPr>
            <p:nvPr/>
          </p:nvSpPr>
          <p:spPr bwMode="auto">
            <a:xfrm>
              <a:off x="5258922" y="2125758"/>
              <a:ext cx="675409" cy="675951"/>
            </a:xfrm>
            <a:prstGeom prst="ellipse">
              <a:avLst/>
            </a:prstGeom>
            <a:solidFill>
              <a:srgbClr val="BFBFBF">
                <a:alpha val="89999"/>
              </a:srgbClr>
            </a:solidFill>
            <a:ln>
              <a:noFill/>
            </a:ln>
            <a:extLst>
              <a:ext uri="{91240B29-F687-4F45-9708-019B960494DF}">
                <a14:hiddenLine xmlns:a14="http://schemas.microsoft.com/office/drawing/2010/main" w="25400" cap="flat">
                  <a:solidFill>
                    <a:schemeClr val="tx1">
                      <a:alpha val="89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sp>
          <p:nvSpPr>
            <p:cNvPr id="27" name="Freeform 11">
              <a:extLst>
                <a:ext uri="{FF2B5EF4-FFF2-40B4-BE49-F238E27FC236}">
                  <a16:creationId xmlns="" xmlns:a16="http://schemas.microsoft.com/office/drawing/2014/main" id="{5D282C34-7A8C-48BF-B6D7-9C73C4393771}"/>
                </a:ext>
              </a:extLst>
            </p:cNvPr>
            <p:cNvSpPr>
              <a:spLocks noEditPoints="1"/>
            </p:cNvSpPr>
            <p:nvPr/>
          </p:nvSpPr>
          <p:spPr bwMode="auto">
            <a:xfrm>
              <a:off x="5442652" y="2316469"/>
              <a:ext cx="308223" cy="306972"/>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203406145"/>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1"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childTnLst>
                                </p:cTn>
                              </p:par>
                              <p:par>
                                <p:cTn id="23" presetID="53" presetClass="entr" presetSubtype="16" fill="hold" nodeType="withEffect">
                                  <p:stCondLst>
                                    <p:cond delay="25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2750"/>
                            </p:stCondLst>
                            <p:childTnLst>
                              <p:par>
                                <p:cTn id="33" presetID="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3" presetClass="entr" presetSubtype="16"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childTnLst>
                                </p:cTn>
                              </p:par>
                              <p:par>
                                <p:cTn id="41" presetID="45" presetClass="entr" presetSubtype="0" fill="hold" nodeType="withEffect">
                                  <p:stCondLst>
                                    <p:cond delay="25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600"/>
                                        <p:tgtEl>
                                          <p:spTgt spid="25"/>
                                        </p:tgtEl>
                                      </p:cBhvr>
                                    </p:animEffect>
                                    <p:anim calcmode="lin" valueType="num">
                                      <p:cBhvr>
                                        <p:cTn id="44" dur="600" fill="hold"/>
                                        <p:tgtEl>
                                          <p:spTgt spid="25"/>
                                        </p:tgtEl>
                                        <p:attrNameLst>
                                          <p:attrName>ppt_w</p:attrName>
                                        </p:attrNameLst>
                                      </p:cBhvr>
                                      <p:tavLst>
                                        <p:tav tm="0" fmla="#ppt_w*sin(2.5*pi*$)">
                                          <p:val>
                                            <p:fltVal val="0"/>
                                          </p:val>
                                        </p:tav>
                                        <p:tav tm="100000">
                                          <p:val>
                                            <p:fltVal val="1"/>
                                          </p:val>
                                        </p:tav>
                                      </p:tavLst>
                                    </p:anim>
                                    <p:anim calcmode="lin" valueType="num">
                                      <p:cBhvr>
                                        <p:cTn id="45" dur="600" fill="hold"/>
                                        <p:tgtEl>
                                          <p:spTgt spid="25"/>
                                        </p:tgtEl>
                                        <p:attrNameLst>
                                          <p:attrName>ppt_h</p:attrName>
                                        </p:attrNameLst>
                                      </p:cBhvr>
                                      <p:tavLst>
                                        <p:tav tm="0">
                                          <p:val>
                                            <p:strVal val="#ppt_h"/>
                                          </p:val>
                                        </p:tav>
                                        <p:tav tm="100000">
                                          <p:val>
                                            <p:strVal val="#ppt_h"/>
                                          </p:val>
                                        </p:tav>
                                      </p:tavLst>
                                    </p:anim>
                                  </p:childTnLst>
                                </p:cTn>
                              </p:par>
                            </p:childTnLst>
                          </p:cTn>
                        </p:par>
                        <p:par>
                          <p:cTn id="46" fill="hold">
                            <p:stCondLst>
                              <p:cond delay="3600"/>
                            </p:stCondLst>
                            <p:childTnLst>
                              <p:par>
                                <p:cTn id="47" presetID="23" presetClass="entr" presetSubtype="16"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childTnLst>
                                </p:cTn>
                              </p:par>
                            </p:childTnLst>
                          </p:cTn>
                        </p:par>
                        <p:par>
                          <p:cTn id="51" fill="hold">
                            <p:stCondLst>
                              <p:cond delay="4100"/>
                            </p:stCondLst>
                            <p:childTnLst>
                              <p:par>
                                <p:cTn id="52" presetID="2" presetClass="entr" presetSubtype="2"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fill="hold"/>
                                        <p:tgtEl>
                                          <p:spTgt spid="14"/>
                                        </p:tgtEl>
                                        <p:attrNameLst>
                                          <p:attrName>ppt_x</p:attrName>
                                        </p:attrNameLst>
                                      </p:cBhvr>
                                      <p:tavLst>
                                        <p:tav tm="0">
                                          <p:val>
                                            <p:strVal val="1+#ppt_w/2"/>
                                          </p:val>
                                        </p:tav>
                                        <p:tav tm="100000">
                                          <p:val>
                                            <p:strVal val="#ppt_x"/>
                                          </p:val>
                                        </p:tav>
                                      </p:tavLst>
                                    </p:anim>
                                    <p:anim calcmode="lin" valueType="num">
                                      <p:cBhvr additive="base">
                                        <p:cTn id="55" dur="500" fill="hold"/>
                                        <p:tgtEl>
                                          <p:spTgt spid="14"/>
                                        </p:tgtEl>
                                        <p:attrNameLst>
                                          <p:attrName>ppt_y</p:attrName>
                                        </p:attrNameLst>
                                      </p:cBhvr>
                                      <p:tavLst>
                                        <p:tav tm="0">
                                          <p:val>
                                            <p:strVal val="#ppt_y"/>
                                          </p:val>
                                        </p:tav>
                                        <p:tav tm="100000">
                                          <p:val>
                                            <p:strVal val="#ppt_y"/>
                                          </p:val>
                                        </p:tav>
                                      </p:tavLst>
                                    </p:anim>
                                  </p:childTnLst>
                                </p:cTn>
                              </p:par>
                              <p:par>
                                <p:cTn id="56" presetID="23" presetClass="entr" presetSubtype="16"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 calcmode="lin" valueType="num">
                                      <p:cBhvr>
                                        <p:cTn id="58" dur="500" fill="hold"/>
                                        <p:tgtEl>
                                          <p:spTgt spid="6"/>
                                        </p:tgtEl>
                                        <p:attrNameLst>
                                          <p:attrName>ppt_w</p:attrName>
                                        </p:attrNameLst>
                                      </p:cBhvr>
                                      <p:tavLst>
                                        <p:tav tm="0">
                                          <p:val>
                                            <p:fltVal val="0"/>
                                          </p:val>
                                        </p:tav>
                                        <p:tav tm="100000">
                                          <p:val>
                                            <p:strVal val="#ppt_w"/>
                                          </p:val>
                                        </p:tav>
                                      </p:tavLst>
                                    </p:anim>
                                    <p:anim calcmode="lin" valueType="num">
                                      <p:cBhvr>
                                        <p:cTn id="59" dur="500" fill="hold"/>
                                        <p:tgtEl>
                                          <p:spTgt spid="6"/>
                                        </p:tgtEl>
                                        <p:attrNameLst>
                                          <p:attrName>ppt_h</p:attrName>
                                        </p:attrNameLst>
                                      </p:cBhvr>
                                      <p:tavLst>
                                        <p:tav tm="0">
                                          <p:val>
                                            <p:fltVal val="0"/>
                                          </p:val>
                                        </p:tav>
                                        <p:tav tm="100000">
                                          <p:val>
                                            <p:strVal val="#ppt_h"/>
                                          </p:val>
                                        </p:tav>
                                      </p:tavLst>
                                    </p:anim>
                                  </p:childTnLst>
                                </p:cTn>
                              </p:par>
                              <p:par>
                                <p:cTn id="60" presetID="18" presetClass="entr" presetSubtype="12" fill="hold" nodeType="withEffect">
                                  <p:stCondLst>
                                    <p:cond delay="250"/>
                                  </p:stCondLst>
                                  <p:childTnLst>
                                    <p:set>
                                      <p:cBhvr>
                                        <p:cTn id="61" dur="1" fill="hold">
                                          <p:stCondLst>
                                            <p:cond delay="0"/>
                                          </p:stCondLst>
                                        </p:cTn>
                                        <p:tgtEl>
                                          <p:spTgt spid="19"/>
                                        </p:tgtEl>
                                        <p:attrNameLst>
                                          <p:attrName>style.visibility</p:attrName>
                                        </p:attrNameLst>
                                      </p:cBhvr>
                                      <p:to>
                                        <p:strVal val="visible"/>
                                      </p:to>
                                    </p:set>
                                    <p:animEffect transition="in" filter="strips(downLeft)">
                                      <p:cBhvr>
                                        <p:cTn id="62" dur="500"/>
                                        <p:tgtEl>
                                          <p:spTgt spid="19"/>
                                        </p:tgtEl>
                                      </p:cBhvr>
                                    </p:animEffect>
                                  </p:childTnLst>
                                </p:cTn>
                              </p:par>
                            </p:childTnLst>
                          </p:cTn>
                        </p:par>
                        <p:par>
                          <p:cTn id="63" fill="hold">
                            <p:stCondLst>
                              <p:cond delay="4850"/>
                            </p:stCondLst>
                            <p:childTnLst>
                              <p:par>
                                <p:cTn id="64" presetID="17" presetClass="entr" presetSubtype="8"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p:cTn id="66" dur="500" fill="hold"/>
                                        <p:tgtEl>
                                          <p:spTgt spid="12"/>
                                        </p:tgtEl>
                                        <p:attrNameLst>
                                          <p:attrName>ppt_x</p:attrName>
                                        </p:attrNameLst>
                                      </p:cBhvr>
                                      <p:tavLst>
                                        <p:tav tm="0">
                                          <p:val>
                                            <p:strVal val="#ppt_x-#ppt_w/2"/>
                                          </p:val>
                                        </p:tav>
                                        <p:tav tm="100000">
                                          <p:val>
                                            <p:strVal val="#ppt_x"/>
                                          </p:val>
                                        </p:tav>
                                      </p:tavLst>
                                    </p:anim>
                                    <p:anim calcmode="lin" valueType="num">
                                      <p:cBhvr>
                                        <p:cTn id="67" dur="500" fill="hold"/>
                                        <p:tgtEl>
                                          <p:spTgt spid="12"/>
                                        </p:tgtEl>
                                        <p:attrNameLst>
                                          <p:attrName>ppt_y</p:attrName>
                                        </p:attrNameLst>
                                      </p:cBhvr>
                                      <p:tavLst>
                                        <p:tav tm="0">
                                          <p:val>
                                            <p:strVal val="#ppt_y"/>
                                          </p:val>
                                        </p:tav>
                                        <p:tav tm="100000">
                                          <p:val>
                                            <p:strVal val="#ppt_y"/>
                                          </p:val>
                                        </p:tav>
                                      </p:tavLst>
                                    </p:anim>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strVal val="#ppt_h"/>
                                          </p:val>
                                        </p:tav>
                                        <p:tav tm="100000">
                                          <p:val>
                                            <p:strVal val="#ppt_h"/>
                                          </p:val>
                                        </p:tav>
                                      </p:tavLst>
                                    </p:anim>
                                  </p:childTnLst>
                                </p:cTn>
                              </p:par>
                            </p:childTnLst>
                          </p:cTn>
                        </p:par>
                        <p:par>
                          <p:cTn id="70" fill="hold">
                            <p:stCondLst>
                              <p:cond delay="5350"/>
                            </p:stCondLst>
                            <p:childTnLst>
                              <p:par>
                                <p:cTn id="71" presetID="2" presetClass="entr" presetSubtype="2"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additive="base">
                                        <p:cTn id="73" dur="500" fill="hold"/>
                                        <p:tgtEl>
                                          <p:spTgt spid="15"/>
                                        </p:tgtEl>
                                        <p:attrNameLst>
                                          <p:attrName>ppt_x</p:attrName>
                                        </p:attrNameLst>
                                      </p:cBhvr>
                                      <p:tavLst>
                                        <p:tav tm="0">
                                          <p:val>
                                            <p:strVal val="1+#ppt_w/2"/>
                                          </p:val>
                                        </p:tav>
                                        <p:tav tm="100000">
                                          <p:val>
                                            <p:strVal val="#ppt_x"/>
                                          </p:val>
                                        </p:tav>
                                      </p:tavLst>
                                    </p:anim>
                                    <p:anim calcmode="lin" valueType="num">
                                      <p:cBhvr additive="base">
                                        <p:cTn id="74" dur="500" fill="hold"/>
                                        <p:tgtEl>
                                          <p:spTgt spid="15"/>
                                        </p:tgtEl>
                                        <p:attrNameLst>
                                          <p:attrName>ppt_y</p:attrName>
                                        </p:attrNameLst>
                                      </p:cBhvr>
                                      <p:tavLst>
                                        <p:tav tm="0">
                                          <p:val>
                                            <p:strVal val="#ppt_y"/>
                                          </p:val>
                                        </p:tav>
                                        <p:tav tm="100000">
                                          <p:val>
                                            <p:strVal val="#ppt_y"/>
                                          </p:val>
                                        </p:tav>
                                      </p:tavLst>
                                    </p:anim>
                                  </p:childTnLst>
                                </p:cTn>
                              </p:par>
                              <p:par>
                                <p:cTn id="75" presetID="23" presetClass="entr" presetSubtype="16"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p:cTn id="77" dur="500" fill="hold"/>
                                        <p:tgtEl>
                                          <p:spTgt spid="7"/>
                                        </p:tgtEl>
                                        <p:attrNameLst>
                                          <p:attrName>ppt_w</p:attrName>
                                        </p:attrNameLst>
                                      </p:cBhvr>
                                      <p:tavLst>
                                        <p:tav tm="0">
                                          <p:val>
                                            <p:fltVal val="0"/>
                                          </p:val>
                                        </p:tav>
                                        <p:tav tm="100000">
                                          <p:val>
                                            <p:strVal val="#ppt_w"/>
                                          </p:val>
                                        </p:tav>
                                      </p:tavLst>
                                    </p:anim>
                                    <p:anim calcmode="lin" valueType="num">
                                      <p:cBhvr>
                                        <p:cTn id="78"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工作概述</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4" name="Chart 123">
            <a:extLst>
              <a:ext uri="{FF2B5EF4-FFF2-40B4-BE49-F238E27FC236}">
                <a16:creationId xmlns="" xmlns:a16="http://schemas.microsoft.com/office/drawing/2014/main" id="{A765A8E4-ED4D-4C07-9F7D-24A2E41CD7AF}"/>
              </a:ext>
            </a:extLst>
          </p:cNvPr>
          <p:cNvGraphicFramePr/>
          <p:nvPr>
            <p:extLst>
              <p:ext uri="{D42A27DB-BD31-4B8C-83A1-F6EECF244321}">
                <p14:modId xmlns:p14="http://schemas.microsoft.com/office/powerpoint/2010/main" val="749772280"/>
              </p:ext>
            </p:extLst>
          </p:nvPr>
        </p:nvGraphicFramePr>
        <p:xfrm>
          <a:off x="4147920" y="1840709"/>
          <a:ext cx="3730728" cy="3431262"/>
        </p:xfrm>
        <a:graphic>
          <a:graphicData uri="http://schemas.openxmlformats.org/drawingml/2006/chart">
            <c:chart xmlns:c="http://schemas.openxmlformats.org/drawingml/2006/chart" xmlns:r="http://schemas.openxmlformats.org/officeDocument/2006/relationships" r:id="rId5"/>
          </a:graphicData>
        </a:graphic>
      </p:graphicFrame>
      <p:grpSp>
        <p:nvGrpSpPr>
          <p:cNvPr id="5" name="Group 22">
            <a:extLst>
              <a:ext uri="{FF2B5EF4-FFF2-40B4-BE49-F238E27FC236}">
                <a16:creationId xmlns="" xmlns:a16="http://schemas.microsoft.com/office/drawing/2014/main" id="{DC4EAC6C-E80F-4F5E-9F41-FCA02D4D3744}"/>
              </a:ext>
            </a:extLst>
          </p:cNvPr>
          <p:cNvGrpSpPr>
            <a:grpSpLocks/>
          </p:cNvGrpSpPr>
          <p:nvPr/>
        </p:nvGrpSpPr>
        <p:grpSpPr bwMode="auto">
          <a:xfrm>
            <a:off x="965533" y="2647818"/>
            <a:ext cx="2306021" cy="977415"/>
            <a:chOff x="0" y="0"/>
            <a:chExt cx="2360" cy="1264"/>
          </a:xfrm>
        </p:grpSpPr>
        <p:sp>
          <p:nvSpPr>
            <p:cNvPr id="6" name="Rectangle 23">
              <a:extLst>
                <a:ext uri="{FF2B5EF4-FFF2-40B4-BE49-F238E27FC236}">
                  <a16:creationId xmlns="" xmlns:a16="http://schemas.microsoft.com/office/drawing/2014/main" id="{5F27D70E-CE3E-4EC9-B119-CE57FFE3F2E4}"/>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2268" dirty="0">
                  <a:solidFill>
                    <a:schemeClr val="tx1">
                      <a:lumMod val="75000"/>
                      <a:lumOff val="25000"/>
                    </a:schemeClr>
                  </a:solidFill>
                  <a:latin typeface="微软雅黑"/>
                  <a:ea typeface="微软雅黑"/>
                  <a:cs typeface="Bebas Neue" charset="0"/>
                  <a:sym typeface="Bebas Neue" charset="0"/>
                </a:rPr>
                <a:t>添加标题</a:t>
              </a:r>
              <a:endParaRPr lang="en-US" sz="2268" dirty="0">
                <a:solidFill>
                  <a:schemeClr val="tx1">
                    <a:lumMod val="75000"/>
                    <a:lumOff val="25000"/>
                  </a:schemeClr>
                </a:solidFill>
                <a:latin typeface="微软雅黑"/>
                <a:ea typeface="微软雅黑"/>
                <a:cs typeface="Bebas Neue" charset="0"/>
                <a:sym typeface="Bebas Neue" charset="0"/>
              </a:endParaRPr>
            </a:p>
          </p:txBody>
        </p:sp>
        <p:sp>
          <p:nvSpPr>
            <p:cNvPr id="7" name="Rectangle 24">
              <a:extLst>
                <a:ext uri="{FF2B5EF4-FFF2-40B4-BE49-F238E27FC236}">
                  <a16:creationId xmlns="" xmlns:a16="http://schemas.microsoft.com/office/drawing/2014/main" id="{2F858570-A511-4BDA-B313-4DF195C1C167}"/>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sz="1134" dirty="0">
                <a:solidFill>
                  <a:schemeClr val="tx1">
                    <a:lumMod val="75000"/>
                    <a:lumOff val="25000"/>
                  </a:schemeClr>
                </a:solidFill>
                <a:latin typeface="微软雅黑"/>
                <a:ea typeface="微软雅黑"/>
                <a:cs typeface="Lato Light" charset="0"/>
                <a:sym typeface="Lato Light" charset="0"/>
              </a:endParaRPr>
            </a:p>
          </p:txBody>
        </p:sp>
      </p:grpSp>
      <p:sp>
        <p:nvSpPr>
          <p:cNvPr id="8" name="Freeform 25">
            <a:extLst>
              <a:ext uri="{FF2B5EF4-FFF2-40B4-BE49-F238E27FC236}">
                <a16:creationId xmlns="" xmlns:a16="http://schemas.microsoft.com/office/drawing/2014/main" id="{67E810A5-0C9A-4BA8-B5F2-B6DE3BD13BF7}"/>
              </a:ext>
            </a:extLst>
          </p:cNvPr>
          <p:cNvSpPr>
            <a:spLocks/>
          </p:cNvSpPr>
          <p:nvPr/>
        </p:nvSpPr>
        <p:spPr bwMode="auto">
          <a:xfrm>
            <a:off x="3455218" y="2514204"/>
            <a:ext cx="2190281" cy="243775"/>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36475C"/>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9" name="Freeform 26">
            <a:extLst>
              <a:ext uri="{FF2B5EF4-FFF2-40B4-BE49-F238E27FC236}">
                <a16:creationId xmlns="" xmlns:a16="http://schemas.microsoft.com/office/drawing/2014/main" id="{D728B8AA-30FD-49CC-8289-B5EA826C842A}"/>
              </a:ext>
            </a:extLst>
          </p:cNvPr>
          <p:cNvSpPr>
            <a:spLocks/>
          </p:cNvSpPr>
          <p:nvPr/>
        </p:nvSpPr>
        <p:spPr bwMode="auto">
          <a:xfrm>
            <a:off x="3457427" y="3673435"/>
            <a:ext cx="1608778" cy="727743"/>
          </a:xfrm>
          <a:custGeom>
            <a:avLst/>
            <a:gdLst>
              <a:gd name="T0" fmla="*/ 0 w 21600"/>
              <a:gd name="T1" fmla="*/ 21600 h 21600"/>
              <a:gd name="T2" fmla="*/ 6860 w 21600"/>
              <a:gd name="T3" fmla="*/ 21600 h 21600"/>
              <a:gd name="T4" fmla="*/ 6860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6860" y="21600"/>
                </a:lnTo>
                <a:lnTo>
                  <a:pt x="6860" y="0"/>
                </a:lnTo>
                <a:lnTo>
                  <a:pt x="21600" y="0"/>
                </a:lnTo>
              </a:path>
            </a:pathLst>
          </a:custGeom>
          <a:noFill/>
          <a:ln w="3175" cap="flat">
            <a:solidFill>
              <a:srgbClr val="36475C"/>
            </a:solidFill>
            <a:prstDash val="solid"/>
            <a:miter lim="800000"/>
            <a:headEnd type="arrow"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10" name="Freeform 30">
            <a:extLst>
              <a:ext uri="{FF2B5EF4-FFF2-40B4-BE49-F238E27FC236}">
                <a16:creationId xmlns="" xmlns:a16="http://schemas.microsoft.com/office/drawing/2014/main" id="{3530E911-5555-4585-8F53-5DEE238C7CD3}"/>
              </a:ext>
            </a:extLst>
          </p:cNvPr>
          <p:cNvSpPr>
            <a:spLocks/>
          </p:cNvSpPr>
          <p:nvPr/>
        </p:nvSpPr>
        <p:spPr bwMode="auto">
          <a:xfrm flipV="1">
            <a:off x="6461098" y="2514204"/>
            <a:ext cx="1974147" cy="243775"/>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36475C"/>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11" name="Freeform 31">
            <a:extLst>
              <a:ext uri="{FF2B5EF4-FFF2-40B4-BE49-F238E27FC236}">
                <a16:creationId xmlns="" xmlns:a16="http://schemas.microsoft.com/office/drawing/2014/main" id="{F38E60CE-597A-4700-95BA-8A40E4399B99}"/>
              </a:ext>
            </a:extLst>
          </p:cNvPr>
          <p:cNvSpPr>
            <a:spLocks/>
          </p:cNvSpPr>
          <p:nvPr/>
        </p:nvSpPr>
        <p:spPr bwMode="auto">
          <a:xfrm>
            <a:off x="6532150" y="4244397"/>
            <a:ext cx="1906329" cy="389729"/>
          </a:xfrm>
          <a:custGeom>
            <a:avLst/>
            <a:gdLst>
              <a:gd name="T0" fmla="*/ 0 w 21600"/>
              <a:gd name="T1" fmla="*/ 21600 h 21600"/>
              <a:gd name="T2" fmla="*/ 15862 w 21600"/>
              <a:gd name="T3" fmla="*/ 21600 h 21600"/>
              <a:gd name="T4" fmla="*/ 15862 w 21600"/>
              <a:gd name="T5" fmla="*/ 0 h 21600"/>
              <a:gd name="T6" fmla="*/ 21600 w 21600"/>
              <a:gd name="T7" fmla="*/ 0 h 21600"/>
            </a:gdLst>
            <a:ahLst/>
            <a:cxnLst>
              <a:cxn ang="0">
                <a:pos x="T0" y="T1"/>
              </a:cxn>
              <a:cxn ang="0">
                <a:pos x="T2" y="T3"/>
              </a:cxn>
              <a:cxn ang="0">
                <a:pos x="T4" y="T5"/>
              </a:cxn>
              <a:cxn ang="0">
                <a:pos x="T6" y="T7"/>
              </a:cxn>
            </a:cxnLst>
            <a:rect l="0" t="0" r="r" b="b"/>
            <a:pathLst>
              <a:path w="21600" h="21600">
                <a:moveTo>
                  <a:pt x="0" y="21600"/>
                </a:moveTo>
                <a:lnTo>
                  <a:pt x="15862" y="21600"/>
                </a:lnTo>
                <a:lnTo>
                  <a:pt x="15862" y="0"/>
                </a:lnTo>
                <a:lnTo>
                  <a:pt x="21600" y="0"/>
                </a:lnTo>
              </a:path>
            </a:pathLst>
          </a:custGeom>
          <a:noFill/>
          <a:ln w="3175" cap="flat">
            <a:solidFill>
              <a:srgbClr val="36475C"/>
            </a:solidFill>
            <a:prstDash val="solid"/>
            <a:miter lim="800000"/>
            <a:headEnd type="oval" w="med" len="med"/>
            <a:tailEnd type="arrow"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nvGrpSpPr>
          <p:cNvPr id="12" name="Group 22">
            <a:extLst>
              <a:ext uri="{FF2B5EF4-FFF2-40B4-BE49-F238E27FC236}">
                <a16:creationId xmlns="" xmlns:a16="http://schemas.microsoft.com/office/drawing/2014/main" id="{5BD2EAF0-B6A2-40BF-8664-0D36A2F19843}"/>
              </a:ext>
            </a:extLst>
          </p:cNvPr>
          <p:cNvGrpSpPr>
            <a:grpSpLocks/>
          </p:cNvGrpSpPr>
          <p:nvPr/>
        </p:nvGrpSpPr>
        <p:grpSpPr bwMode="auto">
          <a:xfrm>
            <a:off x="965533" y="4173255"/>
            <a:ext cx="2306021" cy="977415"/>
            <a:chOff x="0" y="0"/>
            <a:chExt cx="2360" cy="1264"/>
          </a:xfrm>
        </p:grpSpPr>
        <p:sp>
          <p:nvSpPr>
            <p:cNvPr id="13" name="Rectangle 23">
              <a:extLst>
                <a:ext uri="{FF2B5EF4-FFF2-40B4-BE49-F238E27FC236}">
                  <a16:creationId xmlns="" xmlns:a16="http://schemas.microsoft.com/office/drawing/2014/main" id="{0BFA6ABB-A49D-4D0F-B38D-84F4983A7F74}"/>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r" fontAlgn="base">
                <a:lnSpc>
                  <a:spcPct val="90000"/>
                </a:lnSpc>
                <a:spcBef>
                  <a:spcPct val="0"/>
                </a:spcBef>
                <a:spcAft>
                  <a:spcPct val="0"/>
                </a:spcAft>
              </a:pPr>
              <a:r>
                <a:rPr lang="zh-CN" altLang="en-US" sz="2268" dirty="0">
                  <a:solidFill>
                    <a:schemeClr val="tx1">
                      <a:lumMod val="75000"/>
                      <a:lumOff val="25000"/>
                    </a:schemeClr>
                  </a:solidFill>
                  <a:latin typeface="微软雅黑"/>
                  <a:ea typeface="微软雅黑"/>
                  <a:cs typeface="Bebas Neue" charset="0"/>
                  <a:sym typeface="Bebas Neue" charset="0"/>
                </a:rPr>
                <a:t>添加标题</a:t>
              </a:r>
              <a:endParaRPr lang="en-US" sz="2268" dirty="0">
                <a:solidFill>
                  <a:schemeClr val="tx1">
                    <a:lumMod val="75000"/>
                    <a:lumOff val="25000"/>
                  </a:schemeClr>
                </a:solidFill>
                <a:latin typeface="微软雅黑"/>
                <a:ea typeface="微软雅黑"/>
                <a:cs typeface="Bebas Neue" charset="0"/>
                <a:sym typeface="Bebas Neue" charset="0"/>
              </a:endParaRPr>
            </a:p>
          </p:txBody>
        </p:sp>
        <p:sp>
          <p:nvSpPr>
            <p:cNvPr id="14" name="Rectangle 24">
              <a:extLst>
                <a:ext uri="{FF2B5EF4-FFF2-40B4-BE49-F238E27FC236}">
                  <a16:creationId xmlns="" xmlns:a16="http://schemas.microsoft.com/office/drawing/2014/main" id="{94770B4D-BC16-44F3-B1E0-87FB3385E039}"/>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sz="1134" dirty="0">
                <a:solidFill>
                  <a:schemeClr val="tx1">
                    <a:lumMod val="75000"/>
                    <a:lumOff val="25000"/>
                  </a:schemeClr>
                </a:solidFill>
                <a:latin typeface="微软雅黑"/>
                <a:ea typeface="微软雅黑"/>
                <a:cs typeface="Lato Light" charset="0"/>
                <a:sym typeface="Lato Light" charset="0"/>
              </a:endParaRPr>
            </a:p>
          </p:txBody>
        </p:sp>
      </p:grpSp>
      <p:grpSp>
        <p:nvGrpSpPr>
          <p:cNvPr id="15" name="Group 22">
            <a:extLst>
              <a:ext uri="{FF2B5EF4-FFF2-40B4-BE49-F238E27FC236}">
                <a16:creationId xmlns="" xmlns:a16="http://schemas.microsoft.com/office/drawing/2014/main" id="{0C02CE50-6EF5-4513-908D-DFD98FC6708E}"/>
              </a:ext>
            </a:extLst>
          </p:cNvPr>
          <p:cNvGrpSpPr>
            <a:grpSpLocks/>
          </p:cNvGrpSpPr>
          <p:nvPr/>
        </p:nvGrpSpPr>
        <p:grpSpPr bwMode="auto">
          <a:xfrm>
            <a:off x="8768211" y="2647818"/>
            <a:ext cx="2293999" cy="977415"/>
            <a:chOff x="0" y="0"/>
            <a:chExt cx="2360" cy="1264"/>
          </a:xfrm>
        </p:grpSpPr>
        <p:sp>
          <p:nvSpPr>
            <p:cNvPr id="16" name="Rectangle 23">
              <a:extLst>
                <a:ext uri="{FF2B5EF4-FFF2-40B4-BE49-F238E27FC236}">
                  <a16:creationId xmlns="" xmlns:a16="http://schemas.microsoft.com/office/drawing/2014/main" id="{60D4507D-394F-4B20-9357-BB91C7EF6F56}"/>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68" dirty="0">
                  <a:solidFill>
                    <a:schemeClr val="tx1">
                      <a:lumMod val="75000"/>
                      <a:lumOff val="25000"/>
                    </a:schemeClr>
                  </a:solidFill>
                  <a:latin typeface="微软雅黑"/>
                  <a:ea typeface="微软雅黑"/>
                  <a:cs typeface="Bebas Neue" charset="0"/>
                  <a:sym typeface="Bebas Neue" charset="0"/>
                </a:rPr>
                <a:t>添加标题</a:t>
              </a:r>
              <a:endParaRPr lang="en-US" sz="2268" dirty="0">
                <a:solidFill>
                  <a:schemeClr val="tx1">
                    <a:lumMod val="75000"/>
                    <a:lumOff val="25000"/>
                  </a:schemeClr>
                </a:solidFill>
                <a:latin typeface="微软雅黑"/>
                <a:ea typeface="微软雅黑"/>
                <a:cs typeface="Bebas Neue" charset="0"/>
                <a:sym typeface="Bebas Neue" charset="0"/>
              </a:endParaRPr>
            </a:p>
          </p:txBody>
        </p:sp>
        <p:sp>
          <p:nvSpPr>
            <p:cNvPr id="17" name="Rectangle 24">
              <a:extLst>
                <a:ext uri="{FF2B5EF4-FFF2-40B4-BE49-F238E27FC236}">
                  <a16:creationId xmlns="" xmlns:a16="http://schemas.microsoft.com/office/drawing/2014/main" id="{BAD15F2E-B5C3-4E8E-BF49-11A20C7A4A1F}"/>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sz="1134" dirty="0">
                <a:solidFill>
                  <a:schemeClr val="tx1">
                    <a:lumMod val="75000"/>
                    <a:lumOff val="25000"/>
                  </a:schemeClr>
                </a:solidFill>
                <a:latin typeface="微软雅黑"/>
                <a:ea typeface="微软雅黑"/>
                <a:cs typeface="Lato Light" charset="0"/>
                <a:sym typeface="Lato Light" charset="0"/>
              </a:endParaRPr>
            </a:p>
          </p:txBody>
        </p:sp>
      </p:grpSp>
      <p:grpSp>
        <p:nvGrpSpPr>
          <p:cNvPr id="18" name="Group 22">
            <a:extLst>
              <a:ext uri="{FF2B5EF4-FFF2-40B4-BE49-F238E27FC236}">
                <a16:creationId xmlns="" xmlns:a16="http://schemas.microsoft.com/office/drawing/2014/main" id="{D9715928-670F-4C6A-8159-14F6E433D7EB}"/>
              </a:ext>
            </a:extLst>
          </p:cNvPr>
          <p:cNvGrpSpPr>
            <a:grpSpLocks/>
          </p:cNvGrpSpPr>
          <p:nvPr/>
        </p:nvGrpSpPr>
        <p:grpSpPr bwMode="auto">
          <a:xfrm>
            <a:off x="8768211" y="4099021"/>
            <a:ext cx="2293999" cy="977415"/>
            <a:chOff x="0" y="0"/>
            <a:chExt cx="2360" cy="1264"/>
          </a:xfrm>
        </p:grpSpPr>
        <p:sp>
          <p:nvSpPr>
            <p:cNvPr id="19" name="Rectangle 23">
              <a:extLst>
                <a:ext uri="{FF2B5EF4-FFF2-40B4-BE49-F238E27FC236}">
                  <a16:creationId xmlns="" xmlns:a16="http://schemas.microsoft.com/office/drawing/2014/main" id="{DCEC0C02-CD8C-4926-9EE2-6524FC64668F}"/>
                </a:ext>
              </a:extLst>
            </p:cNvPr>
            <p:cNvSpPr>
              <a:spLocks/>
            </p:cNvSpPr>
            <p:nvPr/>
          </p:nvSpPr>
          <p:spPr bwMode="auto">
            <a:xfrm>
              <a:off x="0" y="0"/>
              <a:ext cx="2360"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268" dirty="0">
                  <a:solidFill>
                    <a:schemeClr val="tx1">
                      <a:lumMod val="75000"/>
                      <a:lumOff val="25000"/>
                    </a:schemeClr>
                  </a:solidFill>
                  <a:latin typeface="微软雅黑"/>
                  <a:ea typeface="微软雅黑"/>
                  <a:cs typeface="Bebas Neue" charset="0"/>
                  <a:sym typeface="Bebas Neue" charset="0"/>
                </a:rPr>
                <a:t>添加标题</a:t>
              </a:r>
              <a:endParaRPr lang="en-US" sz="2268" dirty="0">
                <a:solidFill>
                  <a:schemeClr val="tx1">
                    <a:lumMod val="75000"/>
                    <a:lumOff val="25000"/>
                  </a:schemeClr>
                </a:solidFill>
                <a:latin typeface="微软雅黑"/>
                <a:ea typeface="微软雅黑"/>
                <a:cs typeface="Bebas Neue" charset="0"/>
                <a:sym typeface="Bebas Neue" charset="0"/>
              </a:endParaRPr>
            </a:p>
          </p:txBody>
        </p:sp>
        <p:sp>
          <p:nvSpPr>
            <p:cNvPr id="20" name="Rectangle 24">
              <a:extLst>
                <a:ext uri="{FF2B5EF4-FFF2-40B4-BE49-F238E27FC236}">
                  <a16:creationId xmlns="" xmlns:a16="http://schemas.microsoft.com/office/drawing/2014/main" id="{0A942AEC-E3F6-4929-A418-DC5A085A7340}"/>
                </a:ext>
              </a:extLst>
            </p:cNvPr>
            <p:cNvSpPr>
              <a:spLocks/>
            </p:cNvSpPr>
            <p:nvPr/>
          </p:nvSpPr>
          <p:spPr bwMode="auto">
            <a:xfrm>
              <a:off x="0" y="368"/>
              <a:ext cx="2360"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sz="1134" dirty="0">
                <a:solidFill>
                  <a:schemeClr val="tx1">
                    <a:lumMod val="75000"/>
                    <a:lumOff val="25000"/>
                  </a:schemeClr>
                </a:solidFill>
                <a:latin typeface="微软雅黑"/>
                <a:ea typeface="微软雅黑"/>
                <a:cs typeface="Lato Light" charset="0"/>
                <a:sym typeface="Lato Light" charset="0"/>
              </a:endParaRPr>
            </a:p>
          </p:txBody>
        </p:sp>
      </p:grpSp>
      <p:grpSp>
        <p:nvGrpSpPr>
          <p:cNvPr id="21" name="Group 41">
            <a:extLst>
              <a:ext uri="{FF2B5EF4-FFF2-40B4-BE49-F238E27FC236}">
                <a16:creationId xmlns="" xmlns:a16="http://schemas.microsoft.com/office/drawing/2014/main" id="{7C0AB364-9A36-4A2A-B659-84E364C242A9}"/>
              </a:ext>
            </a:extLst>
          </p:cNvPr>
          <p:cNvGrpSpPr>
            <a:grpSpLocks/>
          </p:cNvGrpSpPr>
          <p:nvPr/>
        </p:nvGrpSpPr>
        <p:grpSpPr bwMode="auto">
          <a:xfrm>
            <a:off x="1306010" y="5374197"/>
            <a:ext cx="9420810" cy="665014"/>
            <a:chOff x="0" y="140"/>
            <a:chExt cx="12032" cy="860"/>
          </a:xfrm>
          <a:solidFill>
            <a:srgbClr val="00B0F0"/>
          </a:solidFill>
        </p:grpSpPr>
        <p:sp>
          <p:nvSpPr>
            <p:cNvPr id="22" name="Rectangle 42">
              <a:extLst>
                <a:ext uri="{FF2B5EF4-FFF2-40B4-BE49-F238E27FC236}">
                  <a16:creationId xmlns="" xmlns:a16="http://schemas.microsoft.com/office/drawing/2014/main" id="{A8B4FCF2-C85D-4785-ABAA-C7C511E703F2}"/>
                </a:ext>
              </a:extLst>
            </p:cNvPr>
            <p:cNvSpPr>
              <a:spLocks/>
            </p:cNvSpPr>
            <p:nvPr/>
          </p:nvSpPr>
          <p:spPr bwMode="auto">
            <a:xfrm rot="10800000" flipH="1">
              <a:off x="0" y="140"/>
              <a:ext cx="12032" cy="860"/>
            </a:xfrm>
            <a:prstGeom prst="rect">
              <a:avLst/>
            </a:prstGeom>
            <a:solidFill>
              <a:srgbClr val="36475C"/>
            </a:solidFill>
            <a:ln>
              <a:noFill/>
            </a:ln>
            <a:extLst>
              <a:ext uri="{91240B29-F687-4F45-9708-019B960494DF}">
                <a14:hiddenLine xmlns:a14="http://schemas.microsoft.com/office/drawing/2010/main" w="25400" cap="flat">
                  <a:solidFill>
                    <a:srgbClr val="FD8200"/>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23" name="Rectangle 43">
              <a:extLst>
                <a:ext uri="{FF2B5EF4-FFF2-40B4-BE49-F238E27FC236}">
                  <a16:creationId xmlns="" xmlns:a16="http://schemas.microsoft.com/office/drawing/2014/main" id="{96659961-946D-4422-A8A1-0EF82F68963E}"/>
                </a:ext>
              </a:extLst>
            </p:cNvPr>
            <p:cNvSpPr>
              <a:spLocks/>
            </p:cNvSpPr>
            <p:nvPr/>
          </p:nvSpPr>
          <p:spPr bwMode="auto">
            <a:xfrm>
              <a:off x="420" y="271"/>
              <a:ext cx="11249" cy="557"/>
            </a:xfrm>
            <a:prstGeom prst="rect">
              <a:avLst/>
            </a:prstGeom>
            <a:solidFill>
              <a:srgbClr val="36475C"/>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defRPr/>
              </a:pPr>
              <a:r>
                <a:rPr lang="zh-CN" altLang="en-US" sz="1237" kern="0" dirty="0">
                  <a:solidFill>
                    <a:srgbClr val="FFFFFF"/>
                  </a:solidFill>
                  <a:latin typeface="微软雅黑"/>
                  <a:ea typeface="微软雅黑"/>
                  <a:cs typeface="Lato Regular" charset="0"/>
                  <a:sym typeface="Lato Regular" charset="0"/>
                </a:rPr>
                <a:t>此处添加详细文本描述，建议与标题相关并符合整体语言风格，语言描述尽量简洁生动。尽量将每页幻灯片的字数控制在</a:t>
              </a:r>
              <a:r>
                <a:rPr lang="en-US" altLang="zh-CN" sz="1237" kern="0" dirty="0">
                  <a:solidFill>
                    <a:srgbClr val="FFFFFF"/>
                  </a:solidFill>
                  <a:latin typeface="微软雅黑"/>
                  <a:ea typeface="微软雅黑"/>
                  <a:cs typeface="Lato Regular" charset="0"/>
                  <a:sym typeface="Lato Regular" charset="0"/>
                </a:rPr>
                <a:t>200</a:t>
              </a:r>
              <a:r>
                <a:rPr lang="zh-CN" altLang="en-US" sz="1237" kern="0" dirty="0">
                  <a:solidFill>
                    <a:srgbClr val="FFFFFF"/>
                  </a:solidFill>
                  <a:latin typeface="微软雅黑"/>
                  <a:ea typeface="微软雅黑"/>
                  <a:cs typeface="Lato Regular" charset="0"/>
                  <a:sym typeface="Lato Regular" charset="0"/>
                </a:rPr>
                <a:t>字以内，据统计每页幻灯片的最好控制在</a:t>
              </a:r>
              <a:r>
                <a:rPr lang="en-US" altLang="zh-CN" sz="1237" kern="0" dirty="0">
                  <a:solidFill>
                    <a:srgbClr val="FFFFFF"/>
                  </a:solidFill>
                  <a:latin typeface="微软雅黑"/>
                  <a:ea typeface="微软雅黑"/>
                  <a:cs typeface="Lato Regular" charset="0"/>
                  <a:sym typeface="Lato Regular" charset="0"/>
                </a:rPr>
                <a:t>5</a:t>
              </a:r>
              <a:r>
                <a:rPr lang="zh-CN" altLang="en-US" sz="1237" kern="0" dirty="0">
                  <a:solidFill>
                    <a:srgbClr val="FFFFFF"/>
                  </a:solidFill>
                  <a:latin typeface="微软雅黑"/>
                  <a:ea typeface="微软雅黑"/>
                  <a:cs typeface="Lato Regular" charset="0"/>
                  <a:sym typeface="Lato Regular" charset="0"/>
                </a:rPr>
                <a:t>分钟之内。此处添加详细文本描述，建议与标题相关并符合整体语言风格</a:t>
              </a:r>
            </a:p>
          </p:txBody>
        </p:sp>
      </p:grpSp>
    </p:spTree>
    <p:extLst>
      <p:ext uri="{BB962C8B-B14F-4D97-AF65-F5344CB8AC3E}">
        <p14:creationId xmlns:p14="http://schemas.microsoft.com/office/powerpoint/2010/main" val="4177530228"/>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up)">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up)">
                                      <p:cBhvr>
                                        <p:cTn id="11" dur="500"/>
                                        <p:tgtEl>
                                          <p:spTgt spid="4">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2" fill="hold" grpId="0" nodeType="afterEffect">
                                  <p:stCondLst>
                                    <p:cond delay="0"/>
                                  </p:stCondLst>
                                  <p:childTnLst>
                                    <p:set>
                                      <p:cBhvr>
                                        <p:cTn id="23"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right)">
                                      <p:cBhvr>
                                        <p:cTn id="24" dur="500"/>
                                        <p:tgtEl>
                                          <p:spTgt spid="4">
                                            <p:graphicEl>
                                              <a:chart seriesIdx="-4" categoryIdx="1" bldStep="category"/>
                                            </p:graphicEl>
                                          </p:spTgt>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down)">
                                      <p:cBhvr>
                                        <p:cTn id="37" dur="500"/>
                                        <p:tgtEl>
                                          <p:spTgt spid="4">
                                            <p:graphicEl>
                                              <a:chart seriesIdx="-4" categoryIdx="2" bldStep="category"/>
                                            </p:graphicEl>
                                          </p:spTgt>
                                        </p:tgtEl>
                                      </p:cBhvr>
                                    </p:animEffect>
                                  </p:childTnLst>
                                </p:cTn>
                              </p:par>
                            </p:childTnLst>
                          </p:cTn>
                        </p:par>
                        <p:par>
                          <p:cTn id="38" fill="hold">
                            <p:stCondLst>
                              <p:cond delay="4000"/>
                            </p:stCondLst>
                            <p:childTnLst>
                              <p:par>
                                <p:cTn id="39" presetID="22" presetClass="entr" presetSubtype="2"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right)">
                                      <p:cBhvr>
                                        <p:cTn id="41" dur="500"/>
                                        <p:tgtEl>
                                          <p:spTgt spid="9"/>
                                        </p:tgtEl>
                                      </p:cBhvr>
                                    </p:animEffect>
                                  </p:childTnLst>
                                </p:cTn>
                              </p:par>
                            </p:childTnLst>
                          </p:cTn>
                        </p:par>
                        <p:par>
                          <p:cTn id="42" fill="hold">
                            <p:stCondLst>
                              <p:cond delay="4500"/>
                            </p:stCondLst>
                            <p:childTnLst>
                              <p:par>
                                <p:cTn id="43" presetID="2" presetClass="entr" presetSubtype="8"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0-#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2" presetClass="entr" presetSubtype="4" fill="hold" grpId="0" nodeType="afterEffect">
                                  <p:stCondLst>
                                    <p:cond delay="0"/>
                                  </p:stCondLst>
                                  <p:childTnLst>
                                    <p:set>
                                      <p:cBhvr>
                                        <p:cTn id="49"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down)">
                                      <p:cBhvr>
                                        <p:cTn id="50" dur="500"/>
                                        <p:tgtEl>
                                          <p:spTgt spid="4">
                                            <p:graphicEl>
                                              <a:chart seriesIdx="-4" categoryIdx="3" bldStep="category"/>
                                            </p:graphicEl>
                                          </p:spTgt>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left)">
                                      <p:cBhvr>
                                        <p:cTn id="54" dur="500"/>
                                        <p:tgtEl>
                                          <p:spTgt spid="4">
                                            <p:graphicEl>
                                              <a:chart seriesIdx="-4" categoryIdx="4" bldStep="category"/>
                                            </p:graphicEl>
                                          </p:spTgt>
                                        </p:tgtEl>
                                      </p:cBhvr>
                                    </p:animEffect>
                                  </p:childTnLst>
                                </p:cTn>
                              </p:par>
                            </p:childTnLst>
                          </p:cTn>
                        </p:par>
                        <p:par>
                          <p:cTn id="55" fill="hold">
                            <p:stCondLst>
                              <p:cond delay="6000"/>
                            </p:stCondLst>
                            <p:childTnLst>
                              <p:par>
                                <p:cTn id="56" presetID="22" presetClass="entr" presetSubtype="2"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right)">
                                      <p:cBhvr>
                                        <p:cTn id="58" dur="500"/>
                                        <p:tgtEl>
                                          <p:spTgt spid="8"/>
                                        </p:tgtEl>
                                      </p:cBhvr>
                                    </p:animEffect>
                                  </p:childTnLst>
                                </p:cTn>
                              </p:par>
                            </p:childTnLst>
                          </p:cTn>
                        </p:par>
                        <p:par>
                          <p:cTn id="59" fill="hold">
                            <p:stCondLst>
                              <p:cond delay="6500"/>
                            </p:stCondLst>
                            <p:childTnLst>
                              <p:par>
                                <p:cTn id="60" presetID="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0-#ppt_w/2"/>
                                          </p:val>
                                        </p:tav>
                                        <p:tav tm="100000">
                                          <p:val>
                                            <p:strVal val="#ppt_x"/>
                                          </p:val>
                                        </p:tav>
                                      </p:tavLst>
                                    </p:anim>
                                    <p:anim calcmode="lin" valueType="num">
                                      <p:cBhvr additive="base">
                                        <p:cTn id="63" dur="500" fill="hold"/>
                                        <p:tgtEl>
                                          <p:spTgt spid="5"/>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9" presetClass="entr" presetSubtype="0"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dissolve">
                                      <p:cBhvr>
                                        <p:cTn id="6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5" name="矩形 34">
            <a:extLst>
              <a:ext uri="{FF2B5EF4-FFF2-40B4-BE49-F238E27FC236}">
                <a16:creationId xmlns="" xmlns:a16="http://schemas.microsoft.com/office/drawing/2014/main" id="{ADE85475-D105-4E52-9767-08CF43163C16}"/>
              </a:ext>
            </a:extLst>
          </p:cNvPr>
          <p:cNvSpPr/>
          <p:nvPr/>
        </p:nvSpPr>
        <p:spPr>
          <a:xfrm>
            <a:off x="6296603" y="2930819"/>
            <a:ext cx="6192760" cy="748988"/>
          </a:xfrm>
          <a:prstGeom prst="rect">
            <a:avLst/>
          </a:prstGeom>
        </p:spPr>
        <p:txBody>
          <a:bodyPr wrap="square">
            <a:spAutoFit/>
          </a:bodyPr>
          <a:lstStyle/>
          <a:p>
            <a:pPr>
              <a:defRPr/>
            </a:pPr>
            <a:r>
              <a:rPr lang="zh-CN" altLang="en-US" sz="4267" b="1" spc="400" dirty="0">
                <a:solidFill>
                  <a:srgbClr val="333333"/>
                </a:solidFill>
                <a:latin typeface="微软雅黑" panose="020B0503020204020204" pitchFamily="34" charset="-122"/>
                <a:ea typeface="微软雅黑" panose="020B0503020204020204" pitchFamily="34" charset="-122"/>
                <a:cs typeface="+mn-ea"/>
                <a:sym typeface="+mn-lt"/>
              </a:rPr>
              <a:t>完成情况</a:t>
            </a:r>
          </a:p>
        </p:txBody>
      </p:sp>
      <p:sp>
        <p:nvSpPr>
          <p:cNvPr id="36" name="矩形 35">
            <a:extLst>
              <a:ext uri="{FF2B5EF4-FFF2-40B4-BE49-F238E27FC236}">
                <a16:creationId xmlns="" xmlns:a16="http://schemas.microsoft.com/office/drawing/2014/main" id="{500F96B8-7DE0-4971-BEBB-6D231249394F}"/>
              </a:ext>
            </a:extLst>
          </p:cNvPr>
          <p:cNvSpPr/>
          <p:nvPr/>
        </p:nvSpPr>
        <p:spPr>
          <a:xfrm>
            <a:off x="7046801" y="1778691"/>
            <a:ext cx="2771921" cy="1446550"/>
          </a:xfrm>
          <a:prstGeom prst="rect">
            <a:avLst/>
          </a:prstGeom>
        </p:spPr>
        <p:txBody>
          <a:bodyPr wrap="square">
            <a:spAutoFit/>
          </a:bodyPr>
          <a:lstStyle/>
          <a:p>
            <a:pPr>
              <a:defRPr/>
            </a:pPr>
            <a:r>
              <a:rPr lang="en-US" altLang="zh-CN" sz="8800" spc="400" dirty="0">
                <a:latin typeface="Agency FB" panose="020B0503020202020204" pitchFamily="34" charset="0"/>
                <a:cs typeface="+mn-ea"/>
                <a:sym typeface="+mn-lt"/>
              </a:rPr>
              <a:t>02</a:t>
            </a:r>
            <a:endParaRPr lang="zh-CN" altLang="en-US" sz="8800" spc="400" dirty="0">
              <a:latin typeface="Agency FB" panose="020B0503020202020204" pitchFamily="34" charset="0"/>
              <a:cs typeface="+mn-ea"/>
              <a:sym typeface="+mn-lt"/>
            </a:endParaRPr>
          </a:p>
        </p:txBody>
      </p:sp>
      <p:sp>
        <p:nvSpPr>
          <p:cNvPr id="37" name="Freeform 5">
            <a:extLst>
              <a:ext uri="{FF2B5EF4-FFF2-40B4-BE49-F238E27FC236}">
                <a16:creationId xmlns="" xmlns:a16="http://schemas.microsoft.com/office/drawing/2014/main" id="{A529C101-EEFC-4F8C-9E41-C8BE8EA46E68}"/>
              </a:ext>
            </a:extLst>
          </p:cNvPr>
          <p:cNvSpPr>
            <a:spLocks/>
          </p:cNvSpPr>
          <p:nvPr/>
        </p:nvSpPr>
        <p:spPr bwMode="auto">
          <a:xfrm rot="10800000" flipH="1">
            <a:off x="9392983" y="-2056966"/>
            <a:ext cx="2912533" cy="5050367"/>
          </a:xfrm>
          <a:custGeom>
            <a:avLst/>
            <a:gdLst>
              <a:gd name="T0" fmla="*/ 1376 w 1376"/>
              <a:gd name="T1" fmla="*/ 2386 h 2386"/>
              <a:gd name="T2" fmla="*/ 1376 w 1376"/>
              <a:gd name="T3" fmla="*/ 0 h 2386"/>
              <a:gd name="T4" fmla="*/ 0 w 1376"/>
              <a:gd name="T5" fmla="*/ 2386 h 2386"/>
              <a:gd name="T6" fmla="*/ 1376 w 1376"/>
              <a:gd name="T7" fmla="*/ 2386 h 2386"/>
            </a:gdLst>
            <a:ahLst/>
            <a:cxnLst>
              <a:cxn ang="0">
                <a:pos x="T0" y="T1"/>
              </a:cxn>
              <a:cxn ang="0">
                <a:pos x="T2" y="T3"/>
              </a:cxn>
              <a:cxn ang="0">
                <a:pos x="T4" y="T5"/>
              </a:cxn>
              <a:cxn ang="0">
                <a:pos x="T6" y="T7"/>
              </a:cxn>
            </a:cxnLst>
            <a:rect l="0" t="0" r="r" b="b"/>
            <a:pathLst>
              <a:path w="1376" h="2386">
                <a:moveTo>
                  <a:pt x="1376" y="2386"/>
                </a:moveTo>
                <a:lnTo>
                  <a:pt x="1376" y="0"/>
                </a:lnTo>
                <a:lnTo>
                  <a:pt x="0" y="2386"/>
                </a:lnTo>
                <a:lnTo>
                  <a:pt x="1376" y="2386"/>
                </a:lnTo>
                <a:close/>
              </a:path>
            </a:pathLst>
          </a:custGeom>
          <a:solidFill>
            <a:srgbClr val="4D4D4D"/>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6">
            <a:extLst>
              <a:ext uri="{FF2B5EF4-FFF2-40B4-BE49-F238E27FC236}">
                <a16:creationId xmlns="" xmlns:a16="http://schemas.microsoft.com/office/drawing/2014/main" id="{F2746AFA-B15F-448B-BA47-E8BEBC9243B1}"/>
              </a:ext>
            </a:extLst>
          </p:cNvPr>
          <p:cNvSpPr>
            <a:spLocks/>
          </p:cNvSpPr>
          <p:nvPr/>
        </p:nvSpPr>
        <p:spPr bwMode="auto">
          <a:xfrm>
            <a:off x="1452538" y="3437614"/>
            <a:ext cx="5648811" cy="4112684"/>
          </a:xfrm>
          <a:custGeom>
            <a:avLst/>
            <a:gdLst>
              <a:gd name="T0" fmla="*/ 1122 w 2160"/>
              <a:gd name="T1" fmla="*/ 0 h 1943"/>
              <a:gd name="T2" fmla="*/ 0 w 2160"/>
              <a:gd name="T3" fmla="*/ 1943 h 1943"/>
              <a:gd name="T4" fmla="*/ 2160 w 2160"/>
              <a:gd name="T5" fmla="*/ 1943 h 1943"/>
              <a:gd name="T6" fmla="*/ 2160 w 2160"/>
              <a:gd name="T7" fmla="*/ 1799 h 1943"/>
              <a:gd name="T8" fmla="*/ 1122 w 2160"/>
              <a:gd name="T9" fmla="*/ 0 h 1943"/>
            </a:gdLst>
            <a:ahLst/>
            <a:cxnLst>
              <a:cxn ang="0">
                <a:pos x="T0" y="T1"/>
              </a:cxn>
              <a:cxn ang="0">
                <a:pos x="T2" y="T3"/>
              </a:cxn>
              <a:cxn ang="0">
                <a:pos x="T4" y="T5"/>
              </a:cxn>
              <a:cxn ang="0">
                <a:pos x="T6" y="T7"/>
              </a:cxn>
              <a:cxn ang="0">
                <a:pos x="T8" y="T9"/>
              </a:cxn>
            </a:cxnLst>
            <a:rect l="0" t="0" r="r" b="b"/>
            <a:pathLst>
              <a:path w="2160" h="1943">
                <a:moveTo>
                  <a:pt x="1122" y="0"/>
                </a:moveTo>
                <a:lnTo>
                  <a:pt x="0" y="1943"/>
                </a:lnTo>
                <a:lnTo>
                  <a:pt x="2160" y="1943"/>
                </a:lnTo>
                <a:lnTo>
                  <a:pt x="2160" y="1799"/>
                </a:lnTo>
                <a:lnTo>
                  <a:pt x="1122" y="0"/>
                </a:lnTo>
                <a:close/>
              </a:path>
            </a:pathLst>
          </a:custGeom>
          <a:solidFill>
            <a:srgbClr val="36475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7">
            <a:extLst>
              <a:ext uri="{FF2B5EF4-FFF2-40B4-BE49-F238E27FC236}">
                <a16:creationId xmlns="" xmlns:a16="http://schemas.microsoft.com/office/drawing/2014/main" id="{6FFEADDD-D598-4F7F-8E9A-AB7A3250BA3C}"/>
              </a:ext>
            </a:extLst>
          </p:cNvPr>
          <p:cNvSpPr>
            <a:spLocks/>
          </p:cNvSpPr>
          <p:nvPr/>
        </p:nvSpPr>
        <p:spPr bwMode="auto">
          <a:xfrm>
            <a:off x="1588" y="1295400"/>
            <a:ext cx="6166617" cy="5562600"/>
          </a:xfrm>
          <a:custGeom>
            <a:avLst/>
            <a:gdLst>
              <a:gd name="T0" fmla="*/ 0 w 2358"/>
              <a:gd name="T1" fmla="*/ 1456 h 2628"/>
              <a:gd name="T2" fmla="*/ 0 w 2358"/>
              <a:gd name="T3" fmla="*/ 2628 h 2628"/>
              <a:gd name="T4" fmla="*/ 2358 w 2358"/>
              <a:gd name="T5" fmla="*/ 2628 h 2628"/>
              <a:gd name="T6" fmla="*/ 841 w 2358"/>
              <a:gd name="T7" fmla="*/ 0 h 2628"/>
              <a:gd name="T8" fmla="*/ 0 w 2358"/>
              <a:gd name="T9" fmla="*/ 1456 h 2628"/>
            </a:gdLst>
            <a:ahLst/>
            <a:cxnLst>
              <a:cxn ang="0">
                <a:pos x="T0" y="T1"/>
              </a:cxn>
              <a:cxn ang="0">
                <a:pos x="T2" y="T3"/>
              </a:cxn>
              <a:cxn ang="0">
                <a:pos x="T4" y="T5"/>
              </a:cxn>
              <a:cxn ang="0">
                <a:pos x="T6" y="T7"/>
              </a:cxn>
              <a:cxn ang="0">
                <a:pos x="T8" y="T9"/>
              </a:cxn>
            </a:cxnLst>
            <a:rect l="0" t="0" r="r" b="b"/>
            <a:pathLst>
              <a:path w="2358" h="2628">
                <a:moveTo>
                  <a:pt x="0" y="1456"/>
                </a:moveTo>
                <a:lnTo>
                  <a:pt x="0" y="2628"/>
                </a:lnTo>
                <a:lnTo>
                  <a:pt x="2358" y="2628"/>
                </a:lnTo>
                <a:lnTo>
                  <a:pt x="841" y="0"/>
                </a:lnTo>
                <a:lnTo>
                  <a:pt x="0" y="1456"/>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
            <a:extLst>
              <a:ext uri="{FF2B5EF4-FFF2-40B4-BE49-F238E27FC236}">
                <a16:creationId xmlns="" xmlns:a16="http://schemas.microsoft.com/office/drawing/2014/main" id="{C7911AC2-67AC-453F-9415-37B699A5CA96}"/>
              </a:ext>
            </a:extLst>
          </p:cNvPr>
          <p:cNvSpPr>
            <a:spLocks/>
          </p:cNvSpPr>
          <p:nvPr/>
        </p:nvSpPr>
        <p:spPr bwMode="auto">
          <a:xfrm>
            <a:off x="1588" y="0"/>
            <a:ext cx="5447441" cy="6858000"/>
          </a:xfrm>
          <a:custGeom>
            <a:avLst/>
            <a:gdLst>
              <a:gd name="T0" fmla="*/ 0 w 2083"/>
              <a:gd name="T1" fmla="*/ 0 h 3240"/>
              <a:gd name="T2" fmla="*/ 0 w 2083"/>
              <a:gd name="T3" fmla="*/ 3240 h 3240"/>
              <a:gd name="T4" fmla="*/ 2083 w 2083"/>
              <a:gd name="T5" fmla="*/ 3240 h 3240"/>
              <a:gd name="T6" fmla="*/ 213 w 2083"/>
              <a:gd name="T7" fmla="*/ 0 h 3240"/>
              <a:gd name="T8" fmla="*/ 0 w 2083"/>
              <a:gd name="T9" fmla="*/ 0 h 3240"/>
            </a:gdLst>
            <a:ahLst/>
            <a:cxnLst>
              <a:cxn ang="0">
                <a:pos x="T0" y="T1"/>
              </a:cxn>
              <a:cxn ang="0">
                <a:pos x="T2" y="T3"/>
              </a:cxn>
              <a:cxn ang="0">
                <a:pos x="T4" y="T5"/>
              </a:cxn>
              <a:cxn ang="0">
                <a:pos x="T6" y="T7"/>
              </a:cxn>
              <a:cxn ang="0">
                <a:pos x="T8" y="T9"/>
              </a:cxn>
            </a:cxnLst>
            <a:rect l="0" t="0" r="r" b="b"/>
            <a:pathLst>
              <a:path w="2083" h="3240">
                <a:moveTo>
                  <a:pt x="0" y="0"/>
                </a:moveTo>
                <a:lnTo>
                  <a:pt x="0" y="3240"/>
                </a:lnTo>
                <a:lnTo>
                  <a:pt x="2083" y="3240"/>
                </a:lnTo>
                <a:lnTo>
                  <a:pt x="213" y="0"/>
                </a:lnTo>
                <a:lnTo>
                  <a:pt x="0"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任意多边形: 形状 25">
            <a:extLst>
              <a:ext uri="{FF2B5EF4-FFF2-40B4-BE49-F238E27FC236}">
                <a16:creationId xmlns="" xmlns:a16="http://schemas.microsoft.com/office/drawing/2014/main" id="{B6023BF2-9BA8-4919-BA9B-259FBAC9057B}"/>
              </a:ext>
            </a:extLst>
          </p:cNvPr>
          <p:cNvSpPr>
            <a:spLocks/>
          </p:cNvSpPr>
          <p:nvPr/>
        </p:nvSpPr>
        <p:spPr bwMode="auto">
          <a:xfrm flipH="1" flipV="1">
            <a:off x="8331967" y="-1622085"/>
            <a:ext cx="2376832" cy="4112684"/>
          </a:xfrm>
          <a:custGeom>
            <a:avLst/>
            <a:gdLst>
              <a:gd name="connsiteX0" fmla="*/ 1782624 w 1782624"/>
              <a:gd name="connsiteY0" fmla="*/ 3084513 h 3084513"/>
              <a:gd name="connsiteX1" fmla="*/ 1645035 w 1782624"/>
              <a:gd name="connsiteY1" fmla="*/ 3084513 h 3084513"/>
              <a:gd name="connsiteX2" fmla="*/ 0 w 1782624"/>
              <a:gd name="connsiteY2" fmla="*/ 233436 h 3084513"/>
              <a:gd name="connsiteX3" fmla="*/ 134799 w 1782624"/>
              <a:gd name="connsiteY3" fmla="*/ 0 h 3084513"/>
              <a:gd name="connsiteX4" fmla="*/ 1782624 w 1782624"/>
              <a:gd name="connsiteY4" fmla="*/ 2855913 h 308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624" h="3084513">
                <a:moveTo>
                  <a:pt x="1782624" y="3084513"/>
                </a:moveTo>
                <a:lnTo>
                  <a:pt x="1645035" y="3084513"/>
                </a:lnTo>
                <a:lnTo>
                  <a:pt x="0" y="233436"/>
                </a:lnTo>
                <a:lnTo>
                  <a:pt x="134799" y="0"/>
                </a:lnTo>
                <a:lnTo>
                  <a:pt x="1782624" y="2855913"/>
                </a:lnTo>
                <a:close/>
              </a:path>
            </a:pathLst>
          </a:custGeom>
          <a:solidFill>
            <a:srgbClr val="36475C"/>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51" name="任意多边形: 形状 26">
            <a:extLst>
              <a:ext uri="{FF2B5EF4-FFF2-40B4-BE49-F238E27FC236}">
                <a16:creationId xmlns="" xmlns:a16="http://schemas.microsoft.com/office/drawing/2014/main" id="{3097F461-5FB6-4B27-BAC8-4D4754068419}"/>
              </a:ext>
            </a:extLst>
          </p:cNvPr>
          <p:cNvSpPr>
            <a:spLocks/>
          </p:cNvSpPr>
          <p:nvPr/>
        </p:nvSpPr>
        <p:spPr bwMode="auto">
          <a:xfrm flipH="1" flipV="1">
            <a:off x="10378252" y="1037521"/>
            <a:ext cx="3454521" cy="5562600"/>
          </a:xfrm>
          <a:custGeom>
            <a:avLst/>
            <a:gdLst>
              <a:gd name="connsiteX0" fmla="*/ 2590891 w 2590891"/>
              <a:gd name="connsiteY0" fmla="*/ 4171950 h 4171950"/>
              <a:gd name="connsiteX1" fmla="*/ 2225699 w 2590891"/>
              <a:gd name="connsiteY1" fmla="*/ 4171950 h 4171950"/>
              <a:gd name="connsiteX2" fmla="*/ 0 w 2590891"/>
              <a:gd name="connsiteY2" fmla="*/ 316224 h 4171950"/>
              <a:gd name="connsiteX3" fmla="*/ 182654 w 2590891"/>
              <a:gd name="connsiteY3" fmla="*/ 0 h 4171950"/>
            </a:gdLst>
            <a:ahLst/>
            <a:cxnLst>
              <a:cxn ang="0">
                <a:pos x="connsiteX0" y="connsiteY0"/>
              </a:cxn>
              <a:cxn ang="0">
                <a:pos x="connsiteX1" y="connsiteY1"/>
              </a:cxn>
              <a:cxn ang="0">
                <a:pos x="connsiteX2" y="connsiteY2"/>
              </a:cxn>
              <a:cxn ang="0">
                <a:pos x="connsiteX3" y="connsiteY3"/>
              </a:cxn>
            </a:cxnLst>
            <a:rect l="l" t="t" r="r" b="b"/>
            <a:pathLst>
              <a:path w="2590891" h="4171950">
                <a:moveTo>
                  <a:pt x="2590891" y="4171950"/>
                </a:moveTo>
                <a:lnTo>
                  <a:pt x="2225699" y="4171950"/>
                </a:lnTo>
                <a:lnTo>
                  <a:pt x="0" y="316224"/>
                </a:lnTo>
                <a:lnTo>
                  <a:pt x="182654" y="0"/>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Tree>
    <p:custDataLst>
      <p:tags r:id="rId2"/>
    </p:custDataLst>
    <p:extLst>
      <p:ext uri="{BB962C8B-B14F-4D97-AF65-F5344CB8AC3E}">
        <p14:creationId xmlns:p14="http://schemas.microsoft.com/office/powerpoint/2010/main" val="136438786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500"/>
                                        <p:tgtEl>
                                          <p:spTgt spid="4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up)">
                                      <p:cBhvr>
                                        <p:cTn id="18" dur="500"/>
                                        <p:tgtEl>
                                          <p:spTgt spid="5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randombar(horizontal)">
                                      <p:cBhvr>
                                        <p:cTn id="30" dur="500"/>
                                        <p:tgtEl>
                                          <p:spTgt spid="36"/>
                                        </p:tgtEl>
                                      </p:cBhvr>
                                    </p:animEffect>
                                  </p:childTnLst>
                                </p:cTn>
                              </p:par>
                            </p:childTnLst>
                          </p:cTn>
                        </p:par>
                        <p:par>
                          <p:cTn id="31" fill="hold">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checkerboard(across)">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P spid="48" grpId="0" animBg="1"/>
      <p:bldP spid="49" grpId="0" animBg="1"/>
      <p:bldP spid="50" grpId="0" animBg="1"/>
      <p:bldP spid="51"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完成情况</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pSp>
        <p:nvGrpSpPr>
          <p:cNvPr id="4" name="Group 28">
            <a:extLst>
              <a:ext uri="{FF2B5EF4-FFF2-40B4-BE49-F238E27FC236}">
                <a16:creationId xmlns="" xmlns:a16="http://schemas.microsoft.com/office/drawing/2014/main" id="{830375A4-6AD6-4496-879E-A6CA3672028E}"/>
              </a:ext>
            </a:extLst>
          </p:cNvPr>
          <p:cNvGrpSpPr>
            <a:grpSpLocks/>
          </p:cNvGrpSpPr>
          <p:nvPr/>
        </p:nvGrpSpPr>
        <p:grpSpPr bwMode="auto">
          <a:xfrm>
            <a:off x="1069763" y="4682354"/>
            <a:ext cx="4257842" cy="1122016"/>
            <a:chOff x="0" y="616"/>
            <a:chExt cx="5438" cy="1451"/>
          </a:xfrm>
        </p:grpSpPr>
        <p:sp>
          <p:nvSpPr>
            <p:cNvPr id="5" name="Rectangle 32">
              <a:extLst>
                <a:ext uri="{FF2B5EF4-FFF2-40B4-BE49-F238E27FC236}">
                  <a16:creationId xmlns="" xmlns:a16="http://schemas.microsoft.com/office/drawing/2014/main" id="{AA449B20-8067-4921-9850-A122C9A4364D}"/>
                </a:ext>
              </a:extLst>
            </p:cNvPr>
            <p:cNvSpPr>
              <a:spLocks/>
            </p:cNvSpPr>
            <p:nvPr/>
          </p:nvSpPr>
          <p:spPr bwMode="auto">
            <a:xfrm>
              <a:off x="0" y="1032"/>
              <a:ext cx="5438"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lnSpc>
                  <a:spcPct val="125000"/>
                </a:lnSpc>
                <a:spcBef>
                  <a:spcPct val="0"/>
                </a:spcBef>
                <a:spcAft>
                  <a:spcPct val="0"/>
                </a:spcAft>
              </a:pPr>
              <a:r>
                <a:rPr lang="zh-CN" altLang="en-US" sz="1237" dirty="0">
                  <a:solidFill>
                    <a:schemeClr val="tx1">
                      <a:lumMod val="75000"/>
                      <a:lumOff val="25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237" dirty="0">
                  <a:solidFill>
                    <a:schemeClr val="tx1">
                      <a:lumMod val="75000"/>
                      <a:lumOff val="25000"/>
                    </a:schemeClr>
                  </a:solidFill>
                  <a:latin typeface="微软雅黑"/>
                  <a:ea typeface="微软雅黑"/>
                  <a:sym typeface="Gill Sans" charset="0"/>
                </a:rPr>
                <a:t>200</a:t>
              </a:r>
              <a:r>
                <a:rPr lang="zh-CN" altLang="en-US" sz="1237" dirty="0">
                  <a:solidFill>
                    <a:schemeClr val="tx1">
                      <a:lumMod val="75000"/>
                      <a:lumOff val="25000"/>
                    </a:schemeClr>
                  </a:solidFill>
                  <a:latin typeface="微软雅黑"/>
                  <a:ea typeface="微软雅黑"/>
                  <a:sym typeface="Gill Sans" charset="0"/>
                </a:rPr>
                <a:t>字以内，据统计每页幻灯片的最好控制在</a:t>
              </a:r>
              <a:r>
                <a:rPr lang="en-US" altLang="zh-CN" sz="1237" dirty="0">
                  <a:solidFill>
                    <a:schemeClr val="tx1">
                      <a:lumMod val="75000"/>
                      <a:lumOff val="25000"/>
                    </a:schemeClr>
                  </a:solidFill>
                  <a:latin typeface="微软雅黑"/>
                  <a:ea typeface="微软雅黑"/>
                  <a:sym typeface="Gill Sans" charset="0"/>
                </a:rPr>
                <a:t>5</a:t>
              </a:r>
              <a:r>
                <a:rPr lang="zh-CN" altLang="en-US" sz="1237" dirty="0">
                  <a:solidFill>
                    <a:schemeClr val="tx1">
                      <a:lumMod val="75000"/>
                      <a:lumOff val="25000"/>
                    </a:schemeClr>
                  </a:solidFill>
                  <a:latin typeface="微软雅黑"/>
                  <a:ea typeface="微软雅黑"/>
                  <a:sym typeface="Gill Sans" charset="0"/>
                </a:rPr>
                <a:t>分钟之内</a:t>
              </a:r>
              <a:endParaRPr lang="en-US" sz="1237" dirty="0">
                <a:solidFill>
                  <a:schemeClr val="tx1">
                    <a:lumMod val="75000"/>
                    <a:lumOff val="25000"/>
                  </a:schemeClr>
                </a:solidFill>
                <a:latin typeface="微软雅黑"/>
                <a:ea typeface="微软雅黑"/>
                <a:cs typeface="Lato Light" charset="0"/>
                <a:sym typeface="Lato Light" charset="0"/>
              </a:endParaRPr>
            </a:p>
          </p:txBody>
        </p:sp>
        <p:sp>
          <p:nvSpPr>
            <p:cNvPr id="6" name="Rectangle 33">
              <a:extLst>
                <a:ext uri="{FF2B5EF4-FFF2-40B4-BE49-F238E27FC236}">
                  <a16:creationId xmlns="" xmlns:a16="http://schemas.microsoft.com/office/drawing/2014/main" id="{E8286AAB-2DD7-4B5E-A8AE-CF55201744DC}"/>
                </a:ext>
              </a:extLst>
            </p:cNvPr>
            <p:cNvSpPr>
              <a:spLocks/>
            </p:cNvSpPr>
            <p:nvPr/>
          </p:nvSpPr>
          <p:spPr bwMode="auto">
            <a:xfrm>
              <a:off x="0" y="616"/>
              <a:ext cx="40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062" dirty="0">
                  <a:solidFill>
                    <a:schemeClr val="tx1">
                      <a:lumMod val="75000"/>
                      <a:lumOff val="25000"/>
                    </a:schemeClr>
                  </a:solidFill>
                  <a:latin typeface="微软雅黑"/>
                  <a:ea typeface="微软雅黑"/>
                  <a:cs typeface="Bebas Neue" charset="0"/>
                  <a:sym typeface="Bebas Neue" charset="0"/>
                </a:rPr>
                <a:t>添加标题</a:t>
              </a:r>
              <a:endParaRPr lang="en-US" altLang="zh-CN" sz="2062" dirty="0">
                <a:solidFill>
                  <a:schemeClr val="tx1">
                    <a:lumMod val="75000"/>
                    <a:lumOff val="25000"/>
                  </a:schemeClr>
                </a:solidFill>
                <a:latin typeface="微软雅黑"/>
                <a:ea typeface="微软雅黑"/>
                <a:cs typeface="Bebas Neue" charset="0"/>
                <a:sym typeface="Bebas Neue" charset="0"/>
              </a:endParaRPr>
            </a:p>
          </p:txBody>
        </p:sp>
      </p:grpSp>
      <p:graphicFrame>
        <p:nvGraphicFramePr>
          <p:cNvPr id="7" name="Object 5">
            <a:extLst>
              <a:ext uri="{FF2B5EF4-FFF2-40B4-BE49-F238E27FC236}">
                <a16:creationId xmlns="" xmlns:a16="http://schemas.microsoft.com/office/drawing/2014/main" id="{ACA48632-9F4F-42AB-86C7-2527AFA06A09}"/>
              </a:ext>
            </a:extLst>
          </p:cNvPr>
          <p:cNvGraphicFramePr>
            <a:graphicFrameLocks/>
          </p:cNvGraphicFramePr>
          <p:nvPr>
            <p:extLst>
              <p:ext uri="{D42A27DB-BD31-4B8C-83A1-F6EECF244321}">
                <p14:modId xmlns:p14="http://schemas.microsoft.com/office/powerpoint/2010/main" val="2176607683"/>
              </p:ext>
            </p:extLst>
          </p:nvPr>
        </p:nvGraphicFramePr>
        <p:xfrm>
          <a:off x="2450339" y="2158185"/>
          <a:ext cx="6863209" cy="2244806"/>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Group 28">
            <a:extLst>
              <a:ext uri="{FF2B5EF4-FFF2-40B4-BE49-F238E27FC236}">
                <a16:creationId xmlns="" xmlns:a16="http://schemas.microsoft.com/office/drawing/2014/main" id="{E7A5E102-6698-426C-B67D-FC4AF6CA41CB}"/>
              </a:ext>
            </a:extLst>
          </p:cNvPr>
          <p:cNvGrpSpPr>
            <a:grpSpLocks/>
          </p:cNvGrpSpPr>
          <p:nvPr/>
        </p:nvGrpSpPr>
        <p:grpSpPr bwMode="auto">
          <a:xfrm>
            <a:off x="6507407" y="4682354"/>
            <a:ext cx="4257842" cy="1122016"/>
            <a:chOff x="0" y="616"/>
            <a:chExt cx="5438" cy="1451"/>
          </a:xfrm>
        </p:grpSpPr>
        <p:sp>
          <p:nvSpPr>
            <p:cNvPr id="9" name="Rectangle 32">
              <a:extLst>
                <a:ext uri="{FF2B5EF4-FFF2-40B4-BE49-F238E27FC236}">
                  <a16:creationId xmlns="" xmlns:a16="http://schemas.microsoft.com/office/drawing/2014/main" id="{DFC538E8-D37D-45E2-ABBC-A2173AF2CE19}"/>
                </a:ext>
              </a:extLst>
            </p:cNvPr>
            <p:cNvSpPr>
              <a:spLocks/>
            </p:cNvSpPr>
            <p:nvPr/>
          </p:nvSpPr>
          <p:spPr bwMode="auto">
            <a:xfrm>
              <a:off x="0" y="1032"/>
              <a:ext cx="5438" cy="1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just" fontAlgn="base">
                <a:lnSpc>
                  <a:spcPct val="125000"/>
                </a:lnSpc>
                <a:spcBef>
                  <a:spcPct val="0"/>
                </a:spcBef>
                <a:spcAft>
                  <a:spcPct val="0"/>
                </a:spcAft>
              </a:pPr>
              <a:r>
                <a:rPr lang="zh-CN" altLang="en-US" sz="1237" dirty="0">
                  <a:solidFill>
                    <a:schemeClr val="tx1">
                      <a:lumMod val="75000"/>
                      <a:lumOff val="25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237" dirty="0">
                  <a:solidFill>
                    <a:schemeClr val="tx1">
                      <a:lumMod val="75000"/>
                      <a:lumOff val="25000"/>
                    </a:schemeClr>
                  </a:solidFill>
                  <a:latin typeface="微软雅黑"/>
                  <a:ea typeface="微软雅黑"/>
                  <a:sym typeface="Gill Sans" charset="0"/>
                </a:rPr>
                <a:t>200</a:t>
              </a:r>
              <a:r>
                <a:rPr lang="zh-CN" altLang="en-US" sz="1237" dirty="0">
                  <a:solidFill>
                    <a:schemeClr val="tx1">
                      <a:lumMod val="75000"/>
                      <a:lumOff val="25000"/>
                    </a:schemeClr>
                  </a:solidFill>
                  <a:latin typeface="微软雅黑"/>
                  <a:ea typeface="微软雅黑"/>
                  <a:sym typeface="Gill Sans" charset="0"/>
                </a:rPr>
                <a:t>字以内，据统计每页幻灯片的最好控制在</a:t>
              </a:r>
              <a:r>
                <a:rPr lang="en-US" altLang="zh-CN" sz="1237" dirty="0">
                  <a:solidFill>
                    <a:schemeClr val="tx1">
                      <a:lumMod val="75000"/>
                      <a:lumOff val="25000"/>
                    </a:schemeClr>
                  </a:solidFill>
                  <a:latin typeface="微软雅黑"/>
                  <a:ea typeface="微软雅黑"/>
                  <a:sym typeface="Gill Sans" charset="0"/>
                </a:rPr>
                <a:t>5</a:t>
              </a:r>
              <a:r>
                <a:rPr lang="zh-CN" altLang="en-US" sz="1237" dirty="0">
                  <a:solidFill>
                    <a:schemeClr val="tx1">
                      <a:lumMod val="75000"/>
                      <a:lumOff val="25000"/>
                    </a:schemeClr>
                  </a:solidFill>
                  <a:latin typeface="微软雅黑"/>
                  <a:ea typeface="微软雅黑"/>
                  <a:sym typeface="Gill Sans" charset="0"/>
                </a:rPr>
                <a:t>分钟之内</a:t>
              </a:r>
              <a:endParaRPr lang="en-US" altLang="zh-CN" sz="1237" dirty="0">
                <a:solidFill>
                  <a:schemeClr val="tx1">
                    <a:lumMod val="75000"/>
                    <a:lumOff val="25000"/>
                  </a:schemeClr>
                </a:solidFill>
                <a:latin typeface="微软雅黑"/>
                <a:ea typeface="微软雅黑"/>
                <a:cs typeface="Lato Light" charset="0"/>
                <a:sym typeface="Lato Light" charset="0"/>
              </a:endParaRPr>
            </a:p>
          </p:txBody>
        </p:sp>
        <p:sp>
          <p:nvSpPr>
            <p:cNvPr id="10" name="Rectangle 33">
              <a:extLst>
                <a:ext uri="{FF2B5EF4-FFF2-40B4-BE49-F238E27FC236}">
                  <a16:creationId xmlns="" xmlns:a16="http://schemas.microsoft.com/office/drawing/2014/main" id="{A3D031FB-A263-44FD-B1EA-DDBAF26179CB}"/>
                </a:ext>
              </a:extLst>
            </p:cNvPr>
            <p:cNvSpPr>
              <a:spLocks/>
            </p:cNvSpPr>
            <p:nvPr/>
          </p:nvSpPr>
          <p:spPr bwMode="auto">
            <a:xfrm>
              <a:off x="0" y="616"/>
              <a:ext cx="40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90000"/>
                </a:lnSpc>
                <a:spcBef>
                  <a:spcPct val="0"/>
                </a:spcBef>
                <a:spcAft>
                  <a:spcPct val="0"/>
                </a:spcAft>
              </a:pPr>
              <a:r>
                <a:rPr lang="zh-CN" altLang="en-US" sz="2062" dirty="0">
                  <a:solidFill>
                    <a:schemeClr val="tx1">
                      <a:lumMod val="75000"/>
                      <a:lumOff val="25000"/>
                    </a:schemeClr>
                  </a:solidFill>
                  <a:latin typeface="微软雅黑"/>
                  <a:ea typeface="微软雅黑"/>
                  <a:cs typeface="Bebas Neue" charset="0"/>
                  <a:sym typeface="Bebas Neue" charset="0"/>
                </a:rPr>
                <a:t>添加标题</a:t>
              </a:r>
              <a:endParaRPr lang="en-US" altLang="zh-CN" sz="2062" dirty="0">
                <a:solidFill>
                  <a:schemeClr val="tx1">
                    <a:lumMod val="75000"/>
                    <a:lumOff val="25000"/>
                  </a:schemeClr>
                </a:solidFill>
                <a:latin typeface="微软雅黑"/>
                <a:ea typeface="微软雅黑"/>
                <a:cs typeface="Bebas Neue" charset="0"/>
                <a:sym typeface="Bebas Neue" charset="0"/>
              </a:endParaRPr>
            </a:p>
          </p:txBody>
        </p:sp>
      </p:grpSp>
    </p:spTree>
    <p:extLst>
      <p:ext uri="{BB962C8B-B14F-4D97-AF65-F5344CB8AC3E}">
        <p14:creationId xmlns:p14="http://schemas.microsoft.com/office/powerpoint/2010/main" val="3435970502"/>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400"/>
                                        <p:tgtEl>
                                          <p:spTgt spid="7">
                                            <p:graphicEl>
                                              <a:chart seriesIdx="-3" categoryIdx="-3" bldStep="gridLegend"/>
                                            </p:graphicEl>
                                          </p:spTgt>
                                        </p:tgtEl>
                                      </p:cBhvr>
                                    </p:animEffect>
                                  </p:childTnLst>
                                </p:cTn>
                              </p:par>
                            </p:childTnLst>
                          </p:cTn>
                        </p:par>
                        <p:par>
                          <p:cTn id="8" fill="hold">
                            <p:stCondLst>
                              <p:cond delay="400"/>
                            </p:stCondLst>
                            <p:childTnLst>
                              <p:par>
                                <p:cTn id="9" presetID="22" presetClass="entr" presetSubtype="4" fill="hold" grpId="0" nodeType="afterEffect">
                                  <p:stCondLst>
                                    <p:cond delay="0"/>
                                  </p:stCondLst>
                                  <p:childTnLst>
                                    <p:set>
                                      <p:cBhvr>
                                        <p:cTn id="10" dur="1" fill="hold">
                                          <p:stCondLst>
                                            <p:cond delay="0"/>
                                          </p:stCondLst>
                                        </p:cTn>
                                        <p:tgtEl>
                                          <p:spTgt spid="7">
                                            <p:graphicEl>
                                              <a:chart seriesIdx="0" categoryIdx="0" bldStep="ptInSeries"/>
                                            </p:graphicEl>
                                          </p:spTgt>
                                        </p:tgtEl>
                                        <p:attrNameLst>
                                          <p:attrName>style.visibility</p:attrName>
                                        </p:attrNameLst>
                                      </p:cBhvr>
                                      <p:to>
                                        <p:strVal val="visible"/>
                                      </p:to>
                                    </p:set>
                                    <p:animEffect transition="in" filter="wipe(down)">
                                      <p:cBhvr>
                                        <p:cTn id="11" dur="400"/>
                                        <p:tgtEl>
                                          <p:spTgt spid="7">
                                            <p:graphicEl>
                                              <a:chart seriesIdx="0" categoryIdx="0" bldStep="ptInSeries"/>
                                            </p:graphicEl>
                                          </p:spTgt>
                                        </p:tgtEl>
                                      </p:cBhvr>
                                    </p:animEffect>
                                  </p:childTnLst>
                                </p:cTn>
                              </p:par>
                            </p:childTnLst>
                          </p:cTn>
                        </p:par>
                        <p:par>
                          <p:cTn id="12" fill="hold">
                            <p:stCondLst>
                              <p:cond delay="800"/>
                            </p:stCondLst>
                            <p:childTnLst>
                              <p:par>
                                <p:cTn id="13" presetID="22" presetClass="entr" presetSubtype="4" fill="hold" grpId="0" nodeType="afterEffect">
                                  <p:stCondLst>
                                    <p:cond delay="0"/>
                                  </p:stCondLst>
                                  <p:childTnLst>
                                    <p:set>
                                      <p:cBhvr>
                                        <p:cTn id="14" dur="1" fill="hold">
                                          <p:stCondLst>
                                            <p:cond delay="0"/>
                                          </p:stCondLst>
                                        </p:cTn>
                                        <p:tgtEl>
                                          <p:spTgt spid="7">
                                            <p:graphicEl>
                                              <a:chart seriesIdx="0" categoryIdx="1" bldStep="ptInSeries"/>
                                            </p:graphicEl>
                                          </p:spTgt>
                                        </p:tgtEl>
                                        <p:attrNameLst>
                                          <p:attrName>style.visibility</p:attrName>
                                        </p:attrNameLst>
                                      </p:cBhvr>
                                      <p:to>
                                        <p:strVal val="visible"/>
                                      </p:to>
                                    </p:set>
                                    <p:animEffect transition="in" filter="wipe(down)">
                                      <p:cBhvr>
                                        <p:cTn id="15" dur="400"/>
                                        <p:tgtEl>
                                          <p:spTgt spid="7">
                                            <p:graphicEl>
                                              <a:chart seriesIdx="0" categoryIdx="1" bldStep="ptInSeries"/>
                                            </p:graphicEl>
                                          </p:spTgt>
                                        </p:tgtEl>
                                      </p:cBhvr>
                                    </p:animEffect>
                                  </p:childTnLst>
                                </p:cTn>
                              </p:par>
                            </p:childTnLst>
                          </p:cTn>
                        </p:par>
                        <p:par>
                          <p:cTn id="16" fill="hold">
                            <p:stCondLst>
                              <p:cond delay="1200"/>
                            </p:stCondLst>
                            <p:childTnLst>
                              <p:par>
                                <p:cTn id="17" presetID="22" presetClass="entr" presetSubtype="4" fill="hold" grpId="0" nodeType="afterEffect">
                                  <p:stCondLst>
                                    <p:cond delay="0"/>
                                  </p:stCondLst>
                                  <p:childTnLst>
                                    <p:set>
                                      <p:cBhvr>
                                        <p:cTn id="18" dur="1" fill="hold">
                                          <p:stCondLst>
                                            <p:cond delay="0"/>
                                          </p:stCondLst>
                                        </p:cTn>
                                        <p:tgtEl>
                                          <p:spTgt spid="7">
                                            <p:graphicEl>
                                              <a:chart seriesIdx="0" categoryIdx="2" bldStep="ptInSeries"/>
                                            </p:graphicEl>
                                          </p:spTgt>
                                        </p:tgtEl>
                                        <p:attrNameLst>
                                          <p:attrName>style.visibility</p:attrName>
                                        </p:attrNameLst>
                                      </p:cBhvr>
                                      <p:to>
                                        <p:strVal val="visible"/>
                                      </p:to>
                                    </p:set>
                                    <p:animEffect transition="in" filter="wipe(down)">
                                      <p:cBhvr>
                                        <p:cTn id="19" dur="400"/>
                                        <p:tgtEl>
                                          <p:spTgt spid="7">
                                            <p:graphicEl>
                                              <a:chart seriesIdx="0" categoryIdx="2" bldStep="ptInSeries"/>
                                            </p:graphicEl>
                                          </p:spTgt>
                                        </p:tgtEl>
                                      </p:cBhvr>
                                    </p:animEffect>
                                  </p:childTnLst>
                                </p:cTn>
                              </p:par>
                            </p:childTnLst>
                          </p:cTn>
                        </p:par>
                        <p:par>
                          <p:cTn id="20" fill="hold">
                            <p:stCondLst>
                              <p:cond delay="1600"/>
                            </p:stCondLst>
                            <p:childTnLst>
                              <p:par>
                                <p:cTn id="21" presetID="22" presetClass="entr" presetSubtype="4" fill="hold" grpId="0" nodeType="afterEffect">
                                  <p:stCondLst>
                                    <p:cond delay="0"/>
                                  </p:stCondLst>
                                  <p:childTnLst>
                                    <p:set>
                                      <p:cBhvr>
                                        <p:cTn id="22" dur="1" fill="hold">
                                          <p:stCondLst>
                                            <p:cond delay="0"/>
                                          </p:stCondLst>
                                        </p:cTn>
                                        <p:tgtEl>
                                          <p:spTgt spid="7">
                                            <p:graphicEl>
                                              <a:chart seriesIdx="0" categoryIdx="3" bldStep="ptInSeries"/>
                                            </p:graphicEl>
                                          </p:spTgt>
                                        </p:tgtEl>
                                        <p:attrNameLst>
                                          <p:attrName>style.visibility</p:attrName>
                                        </p:attrNameLst>
                                      </p:cBhvr>
                                      <p:to>
                                        <p:strVal val="visible"/>
                                      </p:to>
                                    </p:set>
                                    <p:animEffect transition="in" filter="wipe(down)">
                                      <p:cBhvr>
                                        <p:cTn id="23" dur="400"/>
                                        <p:tgtEl>
                                          <p:spTgt spid="7">
                                            <p:graphicEl>
                                              <a:chart seriesIdx="0" categoryIdx="3" bldStep="ptInSeries"/>
                                            </p:graphicEl>
                                          </p:spTgt>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7">
                                            <p:graphicEl>
                                              <a:chart seriesIdx="1" categoryIdx="0" bldStep="ptInSeries"/>
                                            </p:graphicEl>
                                          </p:spTgt>
                                        </p:tgtEl>
                                        <p:attrNameLst>
                                          <p:attrName>style.visibility</p:attrName>
                                        </p:attrNameLst>
                                      </p:cBhvr>
                                      <p:to>
                                        <p:strVal val="visible"/>
                                      </p:to>
                                    </p:set>
                                    <p:animEffect transition="in" filter="wipe(down)">
                                      <p:cBhvr>
                                        <p:cTn id="27" dur="400"/>
                                        <p:tgtEl>
                                          <p:spTgt spid="7">
                                            <p:graphicEl>
                                              <a:chart seriesIdx="1" categoryIdx="0" bldStep="ptInSeries"/>
                                            </p:graphicEl>
                                          </p:spTgt>
                                        </p:tgtEl>
                                      </p:cBhvr>
                                    </p:animEffect>
                                  </p:childTnLst>
                                </p:cTn>
                              </p:par>
                            </p:childTnLst>
                          </p:cTn>
                        </p:par>
                        <p:par>
                          <p:cTn id="28" fill="hold">
                            <p:stCondLst>
                              <p:cond delay="2400"/>
                            </p:stCondLst>
                            <p:childTnLst>
                              <p:par>
                                <p:cTn id="29" presetID="22" presetClass="entr" presetSubtype="4" fill="hold" grpId="0" nodeType="afterEffect">
                                  <p:stCondLst>
                                    <p:cond delay="0"/>
                                  </p:stCondLst>
                                  <p:childTnLst>
                                    <p:set>
                                      <p:cBhvr>
                                        <p:cTn id="30" dur="1" fill="hold">
                                          <p:stCondLst>
                                            <p:cond delay="0"/>
                                          </p:stCondLst>
                                        </p:cTn>
                                        <p:tgtEl>
                                          <p:spTgt spid="7">
                                            <p:graphicEl>
                                              <a:chart seriesIdx="1" categoryIdx="1" bldStep="ptInSeries"/>
                                            </p:graphicEl>
                                          </p:spTgt>
                                        </p:tgtEl>
                                        <p:attrNameLst>
                                          <p:attrName>style.visibility</p:attrName>
                                        </p:attrNameLst>
                                      </p:cBhvr>
                                      <p:to>
                                        <p:strVal val="visible"/>
                                      </p:to>
                                    </p:set>
                                    <p:animEffect transition="in" filter="wipe(down)">
                                      <p:cBhvr>
                                        <p:cTn id="31" dur="400"/>
                                        <p:tgtEl>
                                          <p:spTgt spid="7">
                                            <p:graphicEl>
                                              <a:chart seriesIdx="1" categoryIdx="1" bldStep="ptInSeries"/>
                                            </p:graphicEl>
                                          </p:spTgt>
                                        </p:tgtEl>
                                      </p:cBhvr>
                                    </p:animEffect>
                                  </p:childTnLst>
                                </p:cTn>
                              </p:par>
                            </p:childTnLst>
                          </p:cTn>
                        </p:par>
                        <p:par>
                          <p:cTn id="32" fill="hold">
                            <p:stCondLst>
                              <p:cond delay="2800"/>
                            </p:stCondLst>
                            <p:childTnLst>
                              <p:par>
                                <p:cTn id="33" presetID="22" presetClass="entr" presetSubtype="4" fill="hold" grpId="0" nodeType="afterEffect">
                                  <p:stCondLst>
                                    <p:cond delay="0"/>
                                  </p:stCondLst>
                                  <p:childTnLst>
                                    <p:set>
                                      <p:cBhvr>
                                        <p:cTn id="34" dur="1" fill="hold">
                                          <p:stCondLst>
                                            <p:cond delay="0"/>
                                          </p:stCondLst>
                                        </p:cTn>
                                        <p:tgtEl>
                                          <p:spTgt spid="7">
                                            <p:graphicEl>
                                              <a:chart seriesIdx="1" categoryIdx="2" bldStep="ptInSeries"/>
                                            </p:graphicEl>
                                          </p:spTgt>
                                        </p:tgtEl>
                                        <p:attrNameLst>
                                          <p:attrName>style.visibility</p:attrName>
                                        </p:attrNameLst>
                                      </p:cBhvr>
                                      <p:to>
                                        <p:strVal val="visible"/>
                                      </p:to>
                                    </p:set>
                                    <p:animEffect transition="in" filter="wipe(down)">
                                      <p:cBhvr>
                                        <p:cTn id="35" dur="400"/>
                                        <p:tgtEl>
                                          <p:spTgt spid="7">
                                            <p:graphicEl>
                                              <a:chart seriesIdx="1" categoryIdx="2" bldStep="ptInSeries"/>
                                            </p:graphicEl>
                                          </p:spTgt>
                                        </p:tgtEl>
                                      </p:cBhvr>
                                    </p:animEffect>
                                  </p:childTnLst>
                                </p:cTn>
                              </p:par>
                            </p:childTnLst>
                          </p:cTn>
                        </p:par>
                        <p:par>
                          <p:cTn id="36" fill="hold">
                            <p:stCondLst>
                              <p:cond delay="3200"/>
                            </p:stCondLst>
                            <p:childTnLst>
                              <p:par>
                                <p:cTn id="37" presetID="22" presetClass="entr" presetSubtype="4" fill="hold" grpId="0" nodeType="afterEffect">
                                  <p:stCondLst>
                                    <p:cond delay="0"/>
                                  </p:stCondLst>
                                  <p:childTnLst>
                                    <p:set>
                                      <p:cBhvr>
                                        <p:cTn id="38" dur="1" fill="hold">
                                          <p:stCondLst>
                                            <p:cond delay="0"/>
                                          </p:stCondLst>
                                        </p:cTn>
                                        <p:tgtEl>
                                          <p:spTgt spid="7">
                                            <p:graphicEl>
                                              <a:chart seriesIdx="1" categoryIdx="3" bldStep="ptInSeries"/>
                                            </p:graphicEl>
                                          </p:spTgt>
                                        </p:tgtEl>
                                        <p:attrNameLst>
                                          <p:attrName>style.visibility</p:attrName>
                                        </p:attrNameLst>
                                      </p:cBhvr>
                                      <p:to>
                                        <p:strVal val="visible"/>
                                      </p:to>
                                    </p:set>
                                    <p:animEffect transition="in" filter="wipe(down)">
                                      <p:cBhvr>
                                        <p:cTn id="39" dur="400"/>
                                        <p:tgtEl>
                                          <p:spTgt spid="7">
                                            <p:graphicEl>
                                              <a:chart seriesIdx="1" categoryIdx="3" bldStep="ptInSeries"/>
                                            </p:graphicEl>
                                          </p:spTgt>
                                        </p:tgtEl>
                                      </p:cBhvr>
                                    </p:animEffect>
                                  </p:childTnLst>
                                </p:cTn>
                              </p:par>
                            </p:childTnLst>
                          </p:cTn>
                        </p:par>
                        <p:par>
                          <p:cTn id="40" fill="hold">
                            <p:stCondLst>
                              <p:cond delay="3600"/>
                            </p:stCondLst>
                            <p:childTnLst>
                              <p:par>
                                <p:cTn id="41" presetID="22" presetClass="entr" presetSubtype="8" fill="hold" nodeType="after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left)">
                                      <p:cBhvr>
                                        <p:cTn id="43" dur="500"/>
                                        <p:tgtEl>
                                          <p:spTgt spid="4"/>
                                        </p:tgtEl>
                                      </p:cBhvr>
                                    </p:animEffect>
                                  </p:childTnLst>
                                </p:cTn>
                              </p:par>
                            </p:childTnLst>
                          </p:cTn>
                        </p:par>
                        <p:par>
                          <p:cTn id="44" fill="hold">
                            <p:stCondLst>
                              <p:cond delay="4100"/>
                            </p:stCondLst>
                            <p:childTnLst>
                              <p:par>
                                <p:cTn id="45" presetID="22" presetClass="entr" presetSubtype="8"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seriesEl"/>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完成情况</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aphicFrame>
        <p:nvGraphicFramePr>
          <p:cNvPr id="4" name="Diagram 22">
            <a:extLst>
              <a:ext uri="{FF2B5EF4-FFF2-40B4-BE49-F238E27FC236}">
                <a16:creationId xmlns="" xmlns:a16="http://schemas.microsoft.com/office/drawing/2014/main" id="{A039614D-F088-45B5-8A14-839D1475412B}"/>
              </a:ext>
            </a:extLst>
          </p:cNvPr>
          <p:cNvGraphicFramePr/>
          <p:nvPr>
            <p:extLst>
              <p:ext uri="{D42A27DB-BD31-4B8C-83A1-F6EECF244321}">
                <p14:modId xmlns:p14="http://schemas.microsoft.com/office/powerpoint/2010/main" val="2867989626"/>
              </p:ext>
            </p:extLst>
          </p:nvPr>
        </p:nvGraphicFramePr>
        <p:xfrm>
          <a:off x="4044808" y="2083945"/>
          <a:ext cx="3896546" cy="25654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 name="Rectangle 2">
            <a:extLst>
              <a:ext uri="{FF2B5EF4-FFF2-40B4-BE49-F238E27FC236}">
                <a16:creationId xmlns="" xmlns:a16="http://schemas.microsoft.com/office/drawing/2014/main" id="{85381C52-1488-4A2A-A4ED-42C99B206E29}"/>
              </a:ext>
            </a:extLst>
          </p:cNvPr>
          <p:cNvSpPr>
            <a:spLocks/>
          </p:cNvSpPr>
          <p:nvPr/>
        </p:nvSpPr>
        <p:spPr bwMode="auto">
          <a:xfrm>
            <a:off x="1188254" y="4858926"/>
            <a:ext cx="9645051" cy="881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numCol="3" spcCol="371155" anchor="t"/>
          <a:lstStyle/>
          <a:p>
            <a:pPr algn="just" fontAlgn="base">
              <a:lnSpc>
                <a:spcPct val="125000"/>
              </a:lnSpc>
              <a:spcBef>
                <a:spcPct val="0"/>
              </a:spcBef>
              <a:spcAft>
                <a:spcPct val="0"/>
              </a:spcAft>
            </a:pPr>
            <a:r>
              <a:rPr lang="zh-CN" altLang="en-US" sz="1237" dirty="0">
                <a:solidFill>
                  <a:schemeClr val="tx1">
                    <a:lumMod val="75000"/>
                    <a:lumOff val="25000"/>
                  </a:schemeClr>
                </a:solidFill>
                <a:latin typeface="微软雅黑"/>
                <a:ea typeface="微软雅黑"/>
                <a:sym typeface="Gill Sans" charset="0"/>
              </a:rPr>
              <a:t>此处添加详细文本描述，建议与标题相关并符合整体语言风格，语言描述尽量简洁生动。尽量将每页幻灯片的字数控制在</a:t>
            </a:r>
            <a:r>
              <a:rPr lang="en-US" altLang="zh-CN" sz="1237" dirty="0">
                <a:solidFill>
                  <a:schemeClr val="tx1">
                    <a:lumMod val="75000"/>
                    <a:lumOff val="25000"/>
                  </a:schemeClr>
                </a:solidFill>
                <a:latin typeface="微软雅黑"/>
                <a:ea typeface="微软雅黑"/>
                <a:sym typeface="Gill Sans" charset="0"/>
              </a:rPr>
              <a:t>200</a:t>
            </a:r>
            <a:r>
              <a:rPr lang="zh-CN" altLang="en-US" sz="1237" dirty="0">
                <a:solidFill>
                  <a:schemeClr val="tx1">
                    <a:lumMod val="75000"/>
                    <a:lumOff val="25000"/>
                  </a:schemeClr>
                </a:solidFill>
                <a:latin typeface="微软雅黑"/>
                <a:ea typeface="微软雅黑"/>
                <a:sym typeface="Gill Sans" charset="0"/>
              </a:rPr>
              <a:t>字以内，据统计每页幻灯片的最好控制在</a:t>
            </a:r>
            <a:r>
              <a:rPr lang="en-US" altLang="zh-CN" sz="1237" dirty="0">
                <a:solidFill>
                  <a:schemeClr val="tx1">
                    <a:lumMod val="75000"/>
                    <a:lumOff val="25000"/>
                  </a:schemeClr>
                </a:solidFill>
                <a:latin typeface="微软雅黑"/>
                <a:ea typeface="微软雅黑"/>
                <a:sym typeface="Gill Sans" charset="0"/>
              </a:rPr>
              <a:t>5</a:t>
            </a:r>
            <a:r>
              <a:rPr lang="zh-CN" altLang="en-US" sz="1237" dirty="0">
                <a:solidFill>
                  <a:schemeClr val="tx1">
                    <a:lumMod val="75000"/>
                    <a:lumOff val="25000"/>
                  </a:schemeClr>
                </a:solidFill>
                <a:latin typeface="微软雅黑"/>
                <a:ea typeface="微软雅黑"/>
                <a:sym typeface="Gill Sans" charset="0"/>
              </a:rPr>
              <a:t>分钟之内。此处添加详细文本描述，建议与标题相关并符合整体语言风格，语言描述尽量简洁生动。尽量将每页幻灯片的字数控制在</a:t>
            </a:r>
            <a:r>
              <a:rPr lang="en-US" altLang="zh-CN" sz="1237" dirty="0">
                <a:solidFill>
                  <a:schemeClr val="tx1">
                    <a:lumMod val="75000"/>
                    <a:lumOff val="25000"/>
                  </a:schemeClr>
                </a:solidFill>
                <a:latin typeface="微软雅黑"/>
                <a:ea typeface="微软雅黑"/>
                <a:sym typeface="Gill Sans" charset="0"/>
              </a:rPr>
              <a:t>200</a:t>
            </a:r>
            <a:r>
              <a:rPr lang="zh-CN" altLang="en-US" sz="1237" dirty="0">
                <a:solidFill>
                  <a:schemeClr val="tx1">
                    <a:lumMod val="75000"/>
                    <a:lumOff val="25000"/>
                  </a:schemeClr>
                </a:solidFill>
                <a:latin typeface="微软雅黑"/>
                <a:ea typeface="微软雅黑"/>
                <a:sym typeface="Gill Sans" charset="0"/>
              </a:rPr>
              <a:t>字以内，据统计每页幻灯片的最好控制在</a:t>
            </a:r>
            <a:r>
              <a:rPr lang="en-US" altLang="zh-CN" sz="1237" dirty="0">
                <a:solidFill>
                  <a:schemeClr val="tx1">
                    <a:lumMod val="75000"/>
                    <a:lumOff val="25000"/>
                  </a:schemeClr>
                </a:solidFill>
                <a:latin typeface="微软雅黑"/>
                <a:ea typeface="微软雅黑"/>
                <a:sym typeface="Gill Sans" charset="0"/>
              </a:rPr>
              <a:t>5</a:t>
            </a:r>
            <a:r>
              <a:rPr lang="zh-CN" altLang="en-US" sz="1237" dirty="0">
                <a:solidFill>
                  <a:schemeClr val="tx1">
                    <a:lumMod val="75000"/>
                    <a:lumOff val="25000"/>
                  </a:schemeClr>
                </a:solidFill>
                <a:latin typeface="微软雅黑"/>
                <a:ea typeface="微软雅黑"/>
                <a:sym typeface="Gill Sans" charset="0"/>
              </a:rPr>
              <a:t>分钟之内。此处添加详细文本描述，建议与标题相关并符合整体语言风格，语言描述尽量简洁生动。尽量将每页幻灯片的字数控制在</a:t>
            </a:r>
            <a:r>
              <a:rPr lang="en-US" altLang="zh-CN" sz="1237" dirty="0">
                <a:solidFill>
                  <a:schemeClr val="tx1">
                    <a:lumMod val="75000"/>
                    <a:lumOff val="25000"/>
                  </a:schemeClr>
                </a:solidFill>
                <a:latin typeface="微软雅黑"/>
                <a:ea typeface="微软雅黑"/>
                <a:sym typeface="Gill Sans" charset="0"/>
              </a:rPr>
              <a:t>200</a:t>
            </a:r>
            <a:r>
              <a:rPr lang="zh-CN" altLang="en-US" sz="1237" dirty="0">
                <a:solidFill>
                  <a:schemeClr val="tx1">
                    <a:lumMod val="75000"/>
                    <a:lumOff val="25000"/>
                  </a:schemeClr>
                </a:solidFill>
                <a:latin typeface="微软雅黑"/>
                <a:ea typeface="微软雅黑"/>
                <a:sym typeface="Gill Sans" charset="0"/>
              </a:rPr>
              <a:t>字以内，据统计每页幻灯片的最好控制在</a:t>
            </a:r>
            <a:r>
              <a:rPr lang="en-US" altLang="zh-CN" sz="1237" dirty="0">
                <a:solidFill>
                  <a:schemeClr val="tx1">
                    <a:lumMod val="75000"/>
                    <a:lumOff val="25000"/>
                  </a:schemeClr>
                </a:solidFill>
                <a:latin typeface="微软雅黑"/>
                <a:ea typeface="微软雅黑"/>
                <a:sym typeface="Gill Sans" charset="0"/>
              </a:rPr>
              <a:t>5</a:t>
            </a:r>
            <a:r>
              <a:rPr lang="zh-CN" altLang="en-US" sz="1237" dirty="0">
                <a:solidFill>
                  <a:schemeClr val="tx1">
                    <a:lumMod val="75000"/>
                    <a:lumOff val="25000"/>
                  </a:schemeClr>
                </a:solidFill>
                <a:latin typeface="微软雅黑"/>
                <a:ea typeface="微软雅黑"/>
                <a:sym typeface="Gill Sans" charset="0"/>
              </a:rPr>
              <a:t>分钟之内。此处添加详细文本描述，建议与标题相关并符合整体语言风格，</a:t>
            </a:r>
          </a:p>
        </p:txBody>
      </p:sp>
    </p:spTree>
    <p:extLst>
      <p:ext uri="{BB962C8B-B14F-4D97-AF65-F5344CB8AC3E}">
        <p14:creationId xmlns:p14="http://schemas.microsoft.com/office/powerpoint/2010/main" val="2133203490"/>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完成情况</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Round Diagonal Corner Rectangle 3">
            <a:extLst>
              <a:ext uri="{FF2B5EF4-FFF2-40B4-BE49-F238E27FC236}">
                <a16:creationId xmlns="" xmlns:a16="http://schemas.microsoft.com/office/drawing/2014/main" id="{A09587DF-1FF3-4008-B747-EF5BE8B421CA}"/>
              </a:ext>
            </a:extLst>
          </p:cNvPr>
          <p:cNvSpPr/>
          <p:nvPr/>
        </p:nvSpPr>
        <p:spPr bwMode="auto">
          <a:xfrm rot="5400000">
            <a:off x="8961909" y="2350088"/>
            <a:ext cx="1386647" cy="2359084"/>
          </a:xfrm>
          <a:prstGeom prst="round2DiagRect">
            <a:avLst/>
          </a:prstGeom>
          <a:blipFill dpi="0" rotWithShape="0">
            <a:blip r:embed="rId5" cstate="print">
              <a:extLst>
                <a:ext uri="{28A0092B-C50C-407E-A947-70E740481C1C}">
                  <a14:useLocalDpi xmlns:a14="http://schemas.microsoft.com/office/drawing/2010/main"/>
                </a:ext>
              </a:extLst>
            </a:blip>
            <a:srcRect/>
            <a:stretch>
              <a:fillRect/>
            </a:stretch>
          </a:blipFill>
          <a:ln w="12700" cap="flat" cmpd="sng" algn="ctr">
            <a:solidFill>
              <a:srgbClr val="36475C"/>
            </a:solidFill>
            <a:prstDash val="solid"/>
            <a:round/>
            <a:headEnd type="none" w="med" len="med"/>
            <a:tailEnd type="none" w="med" len="med"/>
          </a:ln>
          <a:effectLst/>
          <a:extLst/>
        </p:spPr>
        <p:txBody>
          <a:bodyPr vert="horz" wrap="square" lIns="127553" tIns="63777" rIns="127553" bIns="63777" numCol="1" rtlCol="0" anchor="t" anchorCtr="0" compatLnSpc="1">
            <a:prstTxWarp prst="textNoShape">
              <a:avLst/>
            </a:prstTxWarp>
          </a:bodyPr>
          <a:lstStyle/>
          <a:p>
            <a:pPr algn="ctr" defTabSz="1275536" fontAlgn="base">
              <a:spcBef>
                <a:spcPct val="0"/>
              </a:spcBef>
              <a:spcAft>
                <a:spcPct val="0"/>
              </a:spcAft>
            </a:pPr>
            <a:endParaRPr lang="en-US" sz="7836">
              <a:solidFill>
                <a:srgbClr val="000000"/>
              </a:solidFill>
              <a:latin typeface="微软雅黑"/>
              <a:ea typeface="微软雅黑"/>
              <a:sym typeface="Gill Sans" charset="0"/>
            </a:endParaRPr>
          </a:p>
        </p:txBody>
      </p:sp>
      <p:sp>
        <p:nvSpPr>
          <p:cNvPr id="5" name="Rectangle 1">
            <a:extLst>
              <a:ext uri="{FF2B5EF4-FFF2-40B4-BE49-F238E27FC236}">
                <a16:creationId xmlns="" xmlns:a16="http://schemas.microsoft.com/office/drawing/2014/main" id="{D360087D-47C2-4D17-B816-40AF14810A31}"/>
              </a:ext>
            </a:extLst>
          </p:cNvPr>
          <p:cNvSpPr>
            <a:spLocks/>
          </p:cNvSpPr>
          <p:nvPr/>
        </p:nvSpPr>
        <p:spPr bwMode="auto">
          <a:xfrm>
            <a:off x="1225754" y="2803939"/>
            <a:ext cx="3220069" cy="1412920"/>
          </a:xfrm>
          <a:prstGeom prst="rect">
            <a:avLst/>
          </a:prstGeom>
          <a:noFill/>
          <a:ln w="3175" cap="flat">
            <a:solidFill>
              <a:srgbClr val="36475C"/>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nvGrpSpPr>
          <p:cNvPr id="6" name="Group 41">
            <a:extLst>
              <a:ext uri="{FF2B5EF4-FFF2-40B4-BE49-F238E27FC236}">
                <a16:creationId xmlns="" xmlns:a16="http://schemas.microsoft.com/office/drawing/2014/main" id="{3D164CA0-8FD6-40B1-BBD5-E0D27C1C9E90}"/>
              </a:ext>
            </a:extLst>
          </p:cNvPr>
          <p:cNvGrpSpPr>
            <a:grpSpLocks/>
          </p:cNvGrpSpPr>
          <p:nvPr/>
        </p:nvGrpSpPr>
        <p:grpSpPr bwMode="auto">
          <a:xfrm>
            <a:off x="2319677" y="3036689"/>
            <a:ext cx="1894028" cy="1038504"/>
            <a:chOff x="0" y="0"/>
            <a:chExt cx="2419" cy="1343"/>
          </a:xfrm>
        </p:grpSpPr>
        <p:sp>
          <p:nvSpPr>
            <p:cNvPr id="7" name="Rectangle 42">
              <a:extLst>
                <a:ext uri="{FF2B5EF4-FFF2-40B4-BE49-F238E27FC236}">
                  <a16:creationId xmlns="" xmlns:a16="http://schemas.microsoft.com/office/drawing/2014/main" id="{89E44093-8DCA-40D1-83A1-4E69DD8D3236}"/>
                </a:ext>
              </a:extLst>
            </p:cNvPr>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547" dirty="0">
                  <a:solidFill>
                    <a:schemeClr val="tx1">
                      <a:lumMod val="75000"/>
                      <a:lumOff val="25000"/>
                    </a:schemeClr>
                  </a:solidFill>
                  <a:latin typeface="微软雅黑"/>
                  <a:ea typeface="微软雅黑"/>
                  <a:cs typeface="Bebas Neue" charset="0"/>
                  <a:sym typeface="Bebas Neue" charset="0"/>
                </a:rPr>
                <a:t>单击此处添加标题</a:t>
              </a:r>
              <a:endParaRPr lang="en-US" sz="1547" dirty="0">
                <a:solidFill>
                  <a:schemeClr val="tx1">
                    <a:lumMod val="75000"/>
                    <a:lumOff val="25000"/>
                  </a:schemeClr>
                </a:solidFill>
                <a:latin typeface="微软雅黑"/>
                <a:ea typeface="微软雅黑"/>
                <a:cs typeface="Bebas Neue" charset="0"/>
                <a:sym typeface="Bebas Neue" charset="0"/>
              </a:endParaRPr>
            </a:p>
          </p:txBody>
        </p:sp>
        <p:sp>
          <p:nvSpPr>
            <p:cNvPr id="8" name="Rectangle 43">
              <a:extLst>
                <a:ext uri="{FF2B5EF4-FFF2-40B4-BE49-F238E27FC236}">
                  <a16:creationId xmlns="" xmlns:a16="http://schemas.microsoft.com/office/drawing/2014/main" id="{467D7FAE-5B06-41B8-B2DF-DFBBB9F7A364}"/>
                </a:ext>
              </a:extLst>
            </p:cNvPr>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cs typeface="Lato Light" charset="0"/>
                  <a:sym typeface="Lato Light" charset="0"/>
                </a:rPr>
                <a:t>此处添加详细文本描述，建议与标题相关并符合整体语言风格，语言描述尽量</a:t>
              </a:r>
              <a:endParaRPr lang="en-US" sz="1134" dirty="0">
                <a:solidFill>
                  <a:schemeClr val="tx1">
                    <a:lumMod val="75000"/>
                    <a:lumOff val="25000"/>
                  </a:schemeClr>
                </a:solidFill>
                <a:latin typeface="微软雅黑"/>
                <a:ea typeface="微软雅黑"/>
                <a:cs typeface="Lato Light" charset="0"/>
                <a:sym typeface="Lato Light" charset="0"/>
              </a:endParaRPr>
            </a:p>
          </p:txBody>
        </p:sp>
      </p:grpSp>
      <p:sp>
        <p:nvSpPr>
          <p:cNvPr id="9" name="Round Diagonal Corner Rectangle 180">
            <a:extLst>
              <a:ext uri="{FF2B5EF4-FFF2-40B4-BE49-F238E27FC236}">
                <a16:creationId xmlns="" xmlns:a16="http://schemas.microsoft.com/office/drawing/2014/main" id="{5BE3564E-E29F-474D-B888-AB751F3839F9}"/>
              </a:ext>
            </a:extLst>
          </p:cNvPr>
          <p:cNvSpPr/>
          <p:nvPr/>
        </p:nvSpPr>
        <p:spPr bwMode="auto">
          <a:xfrm rot="5400000">
            <a:off x="8961911" y="4090935"/>
            <a:ext cx="1386647" cy="2359082"/>
          </a:xfrm>
          <a:prstGeom prst="round2DiagRect">
            <a:avLst/>
          </a:prstGeom>
          <a:blipFill dpi="0" rotWithShape="0">
            <a:blip r:embed="rId6" cstate="print">
              <a:extLst>
                <a:ext uri="{28A0092B-C50C-407E-A947-70E740481C1C}">
                  <a14:useLocalDpi xmlns:a14="http://schemas.microsoft.com/office/drawing/2010/main"/>
                </a:ext>
              </a:extLst>
            </a:blip>
            <a:srcRect/>
            <a:stretch>
              <a:fillRect/>
            </a:stretch>
          </a:blipFill>
          <a:ln w="12700" cap="flat" cmpd="sng" algn="ctr">
            <a:solidFill>
              <a:srgbClr val="36475C"/>
            </a:solidFill>
            <a:prstDash val="solid"/>
            <a:round/>
            <a:headEnd type="none" w="med" len="med"/>
            <a:tailEnd type="none" w="med" len="med"/>
          </a:ln>
          <a:effectLst/>
          <a:extLst/>
        </p:spPr>
        <p:txBody>
          <a:bodyPr vert="horz" wrap="square" lIns="127553" tIns="63777" rIns="127553" bIns="63777" numCol="1" rtlCol="0" anchor="t" anchorCtr="0" compatLnSpc="1">
            <a:prstTxWarp prst="textNoShape">
              <a:avLst/>
            </a:prstTxWarp>
          </a:bodyPr>
          <a:lstStyle/>
          <a:p>
            <a:pPr algn="ctr" defTabSz="1275536" fontAlgn="base">
              <a:spcBef>
                <a:spcPct val="0"/>
              </a:spcBef>
              <a:spcAft>
                <a:spcPct val="0"/>
              </a:spcAft>
            </a:pPr>
            <a:endParaRPr lang="en-US" sz="7836">
              <a:solidFill>
                <a:srgbClr val="000000"/>
              </a:solidFill>
              <a:latin typeface="微软雅黑"/>
              <a:ea typeface="微软雅黑"/>
              <a:sym typeface="Gill Sans" charset="0"/>
            </a:endParaRPr>
          </a:p>
        </p:txBody>
      </p:sp>
      <p:sp>
        <p:nvSpPr>
          <p:cNvPr id="10" name="Rectangle 1">
            <a:extLst>
              <a:ext uri="{FF2B5EF4-FFF2-40B4-BE49-F238E27FC236}">
                <a16:creationId xmlns="" xmlns:a16="http://schemas.microsoft.com/office/drawing/2014/main" id="{3F8856D9-33C1-4255-8FCE-2726DB615555}"/>
              </a:ext>
            </a:extLst>
          </p:cNvPr>
          <p:cNvSpPr>
            <a:spLocks/>
          </p:cNvSpPr>
          <p:nvPr/>
        </p:nvSpPr>
        <p:spPr bwMode="auto">
          <a:xfrm>
            <a:off x="4879326" y="2803939"/>
            <a:ext cx="3220069" cy="1412920"/>
          </a:xfrm>
          <a:prstGeom prst="rect">
            <a:avLst/>
          </a:prstGeom>
          <a:noFill/>
          <a:ln w="3175" cap="flat">
            <a:solidFill>
              <a:srgbClr val="36475C"/>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nvGrpSpPr>
          <p:cNvPr id="11" name="Group 41">
            <a:extLst>
              <a:ext uri="{FF2B5EF4-FFF2-40B4-BE49-F238E27FC236}">
                <a16:creationId xmlns="" xmlns:a16="http://schemas.microsoft.com/office/drawing/2014/main" id="{9EA3AB4E-6083-4090-8A45-F502B3372371}"/>
              </a:ext>
            </a:extLst>
          </p:cNvPr>
          <p:cNvGrpSpPr>
            <a:grpSpLocks/>
          </p:cNvGrpSpPr>
          <p:nvPr/>
        </p:nvGrpSpPr>
        <p:grpSpPr bwMode="auto">
          <a:xfrm>
            <a:off x="5973248" y="3036689"/>
            <a:ext cx="1894028" cy="1038504"/>
            <a:chOff x="0" y="0"/>
            <a:chExt cx="2419" cy="1343"/>
          </a:xfrm>
        </p:grpSpPr>
        <p:sp>
          <p:nvSpPr>
            <p:cNvPr id="12" name="Rectangle 42">
              <a:extLst>
                <a:ext uri="{FF2B5EF4-FFF2-40B4-BE49-F238E27FC236}">
                  <a16:creationId xmlns="" xmlns:a16="http://schemas.microsoft.com/office/drawing/2014/main" id="{60CE0423-BBC6-4957-82BB-DF8106D4FC66}"/>
                </a:ext>
              </a:extLst>
            </p:cNvPr>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547" dirty="0">
                  <a:solidFill>
                    <a:schemeClr val="tx1">
                      <a:lumMod val="75000"/>
                      <a:lumOff val="25000"/>
                    </a:schemeClr>
                  </a:solidFill>
                  <a:latin typeface="微软雅黑"/>
                  <a:ea typeface="微软雅黑"/>
                  <a:cs typeface="Bebas Neue" charset="0"/>
                  <a:sym typeface="Bebas Neue" charset="0"/>
                </a:rPr>
                <a:t>单击此处添加标题</a:t>
              </a:r>
              <a:endParaRPr lang="en-US" sz="1547" dirty="0">
                <a:solidFill>
                  <a:schemeClr val="tx1">
                    <a:lumMod val="75000"/>
                    <a:lumOff val="25000"/>
                  </a:schemeClr>
                </a:solidFill>
                <a:latin typeface="微软雅黑"/>
                <a:ea typeface="微软雅黑"/>
                <a:cs typeface="Bebas Neue" charset="0"/>
                <a:sym typeface="Bebas Neue" charset="0"/>
              </a:endParaRPr>
            </a:p>
          </p:txBody>
        </p:sp>
        <p:sp>
          <p:nvSpPr>
            <p:cNvPr id="13" name="Rectangle 43">
              <a:extLst>
                <a:ext uri="{FF2B5EF4-FFF2-40B4-BE49-F238E27FC236}">
                  <a16:creationId xmlns="" xmlns:a16="http://schemas.microsoft.com/office/drawing/2014/main" id="{CD4465C7-A406-4D07-AA9C-7008660C154C}"/>
                </a:ext>
              </a:extLst>
            </p:cNvPr>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cs typeface="Lato Light" charset="0"/>
                  <a:sym typeface="Lato Light" charset="0"/>
                </a:rPr>
                <a:t>此处添加详细文本描述，建议与标题相关并符合整体语言风格，语言描述尽量</a:t>
              </a:r>
              <a:endParaRPr lang="en-US" sz="1134" dirty="0">
                <a:solidFill>
                  <a:schemeClr val="tx1">
                    <a:lumMod val="75000"/>
                    <a:lumOff val="25000"/>
                  </a:schemeClr>
                </a:solidFill>
                <a:latin typeface="微软雅黑"/>
                <a:ea typeface="微软雅黑"/>
                <a:cs typeface="Lato Light" charset="0"/>
                <a:sym typeface="Lato Light" charset="0"/>
              </a:endParaRPr>
            </a:p>
          </p:txBody>
        </p:sp>
      </p:grpSp>
      <p:sp>
        <p:nvSpPr>
          <p:cNvPr id="14" name="Rectangle 1">
            <a:extLst>
              <a:ext uri="{FF2B5EF4-FFF2-40B4-BE49-F238E27FC236}">
                <a16:creationId xmlns="" xmlns:a16="http://schemas.microsoft.com/office/drawing/2014/main" id="{0A4B4B60-240D-4CFA-88A6-1D2BCD8A7594}"/>
              </a:ext>
            </a:extLst>
          </p:cNvPr>
          <p:cNvSpPr>
            <a:spLocks/>
          </p:cNvSpPr>
          <p:nvPr/>
        </p:nvSpPr>
        <p:spPr bwMode="auto">
          <a:xfrm>
            <a:off x="1225754" y="4547251"/>
            <a:ext cx="3220069" cy="1412920"/>
          </a:xfrm>
          <a:prstGeom prst="rect">
            <a:avLst/>
          </a:prstGeom>
          <a:noFill/>
          <a:ln w="3175" cap="flat">
            <a:solidFill>
              <a:srgbClr val="36475C"/>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nvGrpSpPr>
          <p:cNvPr id="15" name="Group 41">
            <a:extLst>
              <a:ext uri="{FF2B5EF4-FFF2-40B4-BE49-F238E27FC236}">
                <a16:creationId xmlns="" xmlns:a16="http://schemas.microsoft.com/office/drawing/2014/main" id="{97589B53-B534-4AF5-B834-63FBCF5A0EA5}"/>
              </a:ext>
            </a:extLst>
          </p:cNvPr>
          <p:cNvGrpSpPr>
            <a:grpSpLocks/>
          </p:cNvGrpSpPr>
          <p:nvPr/>
        </p:nvGrpSpPr>
        <p:grpSpPr bwMode="auto">
          <a:xfrm>
            <a:off x="2319677" y="4780003"/>
            <a:ext cx="1894028" cy="1038504"/>
            <a:chOff x="0" y="0"/>
            <a:chExt cx="2419" cy="1343"/>
          </a:xfrm>
        </p:grpSpPr>
        <p:sp>
          <p:nvSpPr>
            <p:cNvPr id="16" name="Rectangle 42">
              <a:extLst>
                <a:ext uri="{FF2B5EF4-FFF2-40B4-BE49-F238E27FC236}">
                  <a16:creationId xmlns="" xmlns:a16="http://schemas.microsoft.com/office/drawing/2014/main" id="{F7AAB661-66ED-4F03-B209-A8FC371098B1}"/>
                </a:ext>
              </a:extLst>
            </p:cNvPr>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547" dirty="0">
                  <a:solidFill>
                    <a:schemeClr val="tx1">
                      <a:lumMod val="75000"/>
                      <a:lumOff val="25000"/>
                    </a:schemeClr>
                  </a:solidFill>
                  <a:latin typeface="微软雅黑"/>
                  <a:ea typeface="微软雅黑"/>
                  <a:cs typeface="Bebas Neue" charset="0"/>
                  <a:sym typeface="Bebas Neue" charset="0"/>
                </a:rPr>
                <a:t>单击此处添加标题</a:t>
              </a:r>
              <a:endParaRPr lang="en-US" sz="1547" dirty="0">
                <a:solidFill>
                  <a:schemeClr val="tx1">
                    <a:lumMod val="75000"/>
                    <a:lumOff val="25000"/>
                  </a:schemeClr>
                </a:solidFill>
                <a:latin typeface="微软雅黑"/>
                <a:ea typeface="微软雅黑"/>
                <a:cs typeface="Bebas Neue" charset="0"/>
                <a:sym typeface="Bebas Neue" charset="0"/>
              </a:endParaRPr>
            </a:p>
          </p:txBody>
        </p:sp>
        <p:sp>
          <p:nvSpPr>
            <p:cNvPr id="17" name="Rectangle 43">
              <a:extLst>
                <a:ext uri="{FF2B5EF4-FFF2-40B4-BE49-F238E27FC236}">
                  <a16:creationId xmlns="" xmlns:a16="http://schemas.microsoft.com/office/drawing/2014/main" id="{C60E7AE2-1575-417C-AC0C-1260959A1282}"/>
                </a:ext>
              </a:extLst>
            </p:cNvPr>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cs typeface="Lato Light" charset="0"/>
                  <a:sym typeface="Lato Light" charset="0"/>
                </a:rPr>
                <a:t>此处添加详细文本描述，建议与标题相关并符合整体语言风格，语言描述尽量</a:t>
              </a:r>
              <a:endParaRPr lang="en-US" sz="1134" dirty="0">
                <a:solidFill>
                  <a:schemeClr val="tx1">
                    <a:lumMod val="75000"/>
                    <a:lumOff val="25000"/>
                  </a:schemeClr>
                </a:solidFill>
                <a:latin typeface="微软雅黑"/>
                <a:ea typeface="微软雅黑"/>
                <a:cs typeface="Lato Light" charset="0"/>
                <a:sym typeface="Lato Light" charset="0"/>
              </a:endParaRPr>
            </a:p>
          </p:txBody>
        </p:sp>
      </p:grpSp>
      <p:sp>
        <p:nvSpPr>
          <p:cNvPr id="18" name="Rectangle 1">
            <a:extLst>
              <a:ext uri="{FF2B5EF4-FFF2-40B4-BE49-F238E27FC236}">
                <a16:creationId xmlns="" xmlns:a16="http://schemas.microsoft.com/office/drawing/2014/main" id="{CC7E9A92-AAD2-40B7-AC72-C5F4A4C9DBBD}"/>
              </a:ext>
            </a:extLst>
          </p:cNvPr>
          <p:cNvSpPr>
            <a:spLocks/>
          </p:cNvSpPr>
          <p:nvPr/>
        </p:nvSpPr>
        <p:spPr bwMode="auto">
          <a:xfrm>
            <a:off x="4879326" y="4547251"/>
            <a:ext cx="3220069" cy="1412920"/>
          </a:xfrm>
          <a:prstGeom prst="rect">
            <a:avLst/>
          </a:prstGeom>
          <a:noFill/>
          <a:ln w="3175" cap="flat">
            <a:solidFill>
              <a:srgbClr val="36475C"/>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nvGrpSpPr>
          <p:cNvPr id="19" name="Group 41">
            <a:extLst>
              <a:ext uri="{FF2B5EF4-FFF2-40B4-BE49-F238E27FC236}">
                <a16:creationId xmlns="" xmlns:a16="http://schemas.microsoft.com/office/drawing/2014/main" id="{D04C7431-4ACF-4179-8C93-06F6A121462B}"/>
              </a:ext>
            </a:extLst>
          </p:cNvPr>
          <p:cNvGrpSpPr>
            <a:grpSpLocks/>
          </p:cNvGrpSpPr>
          <p:nvPr/>
        </p:nvGrpSpPr>
        <p:grpSpPr bwMode="auto">
          <a:xfrm>
            <a:off x="5973248" y="4780003"/>
            <a:ext cx="1894028" cy="1038504"/>
            <a:chOff x="0" y="0"/>
            <a:chExt cx="2419" cy="1343"/>
          </a:xfrm>
        </p:grpSpPr>
        <p:sp>
          <p:nvSpPr>
            <p:cNvPr id="20" name="Rectangle 42">
              <a:extLst>
                <a:ext uri="{FF2B5EF4-FFF2-40B4-BE49-F238E27FC236}">
                  <a16:creationId xmlns="" xmlns:a16="http://schemas.microsoft.com/office/drawing/2014/main" id="{B736ED82-CE82-4CD3-AEF2-7293B2E2B817}"/>
                </a:ext>
              </a:extLst>
            </p:cNvPr>
            <p:cNvSpPr>
              <a:spLocks/>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547" dirty="0">
                  <a:solidFill>
                    <a:schemeClr val="tx1">
                      <a:lumMod val="75000"/>
                      <a:lumOff val="25000"/>
                    </a:schemeClr>
                  </a:solidFill>
                  <a:latin typeface="微软雅黑"/>
                  <a:ea typeface="微软雅黑"/>
                  <a:cs typeface="Bebas Neue" charset="0"/>
                  <a:sym typeface="Bebas Neue" charset="0"/>
                </a:rPr>
                <a:t>单击此处添加标题</a:t>
              </a:r>
              <a:endParaRPr lang="en-US" sz="1547" dirty="0">
                <a:solidFill>
                  <a:schemeClr val="tx1">
                    <a:lumMod val="75000"/>
                    <a:lumOff val="25000"/>
                  </a:schemeClr>
                </a:solidFill>
                <a:latin typeface="微软雅黑"/>
                <a:ea typeface="微软雅黑"/>
                <a:cs typeface="Bebas Neue" charset="0"/>
                <a:sym typeface="Bebas Neue" charset="0"/>
              </a:endParaRPr>
            </a:p>
          </p:txBody>
        </p:sp>
        <p:sp>
          <p:nvSpPr>
            <p:cNvPr id="21" name="Rectangle 43">
              <a:extLst>
                <a:ext uri="{FF2B5EF4-FFF2-40B4-BE49-F238E27FC236}">
                  <a16:creationId xmlns="" xmlns:a16="http://schemas.microsoft.com/office/drawing/2014/main" id="{74E244F0-07BF-4C2C-8998-B8E6AB19A8AE}"/>
                </a:ext>
              </a:extLst>
            </p:cNvPr>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34" dirty="0">
                  <a:solidFill>
                    <a:schemeClr val="tx1">
                      <a:lumMod val="75000"/>
                      <a:lumOff val="25000"/>
                    </a:schemeClr>
                  </a:solidFill>
                  <a:latin typeface="微软雅黑"/>
                  <a:ea typeface="微软雅黑"/>
                  <a:cs typeface="Lato Light" charset="0"/>
                  <a:sym typeface="Lato Light" charset="0"/>
                </a:rPr>
                <a:t>此处添加详细文本描述，建议与标题相关并符合整体语言风格，语言描述尽量</a:t>
              </a:r>
              <a:endParaRPr lang="en-US" sz="1134" dirty="0">
                <a:solidFill>
                  <a:schemeClr val="tx1">
                    <a:lumMod val="75000"/>
                    <a:lumOff val="25000"/>
                  </a:schemeClr>
                </a:solidFill>
                <a:latin typeface="微软雅黑"/>
                <a:ea typeface="微软雅黑"/>
                <a:cs typeface="Lato Light" charset="0"/>
                <a:sym typeface="Lato Light" charset="0"/>
              </a:endParaRPr>
            </a:p>
          </p:txBody>
        </p:sp>
      </p:grpSp>
      <p:grpSp>
        <p:nvGrpSpPr>
          <p:cNvPr id="22" name="Group 6">
            <a:extLst>
              <a:ext uri="{FF2B5EF4-FFF2-40B4-BE49-F238E27FC236}">
                <a16:creationId xmlns="" xmlns:a16="http://schemas.microsoft.com/office/drawing/2014/main" id="{250E7955-1FCF-4156-A884-58C5E15E1C3B}"/>
              </a:ext>
            </a:extLst>
          </p:cNvPr>
          <p:cNvGrpSpPr/>
          <p:nvPr/>
        </p:nvGrpSpPr>
        <p:grpSpPr>
          <a:xfrm>
            <a:off x="5106305" y="4793358"/>
            <a:ext cx="682759" cy="674294"/>
            <a:chOff x="3882408" y="3628838"/>
            <a:chExt cx="519113" cy="519113"/>
          </a:xfrm>
        </p:grpSpPr>
        <p:sp>
          <p:nvSpPr>
            <p:cNvPr id="23" name="Oval 51">
              <a:extLst>
                <a:ext uri="{FF2B5EF4-FFF2-40B4-BE49-F238E27FC236}">
                  <a16:creationId xmlns="" xmlns:a16="http://schemas.microsoft.com/office/drawing/2014/main" id="{F208BE35-AEBF-436F-ABF1-DB2EF80C91A4}"/>
                </a:ext>
              </a:extLst>
            </p:cNvPr>
            <p:cNvSpPr>
              <a:spLocks/>
            </p:cNvSpPr>
            <p:nvPr/>
          </p:nvSpPr>
          <p:spPr bwMode="auto">
            <a:xfrm>
              <a:off x="3882408" y="3628838"/>
              <a:ext cx="519113" cy="519113"/>
            </a:xfrm>
            <a:prstGeom prst="ellipse">
              <a:avLst/>
            </a:prstGeom>
            <a:solidFill>
              <a:srgbClr val="36475C"/>
            </a:solidFill>
            <a:ln>
              <a:noFill/>
            </a:ln>
            <a:extLst/>
          </p:spPr>
          <p:txBody>
            <a:bodyPr lIns="0" tIns="0" rIns="0" bIns="0"/>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sp>
          <p:nvSpPr>
            <p:cNvPr id="24" name="Freeform 6">
              <a:extLst>
                <a:ext uri="{FF2B5EF4-FFF2-40B4-BE49-F238E27FC236}">
                  <a16:creationId xmlns="" xmlns:a16="http://schemas.microsoft.com/office/drawing/2014/main" id="{33067F16-DC10-4609-9BA9-F426F1A9B6FF}"/>
                </a:ext>
              </a:extLst>
            </p:cNvPr>
            <p:cNvSpPr>
              <a:spLocks noEditPoints="1"/>
            </p:cNvSpPr>
            <p:nvPr/>
          </p:nvSpPr>
          <p:spPr bwMode="auto">
            <a:xfrm>
              <a:off x="4014295" y="3748869"/>
              <a:ext cx="268831" cy="276236"/>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grpSp>
      <p:grpSp>
        <p:nvGrpSpPr>
          <p:cNvPr id="25" name="Group 2">
            <a:extLst>
              <a:ext uri="{FF2B5EF4-FFF2-40B4-BE49-F238E27FC236}">
                <a16:creationId xmlns="" xmlns:a16="http://schemas.microsoft.com/office/drawing/2014/main" id="{0F8E1535-CC76-4C01-8CFE-C965B7D0267F}"/>
              </a:ext>
            </a:extLst>
          </p:cNvPr>
          <p:cNvGrpSpPr/>
          <p:nvPr/>
        </p:nvGrpSpPr>
        <p:grpSpPr>
          <a:xfrm>
            <a:off x="5106305" y="3050044"/>
            <a:ext cx="682759" cy="674294"/>
            <a:chOff x="3882408" y="2286727"/>
            <a:chExt cx="519113" cy="519113"/>
          </a:xfrm>
        </p:grpSpPr>
        <p:sp>
          <p:nvSpPr>
            <p:cNvPr id="26" name="Oval 51">
              <a:extLst>
                <a:ext uri="{FF2B5EF4-FFF2-40B4-BE49-F238E27FC236}">
                  <a16:creationId xmlns="" xmlns:a16="http://schemas.microsoft.com/office/drawing/2014/main" id="{A37EE046-ECC2-4296-8B8C-70AFDB028036}"/>
                </a:ext>
              </a:extLst>
            </p:cNvPr>
            <p:cNvSpPr>
              <a:spLocks/>
            </p:cNvSpPr>
            <p:nvPr/>
          </p:nvSpPr>
          <p:spPr bwMode="auto">
            <a:xfrm>
              <a:off x="3882408" y="2286727"/>
              <a:ext cx="519113" cy="519113"/>
            </a:xfrm>
            <a:prstGeom prst="ellipse">
              <a:avLst/>
            </a:prstGeom>
            <a:solidFill>
              <a:srgbClr val="36475C"/>
            </a:solidFill>
            <a:ln>
              <a:noFill/>
            </a:ln>
            <a:extLst/>
          </p:spPr>
          <p:txBody>
            <a:bodyPr lIns="0" tIns="0" rIns="0" bIns="0"/>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sp>
          <p:nvSpPr>
            <p:cNvPr id="27" name="Freeform 7">
              <a:extLst>
                <a:ext uri="{FF2B5EF4-FFF2-40B4-BE49-F238E27FC236}">
                  <a16:creationId xmlns="" xmlns:a16="http://schemas.microsoft.com/office/drawing/2014/main" id="{34964C5B-32ED-47FC-AE99-9E3EBBEE890A}"/>
                </a:ext>
              </a:extLst>
            </p:cNvPr>
            <p:cNvSpPr>
              <a:spLocks/>
            </p:cNvSpPr>
            <p:nvPr/>
          </p:nvSpPr>
          <p:spPr bwMode="auto">
            <a:xfrm>
              <a:off x="3993143" y="2389474"/>
              <a:ext cx="292530" cy="297714"/>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FFFFFF"/>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grpSp>
        <p:nvGrpSpPr>
          <p:cNvPr id="28" name="Group 5">
            <a:extLst>
              <a:ext uri="{FF2B5EF4-FFF2-40B4-BE49-F238E27FC236}">
                <a16:creationId xmlns="" xmlns:a16="http://schemas.microsoft.com/office/drawing/2014/main" id="{6824A70D-E4F4-4951-8F51-3E13E06B7A61}"/>
              </a:ext>
            </a:extLst>
          </p:cNvPr>
          <p:cNvGrpSpPr/>
          <p:nvPr/>
        </p:nvGrpSpPr>
        <p:grpSpPr>
          <a:xfrm>
            <a:off x="1452732" y="4793358"/>
            <a:ext cx="682759" cy="674294"/>
            <a:chOff x="1104536" y="3628838"/>
            <a:chExt cx="519113" cy="519113"/>
          </a:xfrm>
        </p:grpSpPr>
        <p:sp>
          <p:nvSpPr>
            <p:cNvPr id="29" name="Oval 51">
              <a:extLst>
                <a:ext uri="{FF2B5EF4-FFF2-40B4-BE49-F238E27FC236}">
                  <a16:creationId xmlns="" xmlns:a16="http://schemas.microsoft.com/office/drawing/2014/main" id="{8863C3BA-AC43-4D7B-9323-DFA70F4183CA}"/>
                </a:ext>
              </a:extLst>
            </p:cNvPr>
            <p:cNvSpPr>
              <a:spLocks/>
            </p:cNvSpPr>
            <p:nvPr/>
          </p:nvSpPr>
          <p:spPr bwMode="auto">
            <a:xfrm>
              <a:off x="1104536" y="3628838"/>
              <a:ext cx="519113" cy="519113"/>
            </a:xfrm>
            <a:prstGeom prst="ellipse">
              <a:avLst/>
            </a:prstGeom>
            <a:solidFill>
              <a:srgbClr val="36475C"/>
            </a:solidFill>
            <a:ln>
              <a:noFill/>
            </a:ln>
            <a:extLst/>
          </p:spPr>
          <p:txBody>
            <a:bodyPr lIns="0" tIns="0" rIns="0" bIns="0"/>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sp>
          <p:nvSpPr>
            <p:cNvPr id="30" name="Freeform 8">
              <a:extLst>
                <a:ext uri="{FF2B5EF4-FFF2-40B4-BE49-F238E27FC236}">
                  <a16:creationId xmlns="" xmlns:a16="http://schemas.microsoft.com/office/drawing/2014/main" id="{9D6FDC1F-8FCE-44D2-BFEA-C3FAE3E4E789}"/>
                </a:ext>
              </a:extLst>
            </p:cNvPr>
            <p:cNvSpPr>
              <a:spLocks noEditPoints="1"/>
            </p:cNvSpPr>
            <p:nvPr/>
          </p:nvSpPr>
          <p:spPr bwMode="auto">
            <a:xfrm>
              <a:off x="1237821" y="3770666"/>
              <a:ext cx="241429" cy="242169"/>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grpSp>
        <p:nvGrpSpPr>
          <p:cNvPr id="31" name="Group 1">
            <a:extLst>
              <a:ext uri="{FF2B5EF4-FFF2-40B4-BE49-F238E27FC236}">
                <a16:creationId xmlns="" xmlns:a16="http://schemas.microsoft.com/office/drawing/2014/main" id="{CEA042A5-603C-46F2-89D4-B13D60933FD1}"/>
              </a:ext>
            </a:extLst>
          </p:cNvPr>
          <p:cNvGrpSpPr/>
          <p:nvPr/>
        </p:nvGrpSpPr>
        <p:grpSpPr>
          <a:xfrm>
            <a:off x="1452732" y="3050044"/>
            <a:ext cx="682759" cy="674294"/>
            <a:chOff x="1104536" y="2286727"/>
            <a:chExt cx="519113" cy="519113"/>
          </a:xfrm>
        </p:grpSpPr>
        <p:sp>
          <p:nvSpPr>
            <p:cNvPr id="32" name="Oval 51">
              <a:extLst>
                <a:ext uri="{FF2B5EF4-FFF2-40B4-BE49-F238E27FC236}">
                  <a16:creationId xmlns="" xmlns:a16="http://schemas.microsoft.com/office/drawing/2014/main" id="{19B6E3DA-4E93-4ED9-9BED-2E6729FB78AE}"/>
                </a:ext>
              </a:extLst>
            </p:cNvPr>
            <p:cNvSpPr>
              <a:spLocks/>
            </p:cNvSpPr>
            <p:nvPr/>
          </p:nvSpPr>
          <p:spPr bwMode="auto">
            <a:xfrm>
              <a:off x="1104536" y="2286727"/>
              <a:ext cx="519113" cy="519113"/>
            </a:xfrm>
            <a:prstGeom prst="ellipse">
              <a:avLst/>
            </a:prstGeom>
            <a:solidFill>
              <a:srgbClr val="36475C"/>
            </a:solidFill>
            <a:ln>
              <a:noFill/>
            </a:ln>
            <a:extLst/>
          </p:spPr>
          <p:txBody>
            <a:bodyPr lIns="0" tIns="0" rIns="0" bIns="0"/>
            <a:lstStyle/>
            <a:p>
              <a:pPr algn="ctr" fontAlgn="base">
                <a:spcBef>
                  <a:spcPct val="0"/>
                </a:spcBef>
                <a:spcAft>
                  <a:spcPct val="0"/>
                </a:spcAft>
                <a:defRPr/>
              </a:pPr>
              <a:endParaRPr lang="en-US" sz="2887" kern="0" dirty="0">
                <a:solidFill>
                  <a:srgbClr val="000000"/>
                </a:solidFill>
                <a:latin typeface="微软雅黑"/>
                <a:ea typeface="微软雅黑"/>
                <a:sym typeface="Gill Sans" charset="0"/>
              </a:endParaRPr>
            </a:p>
          </p:txBody>
        </p:sp>
        <p:sp>
          <p:nvSpPr>
            <p:cNvPr id="33" name="Freeform 9">
              <a:extLst>
                <a:ext uri="{FF2B5EF4-FFF2-40B4-BE49-F238E27FC236}">
                  <a16:creationId xmlns="" xmlns:a16="http://schemas.microsoft.com/office/drawing/2014/main" id="{1C7B25A7-AF1B-4A52-BF40-F1F1BB0B719D}"/>
                </a:ext>
              </a:extLst>
            </p:cNvPr>
            <p:cNvSpPr>
              <a:spLocks noEditPoints="1"/>
            </p:cNvSpPr>
            <p:nvPr/>
          </p:nvSpPr>
          <p:spPr bwMode="auto">
            <a:xfrm>
              <a:off x="1215337" y="2432230"/>
              <a:ext cx="278458" cy="22439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FFFFFF"/>
            </a:solidFill>
            <a:ln>
              <a:noFill/>
            </a:ln>
          </p:spPr>
          <p:txBody>
            <a:bodyPr vert="horz" wrap="square" lIns="94275" tIns="47137" rIns="94275" bIns="47137" numCol="1" anchor="t" anchorCtr="0" compatLnSpc="1">
              <a:prstTxWarp prst="textNoShape">
                <a:avLst/>
              </a:prstTxWarp>
            </a:bodyPr>
            <a:lstStyle/>
            <a:p>
              <a:pPr algn="ctr" fontAlgn="base">
                <a:spcBef>
                  <a:spcPct val="0"/>
                </a:spcBef>
                <a:spcAft>
                  <a:spcPct val="0"/>
                </a:spcAft>
                <a:defRPr/>
              </a:pPr>
              <a:endParaRPr lang="en-US" sz="2887" kern="0">
                <a:solidFill>
                  <a:srgbClr val="000000"/>
                </a:solidFill>
                <a:latin typeface="微软雅黑"/>
                <a:ea typeface="微软雅黑"/>
                <a:sym typeface="Gill Sans" charset="0"/>
              </a:endParaRPr>
            </a:p>
          </p:txBody>
        </p:sp>
      </p:grpSp>
    </p:spTree>
    <p:extLst>
      <p:ext uri="{BB962C8B-B14F-4D97-AF65-F5344CB8AC3E}">
        <p14:creationId xmlns:p14="http://schemas.microsoft.com/office/powerpoint/2010/main" val="3597348597"/>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22" presetClass="entr" presetSubtype="2"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right)">
                                      <p:cBhvr>
                                        <p:cTn id="29" dur="500"/>
                                        <p:tgtEl>
                                          <p:spTgt spid="10"/>
                                        </p:tgtEl>
                                      </p:cBhvr>
                                    </p:animEffect>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3000"/>
                            </p:stCondLst>
                            <p:childTnLst>
                              <p:par>
                                <p:cTn id="42" presetID="22" presetClass="entr" presetSubtype="8"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right)">
                                      <p:cBhvr>
                                        <p:cTn id="47" dur="500"/>
                                        <p:tgtEl>
                                          <p:spTgt spid="14"/>
                                        </p:tgtEl>
                                      </p:cBhvr>
                                    </p:animEffect>
                                  </p:childTnLst>
                                </p:cTn>
                              </p:par>
                            </p:childTnLst>
                          </p:cTn>
                        </p:par>
                        <p:par>
                          <p:cTn id="48" fill="hold">
                            <p:stCondLst>
                              <p:cond delay="3500"/>
                            </p:stCondLst>
                            <p:childTnLst>
                              <p:par>
                                <p:cTn id="49" presetID="53" presetClass="entr" presetSubtype="16"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right)">
                                      <p:cBhvr>
                                        <p:cTn id="60" dur="500"/>
                                        <p:tgtEl>
                                          <p:spTgt spid="18"/>
                                        </p:tgtEl>
                                      </p:cBhvr>
                                    </p:animEffect>
                                  </p:childTnLst>
                                </p:cTn>
                              </p:par>
                            </p:childTnLst>
                          </p:cTn>
                        </p:par>
                        <p:par>
                          <p:cTn id="61" fill="hold">
                            <p:stCondLst>
                              <p:cond delay="4500"/>
                            </p:stCondLst>
                            <p:childTnLst>
                              <p:par>
                                <p:cTn id="62" presetID="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1+#ppt_w/2"/>
                                          </p:val>
                                        </p:tav>
                                        <p:tav tm="100000">
                                          <p:val>
                                            <p:strVal val="#ppt_x"/>
                                          </p:val>
                                        </p:tav>
                                      </p:tavLst>
                                    </p:anim>
                                    <p:anim calcmode="lin" valueType="num">
                                      <p:cBhvr additive="base">
                                        <p:cTn id="6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8"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完成情况</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pSp>
        <p:nvGrpSpPr>
          <p:cNvPr id="4" name="组合 3">
            <a:extLst>
              <a:ext uri="{FF2B5EF4-FFF2-40B4-BE49-F238E27FC236}">
                <a16:creationId xmlns="" xmlns:a16="http://schemas.microsoft.com/office/drawing/2014/main" id="{9560CE78-40DE-444E-9746-460CA3DB66B3}"/>
              </a:ext>
            </a:extLst>
          </p:cNvPr>
          <p:cNvGrpSpPr/>
          <p:nvPr/>
        </p:nvGrpSpPr>
        <p:grpSpPr>
          <a:xfrm>
            <a:off x="1325331" y="1984211"/>
            <a:ext cx="34374" cy="2257611"/>
            <a:chOff x="1331651" y="1597980"/>
            <a:chExt cx="36000" cy="2364481"/>
          </a:xfrm>
          <a:solidFill>
            <a:srgbClr val="36475C"/>
          </a:solidFill>
        </p:grpSpPr>
        <p:cxnSp>
          <p:nvCxnSpPr>
            <p:cNvPr id="5" name="直接连接符 4">
              <a:extLst>
                <a:ext uri="{FF2B5EF4-FFF2-40B4-BE49-F238E27FC236}">
                  <a16:creationId xmlns="" xmlns:a16="http://schemas.microsoft.com/office/drawing/2014/main" id="{8F343EE9-66D4-4580-A6CE-61108077C55C}"/>
                </a:ext>
              </a:extLst>
            </p:cNvPr>
            <p:cNvCxnSpPr/>
            <p:nvPr/>
          </p:nvCxnSpPr>
          <p:spPr>
            <a:xfrm>
              <a:off x="1331651" y="1597980"/>
              <a:ext cx="0" cy="2364481"/>
            </a:xfrm>
            <a:prstGeom prst="line">
              <a:avLst/>
            </a:prstGeom>
            <a:grpFill/>
            <a:ln>
              <a:solidFill>
                <a:srgbClr val="36475C"/>
              </a:solidFill>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 xmlns:a16="http://schemas.microsoft.com/office/drawing/2014/main" id="{19678E3D-3E8D-48F7-9C4F-D9BEFD3497ED}"/>
                </a:ext>
              </a:extLst>
            </p:cNvPr>
            <p:cNvSpPr/>
            <p:nvPr/>
          </p:nvSpPr>
          <p:spPr>
            <a:xfrm>
              <a:off x="1331651" y="1597980"/>
              <a:ext cx="36000" cy="1080000"/>
            </a:xfrm>
            <a:prstGeom prst="rect">
              <a:avLst/>
            </a:prstGeom>
            <a:grpFill/>
            <a:ln>
              <a:solidFill>
                <a:srgbClr val="3647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12">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a:extLst>
              <a:ext uri="{FF2B5EF4-FFF2-40B4-BE49-F238E27FC236}">
                <a16:creationId xmlns="" xmlns:a16="http://schemas.microsoft.com/office/drawing/2014/main" id="{43E66961-0BCF-451E-9C65-44BCDCA69FFA}"/>
              </a:ext>
            </a:extLst>
          </p:cNvPr>
          <p:cNvGrpSpPr/>
          <p:nvPr/>
        </p:nvGrpSpPr>
        <p:grpSpPr>
          <a:xfrm flipV="1">
            <a:off x="3627029" y="3279603"/>
            <a:ext cx="34374" cy="2282289"/>
            <a:chOff x="1331651" y="1572132"/>
            <a:chExt cx="36000" cy="2390327"/>
          </a:xfrm>
          <a:solidFill>
            <a:schemeClr val="bg1">
              <a:lumMod val="50000"/>
            </a:schemeClr>
          </a:solidFill>
        </p:grpSpPr>
        <p:cxnSp>
          <p:nvCxnSpPr>
            <p:cNvPr id="8" name="直接连接符 7">
              <a:extLst>
                <a:ext uri="{FF2B5EF4-FFF2-40B4-BE49-F238E27FC236}">
                  <a16:creationId xmlns="" xmlns:a16="http://schemas.microsoft.com/office/drawing/2014/main" id="{993C5EEF-3F8F-469D-BB08-580B4E21EB99}"/>
                </a:ext>
              </a:extLst>
            </p:cNvPr>
            <p:cNvCxnSpPr/>
            <p:nvPr/>
          </p:nvCxnSpPr>
          <p:spPr>
            <a:xfrm>
              <a:off x="1331651" y="1576008"/>
              <a:ext cx="0" cy="2386451"/>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 xmlns:a16="http://schemas.microsoft.com/office/drawing/2014/main" id="{0ED7992F-DE6E-4BF0-A984-4C71B78C441D}"/>
                </a:ext>
              </a:extLst>
            </p:cNvPr>
            <p:cNvSpPr/>
            <p:nvPr/>
          </p:nvSpPr>
          <p:spPr>
            <a:xfrm>
              <a:off x="1331651" y="1572132"/>
              <a:ext cx="36000" cy="1080000"/>
            </a:xfrm>
            <a:prstGeom prst="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12">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a:extLst>
              <a:ext uri="{FF2B5EF4-FFF2-40B4-BE49-F238E27FC236}">
                <a16:creationId xmlns="" xmlns:a16="http://schemas.microsoft.com/office/drawing/2014/main" id="{90C805CC-1AE9-4ED1-8400-3257442017DD}"/>
              </a:ext>
            </a:extLst>
          </p:cNvPr>
          <p:cNvGrpSpPr/>
          <p:nvPr/>
        </p:nvGrpSpPr>
        <p:grpSpPr>
          <a:xfrm>
            <a:off x="5928727" y="1984211"/>
            <a:ext cx="34374" cy="2257611"/>
            <a:chOff x="1331651" y="1597980"/>
            <a:chExt cx="36000" cy="2364481"/>
          </a:xfrm>
          <a:solidFill>
            <a:srgbClr val="36475C"/>
          </a:solidFill>
        </p:grpSpPr>
        <p:cxnSp>
          <p:nvCxnSpPr>
            <p:cNvPr id="11" name="直接连接符 10">
              <a:extLst>
                <a:ext uri="{FF2B5EF4-FFF2-40B4-BE49-F238E27FC236}">
                  <a16:creationId xmlns="" xmlns:a16="http://schemas.microsoft.com/office/drawing/2014/main" id="{A71C9992-C6D8-46BC-A929-89284F5F8B82}"/>
                </a:ext>
              </a:extLst>
            </p:cNvPr>
            <p:cNvCxnSpPr/>
            <p:nvPr/>
          </p:nvCxnSpPr>
          <p:spPr>
            <a:xfrm>
              <a:off x="1331651" y="1597980"/>
              <a:ext cx="0" cy="2364481"/>
            </a:xfrm>
            <a:prstGeom prst="line">
              <a:avLst/>
            </a:prstGeom>
            <a:grpFill/>
            <a:ln>
              <a:solidFill>
                <a:srgbClr val="36475C"/>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82676AD0-AF7E-45AA-9B07-6B434D497E30}"/>
                </a:ext>
              </a:extLst>
            </p:cNvPr>
            <p:cNvSpPr/>
            <p:nvPr/>
          </p:nvSpPr>
          <p:spPr>
            <a:xfrm>
              <a:off x="1331651" y="1597980"/>
              <a:ext cx="36000" cy="1080000"/>
            </a:xfrm>
            <a:prstGeom prst="rect">
              <a:avLst/>
            </a:prstGeom>
            <a:grpFill/>
            <a:ln>
              <a:solidFill>
                <a:srgbClr val="3647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12">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a:extLst>
              <a:ext uri="{FF2B5EF4-FFF2-40B4-BE49-F238E27FC236}">
                <a16:creationId xmlns="" xmlns:a16="http://schemas.microsoft.com/office/drawing/2014/main" id="{FAA044AA-E507-4552-AFB1-707E67E26E8E}"/>
              </a:ext>
            </a:extLst>
          </p:cNvPr>
          <p:cNvGrpSpPr/>
          <p:nvPr/>
        </p:nvGrpSpPr>
        <p:grpSpPr>
          <a:xfrm flipV="1">
            <a:off x="8230423" y="3279602"/>
            <a:ext cx="34374" cy="2282290"/>
            <a:chOff x="1331651" y="1572132"/>
            <a:chExt cx="36000" cy="2390328"/>
          </a:xfrm>
          <a:solidFill>
            <a:schemeClr val="bg1">
              <a:lumMod val="50000"/>
            </a:schemeClr>
          </a:solidFill>
        </p:grpSpPr>
        <p:cxnSp>
          <p:nvCxnSpPr>
            <p:cNvPr id="14" name="直接连接符 13">
              <a:extLst>
                <a:ext uri="{FF2B5EF4-FFF2-40B4-BE49-F238E27FC236}">
                  <a16:creationId xmlns="" xmlns:a16="http://schemas.microsoft.com/office/drawing/2014/main" id="{2F29F826-611E-4662-A751-86DE2C7A8452}"/>
                </a:ext>
              </a:extLst>
            </p:cNvPr>
            <p:cNvCxnSpPr/>
            <p:nvPr/>
          </p:nvCxnSpPr>
          <p:spPr>
            <a:xfrm>
              <a:off x="1331651" y="1576008"/>
              <a:ext cx="0" cy="2386452"/>
            </a:xfrm>
            <a:prstGeom prst="line">
              <a:avLst/>
            </a:prstGeom>
            <a:grp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a:extLst>
                <a:ext uri="{FF2B5EF4-FFF2-40B4-BE49-F238E27FC236}">
                  <a16:creationId xmlns="" xmlns:a16="http://schemas.microsoft.com/office/drawing/2014/main" id="{B8EA60C9-3FE3-42B7-80D0-2B33F8A89961}"/>
                </a:ext>
              </a:extLst>
            </p:cNvPr>
            <p:cNvSpPr/>
            <p:nvPr/>
          </p:nvSpPr>
          <p:spPr>
            <a:xfrm>
              <a:off x="1331651" y="1572132"/>
              <a:ext cx="36000" cy="1080000"/>
            </a:xfrm>
            <a:prstGeom prst="rect">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1812">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a:extLst>
              <a:ext uri="{FF2B5EF4-FFF2-40B4-BE49-F238E27FC236}">
                <a16:creationId xmlns="" xmlns:a16="http://schemas.microsoft.com/office/drawing/2014/main" id="{8A9800BC-EBBF-4033-A8B7-5A6187F4DAC9}"/>
              </a:ext>
            </a:extLst>
          </p:cNvPr>
          <p:cNvGrpSpPr/>
          <p:nvPr/>
        </p:nvGrpSpPr>
        <p:grpSpPr>
          <a:xfrm>
            <a:off x="1325332" y="3279602"/>
            <a:ext cx="2005009" cy="971314"/>
            <a:chOff x="1331651" y="2945166"/>
            <a:chExt cx="2099921" cy="1017295"/>
          </a:xfrm>
          <a:solidFill>
            <a:srgbClr val="298EC0"/>
          </a:solidFill>
        </p:grpSpPr>
        <p:sp>
          <p:nvSpPr>
            <p:cNvPr id="17" name="矩形 16">
              <a:extLst>
                <a:ext uri="{FF2B5EF4-FFF2-40B4-BE49-F238E27FC236}">
                  <a16:creationId xmlns="" xmlns:a16="http://schemas.microsoft.com/office/drawing/2014/main" id="{3AFB6DA1-ADD2-4027-A844-9A6BA1920B86}"/>
                </a:ext>
              </a:extLst>
            </p:cNvPr>
            <p:cNvSpPr/>
            <p:nvPr/>
          </p:nvSpPr>
          <p:spPr>
            <a:xfrm>
              <a:off x="1331651" y="2945166"/>
              <a:ext cx="2099921" cy="1017295"/>
            </a:xfrm>
            <a:prstGeom prst="rect">
              <a:avLst/>
            </a:prstGeom>
            <a:solidFill>
              <a:srgbClr val="36475C"/>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17">
              <a:extLst>
                <a:ext uri="{FF2B5EF4-FFF2-40B4-BE49-F238E27FC236}">
                  <a16:creationId xmlns="" xmlns:a16="http://schemas.microsoft.com/office/drawing/2014/main" id="{98C2ECAD-3555-4A84-9664-88FAFF8FBCAC}"/>
                </a:ext>
              </a:extLst>
            </p:cNvPr>
            <p:cNvSpPr txBox="1"/>
            <p:nvPr/>
          </p:nvSpPr>
          <p:spPr>
            <a:xfrm>
              <a:off x="1419945" y="3543679"/>
              <a:ext cx="1923330" cy="395313"/>
            </a:xfrm>
            <a:prstGeom prst="rect">
              <a:avLst/>
            </a:prstGeom>
            <a:no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1901" dirty="0">
                  <a:sym typeface="Arial" panose="020B0604020202020204" pitchFamily="34" charset="0"/>
                </a:rPr>
                <a:t>YOUR TITLE</a:t>
              </a:r>
              <a:endParaRPr lang="zh-CN" altLang="en-US" sz="1901" dirty="0">
                <a:sym typeface="Arial" panose="020B0604020202020204" pitchFamily="34" charset="0"/>
              </a:endParaRPr>
            </a:p>
          </p:txBody>
        </p:sp>
        <p:sp>
          <p:nvSpPr>
            <p:cNvPr id="19" name="文本框 18">
              <a:extLst>
                <a:ext uri="{FF2B5EF4-FFF2-40B4-BE49-F238E27FC236}">
                  <a16:creationId xmlns="" xmlns:a16="http://schemas.microsoft.com/office/drawing/2014/main" id="{59F875AF-54CA-4EB9-80B9-924E21419EC9}"/>
                </a:ext>
              </a:extLst>
            </p:cNvPr>
            <p:cNvSpPr txBox="1"/>
            <p:nvPr/>
          </p:nvSpPr>
          <p:spPr>
            <a:xfrm>
              <a:off x="1843808" y="2945166"/>
              <a:ext cx="1075605" cy="703016"/>
            </a:xfrm>
            <a:prstGeom prst="rect">
              <a:avLst/>
            </a:prstGeom>
            <a:no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3802" dirty="0">
                  <a:sym typeface="Arial" panose="020B0604020202020204" pitchFamily="34" charset="0"/>
                </a:rPr>
                <a:t>1</a:t>
              </a:r>
              <a:endParaRPr lang="zh-CN" altLang="en-US" sz="3802" dirty="0">
                <a:sym typeface="Arial" panose="020B0604020202020204" pitchFamily="34" charset="0"/>
              </a:endParaRPr>
            </a:p>
          </p:txBody>
        </p:sp>
      </p:grpSp>
      <p:grpSp>
        <p:nvGrpSpPr>
          <p:cNvPr id="20" name="组合 19">
            <a:extLst>
              <a:ext uri="{FF2B5EF4-FFF2-40B4-BE49-F238E27FC236}">
                <a16:creationId xmlns="" xmlns:a16="http://schemas.microsoft.com/office/drawing/2014/main" id="{ED9DC647-1A0D-43E3-B36F-4A3E184CC83C}"/>
              </a:ext>
            </a:extLst>
          </p:cNvPr>
          <p:cNvGrpSpPr/>
          <p:nvPr/>
        </p:nvGrpSpPr>
        <p:grpSpPr>
          <a:xfrm>
            <a:off x="3627030" y="3279598"/>
            <a:ext cx="2005009" cy="971313"/>
            <a:chOff x="3742306" y="2945166"/>
            <a:chExt cx="2099921" cy="1017295"/>
          </a:xfrm>
        </p:grpSpPr>
        <p:sp>
          <p:nvSpPr>
            <p:cNvPr id="21" name="矩形 20">
              <a:extLst>
                <a:ext uri="{FF2B5EF4-FFF2-40B4-BE49-F238E27FC236}">
                  <a16:creationId xmlns="" xmlns:a16="http://schemas.microsoft.com/office/drawing/2014/main" id="{ED1B1009-9634-415F-84A9-8DE82C647EF5}"/>
                </a:ext>
              </a:extLst>
            </p:cNvPr>
            <p:cNvSpPr/>
            <p:nvPr/>
          </p:nvSpPr>
          <p:spPr>
            <a:xfrm flipV="1">
              <a:off x="3742306" y="2945166"/>
              <a:ext cx="2099921" cy="101729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a:extLst>
                <a:ext uri="{FF2B5EF4-FFF2-40B4-BE49-F238E27FC236}">
                  <a16:creationId xmlns="" xmlns:a16="http://schemas.microsoft.com/office/drawing/2014/main" id="{C9CAF9C1-1AEB-41A7-BB55-FB581800FBA5}"/>
                </a:ext>
              </a:extLst>
            </p:cNvPr>
            <p:cNvSpPr txBox="1"/>
            <p:nvPr/>
          </p:nvSpPr>
          <p:spPr>
            <a:xfrm>
              <a:off x="3830599" y="3543679"/>
              <a:ext cx="1923330" cy="404545"/>
            </a:xfrm>
            <a:prstGeom prst="rect">
              <a:avLst/>
            </a:prstGeom>
            <a:noFill/>
          </p:spPr>
          <p:txBody>
            <a:bodyPr wrap="square" rtlCol="0">
              <a:spAutoFit/>
            </a:bodyPr>
            <a:lstStyle/>
            <a:p>
              <a:pPr algn="ctr">
                <a:spcBef>
                  <a:spcPts val="955"/>
                </a:spcBef>
              </a:pPr>
              <a:r>
                <a:rPr lang="en-US" altLang="zh-CN" sz="1910" dirty="0">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91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a:extLst>
                <a:ext uri="{FF2B5EF4-FFF2-40B4-BE49-F238E27FC236}">
                  <a16:creationId xmlns="" xmlns:a16="http://schemas.microsoft.com/office/drawing/2014/main" id="{445725A1-CFA6-4159-8DF1-4D6631C01E42}"/>
                </a:ext>
              </a:extLst>
            </p:cNvPr>
            <p:cNvSpPr txBox="1"/>
            <p:nvPr/>
          </p:nvSpPr>
          <p:spPr>
            <a:xfrm>
              <a:off x="4270418" y="3042093"/>
              <a:ext cx="1075605" cy="712252"/>
            </a:xfrm>
            <a:prstGeom prst="rect">
              <a:avLst/>
            </a:prstGeom>
            <a:noFill/>
          </p:spPr>
          <p:txBody>
            <a:bodyPr wrap="square" rtlCol="0">
              <a:spAutoFit/>
            </a:bodyPr>
            <a:lstStyle/>
            <a:p>
              <a:pPr algn="ctr">
                <a:spcBef>
                  <a:spcPts val="955"/>
                </a:spcBef>
              </a:pPr>
              <a:r>
                <a:rPr lang="en-US" altLang="zh-CN" sz="3819"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381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a:extLst>
              <a:ext uri="{FF2B5EF4-FFF2-40B4-BE49-F238E27FC236}">
                <a16:creationId xmlns="" xmlns:a16="http://schemas.microsoft.com/office/drawing/2014/main" id="{561E680C-11DE-405A-99FB-C8130FDE75E0}"/>
              </a:ext>
            </a:extLst>
          </p:cNvPr>
          <p:cNvGrpSpPr/>
          <p:nvPr/>
        </p:nvGrpSpPr>
        <p:grpSpPr>
          <a:xfrm>
            <a:off x="5928728" y="3279602"/>
            <a:ext cx="2005009" cy="971314"/>
            <a:chOff x="6152961" y="2945166"/>
            <a:chExt cx="2099921" cy="1017295"/>
          </a:xfrm>
          <a:solidFill>
            <a:srgbClr val="298EC0"/>
          </a:solidFill>
        </p:grpSpPr>
        <p:sp>
          <p:nvSpPr>
            <p:cNvPr id="25" name="矩形 24">
              <a:extLst>
                <a:ext uri="{FF2B5EF4-FFF2-40B4-BE49-F238E27FC236}">
                  <a16:creationId xmlns="" xmlns:a16="http://schemas.microsoft.com/office/drawing/2014/main" id="{E096117F-7375-4B3F-9D97-732AC00F6194}"/>
                </a:ext>
              </a:extLst>
            </p:cNvPr>
            <p:cNvSpPr/>
            <p:nvPr/>
          </p:nvSpPr>
          <p:spPr>
            <a:xfrm>
              <a:off x="6152961" y="2945166"/>
              <a:ext cx="2099921" cy="1017295"/>
            </a:xfrm>
            <a:prstGeom prst="rect">
              <a:avLst/>
            </a:prstGeom>
            <a:solidFill>
              <a:srgbClr val="36475C"/>
            </a:solid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p>
              <a:pPr algn="ctr">
                <a:lnSpc>
                  <a:spcPct val="130000"/>
                </a:lnSpc>
              </a:pPr>
              <a:endParaRPr lang="zh-CN" altLang="en-US" sz="1811"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a:extLst>
                <a:ext uri="{FF2B5EF4-FFF2-40B4-BE49-F238E27FC236}">
                  <a16:creationId xmlns="" xmlns:a16="http://schemas.microsoft.com/office/drawing/2014/main" id="{F307D877-FEB7-47BE-B02C-4C4EF3AAE5C3}"/>
                </a:ext>
              </a:extLst>
            </p:cNvPr>
            <p:cNvSpPr txBox="1"/>
            <p:nvPr/>
          </p:nvSpPr>
          <p:spPr>
            <a:xfrm>
              <a:off x="6246353" y="3543679"/>
              <a:ext cx="1923330" cy="395313"/>
            </a:xfrm>
            <a:prstGeom prst="rect">
              <a:avLst/>
            </a:prstGeom>
            <a:no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1901" dirty="0">
                  <a:sym typeface="Arial" panose="020B0604020202020204" pitchFamily="34" charset="0"/>
                </a:rPr>
                <a:t>YOUR TITLE</a:t>
              </a:r>
              <a:endParaRPr lang="zh-CN" altLang="en-US" sz="1901" dirty="0">
                <a:sym typeface="Arial" panose="020B0604020202020204" pitchFamily="34" charset="0"/>
              </a:endParaRPr>
            </a:p>
          </p:txBody>
        </p:sp>
        <p:sp>
          <p:nvSpPr>
            <p:cNvPr id="27" name="文本框 26">
              <a:extLst>
                <a:ext uri="{FF2B5EF4-FFF2-40B4-BE49-F238E27FC236}">
                  <a16:creationId xmlns="" xmlns:a16="http://schemas.microsoft.com/office/drawing/2014/main" id="{90918635-4BCE-45C9-B03F-D19398BD2338}"/>
                </a:ext>
              </a:extLst>
            </p:cNvPr>
            <p:cNvSpPr txBox="1"/>
            <p:nvPr/>
          </p:nvSpPr>
          <p:spPr>
            <a:xfrm>
              <a:off x="6665116" y="3042093"/>
              <a:ext cx="1075605" cy="703016"/>
            </a:xfrm>
            <a:prstGeom prst="rect">
              <a:avLst/>
            </a:prstGeom>
            <a:noFill/>
            <a:ln w="25400" cap="flat" cmpd="sng" algn="ctr">
              <a:noFill/>
              <a:prstDash val="solid"/>
            </a:ln>
            <a:effectLst/>
          </p:spPr>
          <p:txBody>
            <a:bodyPr rot="0" spcFirstLastPara="0" vertOverflow="overflow" horzOverflow="overflow" vert="horz" wrap="square" lIns="87290" tIns="43644" rIns="87290" bIns="43644"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3802" dirty="0">
                  <a:sym typeface="Arial" panose="020B0604020202020204" pitchFamily="34" charset="0"/>
                </a:rPr>
                <a:t>3</a:t>
              </a:r>
              <a:endParaRPr lang="zh-CN" altLang="en-US" sz="3802" dirty="0">
                <a:sym typeface="Arial" panose="020B0604020202020204" pitchFamily="34" charset="0"/>
              </a:endParaRPr>
            </a:p>
          </p:txBody>
        </p:sp>
      </p:grpSp>
      <p:grpSp>
        <p:nvGrpSpPr>
          <p:cNvPr id="28" name="组合 27">
            <a:extLst>
              <a:ext uri="{FF2B5EF4-FFF2-40B4-BE49-F238E27FC236}">
                <a16:creationId xmlns="" xmlns:a16="http://schemas.microsoft.com/office/drawing/2014/main" id="{61F6A5A5-1850-4062-906F-6F3687C298A9}"/>
              </a:ext>
            </a:extLst>
          </p:cNvPr>
          <p:cNvGrpSpPr/>
          <p:nvPr/>
        </p:nvGrpSpPr>
        <p:grpSpPr>
          <a:xfrm>
            <a:off x="8230425" y="3279598"/>
            <a:ext cx="2005009" cy="971313"/>
            <a:chOff x="8563615" y="2945166"/>
            <a:chExt cx="2099921" cy="1017295"/>
          </a:xfrm>
        </p:grpSpPr>
        <p:sp>
          <p:nvSpPr>
            <p:cNvPr id="29" name="矩形 28">
              <a:extLst>
                <a:ext uri="{FF2B5EF4-FFF2-40B4-BE49-F238E27FC236}">
                  <a16:creationId xmlns="" xmlns:a16="http://schemas.microsoft.com/office/drawing/2014/main" id="{F12AEAA7-7BC0-4DA7-BEE7-3300BE128FF7}"/>
                </a:ext>
              </a:extLst>
            </p:cNvPr>
            <p:cNvSpPr/>
            <p:nvPr/>
          </p:nvSpPr>
          <p:spPr>
            <a:xfrm flipV="1">
              <a:off x="8563615" y="2945166"/>
              <a:ext cx="2099921" cy="101729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12">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a:extLst>
                <a:ext uri="{FF2B5EF4-FFF2-40B4-BE49-F238E27FC236}">
                  <a16:creationId xmlns="" xmlns:a16="http://schemas.microsoft.com/office/drawing/2014/main" id="{5046CA19-B448-4F1B-BB8F-F2EB2696A470}"/>
                </a:ext>
              </a:extLst>
            </p:cNvPr>
            <p:cNvSpPr txBox="1"/>
            <p:nvPr/>
          </p:nvSpPr>
          <p:spPr>
            <a:xfrm>
              <a:off x="8651906" y="3543679"/>
              <a:ext cx="1923330" cy="404545"/>
            </a:xfrm>
            <a:prstGeom prst="rect">
              <a:avLst/>
            </a:prstGeom>
            <a:noFill/>
          </p:spPr>
          <p:txBody>
            <a:bodyPr wrap="square" rtlCol="0">
              <a:spAutoFit/>
            </a:bodyPr>
            <a:lstStyle/>
            <a:p>
              <a:pPr algn="ctr">
                <a:spcBef>
                  <a:spcPts val="955"/>
                </a:spcBef>
              </a:pPr>
              <a:r>
                <a:rPr lang="en-US" altLang="zh-CN" sz="1910" dirty="0">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91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30">
              <a:extLst>
                <a:ext uri="{FF2B5EF4-FFF2-40B4-BE49-F238E27FC236}">
                  <a16:creationId xmlns="" xmlns:a16="http://schemas.microsoft.com/office/drawing/2014/main" id="{4A1B752B-6082-44A2-98A0-2565BF92B50E}"/>
                </a:ext>
              </a:extLst>
            </p:cNvPr>
            <p:cNvSpPr txBox="1"/>
            <p:nvPr/>
          </p:nvSpPr>
          <p:spPr>
            <a:xfrm>
              <a:off x="9087651" y="3042093"/>
              <a:ext cx="1075605" cy="712252"/>
            </a:xfrm>
            <a:prstGeom prst="rect">
              <a:avLst/>
            </a:prstGeom>
            <a:noFill/>
          </p:spPr>
          <p:txBody>
            <a:bodyPr wrap="square" rtlCol="0">
              <a:spAutoFit/>
            </a:bodyPr>
            <a:lstStyle/>
            <a:p>
              <a:pPr algn="ctr">
                <a:spcBef>
                  <a:spcPts val="955"/>
                </a:spcBef>
              </a:pPr>
              <a:r>
                <a:rPr lang="en-US" altLang="zh-CN" sz="3819" dirty="0">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381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Text Placeholder 7">
            <a:extLst>
              <a:ext uri="{FF2B5EF4-FFF2-40B4-BE49-F238E27FC236}">
                <a16:creationId xmlns="" xmlns:a16="http://schemas.microsoft.com/office/drawing/2014/main" id="{9E0050E9-D096-443C-AA23-C5F101853D9E}"/>
              </a:ext>
            </a:extLst>
          </p:cNvPr>
          <p:cNvSpPr txBox="1">
            <a:spLocks/>
          </p:cNvSpPr>
          <p:nvPr/>
        </p:nvSpPr>
        <p:spPr>
          <a:xfrm>
            <a:off x="1563918" y="1981720"/>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65000"/>
                    <a:lumOff val="35000"/>
                  </a:schemeClr>
                </a:solidFill>
                <a:ea typeface="微软雅黑" panose="020B0503020204020204" pitchFamily="34" charset="-122"/>
              </a:rPr>
              <a:t>请替换文字内容</a:t>
            </a:r>
          </a:p>
        </p:txBody>
      </p:sp>
      <p:sp>
        <p:nvSpPr>
          <p:cNvPr id="33" name="Text Placeholder 2">
            <a:extLst>
              <a:ext uri="{FF2B5EF4-FFF2-40B4-BE49-F238E27FC236}">
                <a16:creationId xmlns="" xmlns:a16="http://schemas.microsoft.com/office/drawing/2014/main" id="{CF5E292F-536A-4343-A04F-864758BE1245}"/>
              </a:ext>
            </a:extLst>
          </p:cNvPr>
          <p:cNvSpPr txBox="1">
            <a:spLocks/>
          </p:cNvSpPr>
          <p:nvPr/>
        </p:nvSpPr>
        <p:spPr>
          <a:xfrm>
            <a:off x="1563916" y="2330138"/>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4" name="Text Placeholder 7">
            <a:extLst>
              <a:ext uri="{FF2B5EF4-FFF2-40B4-BE49-F238E27FC236}">
                <a16:creationId xmlns="" xmlns:a16="http://schemas.microsoft.com/office/drawing/2014/main" id="{428D700E-6F24-4B31-90A0-BDD65CCD0D31}"/>
              </a:ext>
            </a:extLst>
          </p:cNvPr>
          <p:cNvSpPr txBox="1">
            <a:spLocks/>
          </p:cNvSpPr>
          <p:nvPr/>
        </p:nvSpPr>
        <p:spPr>
          <a:xfrm>
            <a:off x="3806000" y="4620478"/>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65000"/>
                    <a:lumOff val="35000"/>
                  </a:schemeClr>
                </a:solidFill>
                <a:ea typeface="微软雅黑" panose="020B0503020204020204" pitchFamily="34" charset="-122"/>
              </a:rPr>
              <a:t>请替换文字内容</a:t>
            </a:r>
          </a:p>
        </p:txBody>
      </p:sp>
      <p:sp>
        <p:nvSpPr>
          <p:cNvPr id="35" name="Text Placeholder 2">
            <a:extLst>
              <a:ext uri="{FF2B5EF4-FFF2-40B4-BE49-F238E27FC236}">
                <a16:creationId xmlns="" xmlns:a16="http://schemas.microsoft.com/office/drawing/2014/main" id="{3323FFCC-4E61-4585-9471-8C3DA3EE595F}"/>
              </a:ext>
            </a:extLst>
          </p:cNvPr>
          <p:cNvSpPr txBox="1">
            <a:spLocks/>
          </p:cNvSpPr>
          <p:nvPr/>
        </p:nvSpPr>
        <p:spPr>
          <a:xfrm>
            <a:off x="3806000" y="4968897"/>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6" name="Text Placeholder 7">
            <a:extLst>
              <a:ext uri="{FF2B5EF4-FFF2-40B4-BE49-F238E27FC236}">
                <a16:creationId xmlns="" xmlns:a16="http://schemas.microsoft.com/office/drawing/2014/main" id="{E368252F-E655-4707-B223-F3B9AC38FBE5}"/>
              </a:ext>
            </a:extLst>
          </p:cNvPr>
          <p:cNvSpPr txBox="1">
            <a:spLocks/>
          </p:cNvSpPr>
          <p:nvPr/>
        </p:nvSpPr>
        <p:spPr>
          <a:xfrm>
            <a:off x="6168810" y="2067954"/>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65000"/>
                    <a:lumOff val="35000"/>
                  </a:schemeClr>
                </a:solidFill>
                <a:ea typeface="微软雅黑" panose="020B0503020204020204" pitchFamily="34" charset="-122"/>
              </a:rPr>
              <a:t>请替换文字内容</a:t>
            </a:r>
          </a:p>
        </p:txBody>
      </p:sp>
      <p:sp>
        <p:nvSpPr>
          <p:cNvPr id="37" name="Text Placeholder 2">
            <a:extLst>
              <a:ext uri="{FF2B5EF4-FFF2-40B4-BE49-F238E27FC236}">
                <a16:creationId xmlns="" xmlns:a16="http://schemas.microsoft.com/office/drawing/2014/main" id="{A7D53401-E9EA-4058-A3C7-4A1BB040744F}"/>
              </a:ext>
            </a:extLst>
          </p:cNvPr>
          <p:cNvSpPr txBox="1">
            <a:spLocks/>
          </p:cNvSpPr>
          <p:nvPr/>
        </p:nvSpPr>
        <p:spPr>
          <a:xfrm>
            <a:off x="6168809" y="2416372"/>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38" name="Text Placeholder 7">
            <a:extLst>
              <a:ext uri="{FF2B5EF4-FFF2-40B4-BE49-F238E27FC236}">
                <a16:creationId xmlns="" xmlns:a16="http://schemas.microsoft.com/office/drawing/2014/main" id="{52B8CF14-B078-4919-A08C-41CFA5DF728D}"/>
              </a:ext>
            </a:extLst>
          </p:cNvPr>
          <p:cNvSpPr txBox="1">
            <a:spLocks/>
          </p:cNvSpPr>
          <p:nvPr/>
        </p:nvSpPr>
        <p:spPr>
          <a:xfrm>
            <a:off x="8428140" y="4723959"/>
            <a:ext cx="2405918" cy="323066"/>
          </a:xfrm>
          <a:prstGeom prst="rect">
            <a:avLst/>
          </a:prstGeom>
        </p:spPr>
        <p:txBody>
          <a:bodyPr vert="horz" lIns="0" tIns="94034" rIns="0" bIns="94034"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448" b="0" dirty="0">
                <a:solidFill>
                  <a:schemeClr val="tx1">
                    <a:lumMod val="65000"/>
                    <a:lumOff val="35000"/>
                  </a:schemeClr>
                </a:solidFill>
                <a:ea typeface="微软雅黑" panose="020B0503020204020204" pitchFamily="34" charset="-122"/>
              </a:rPr>
              <a:t>请替换文字内容</a:t>
            </a:r>
          </a:p>
        </p:txBody>
      </p:sp>
      <p:sp>
        <p:nvSpPr>
          <p:cNvPr id="39" name="Text Placeholder 2">
            <a:extLst>
              <a:ext uri="{FF2B5EF4-FFF2-40B4-BE49-F238E27FC236}">
                <a16:creationId xmlns="" xmlns:a16="http://schemas.microsoft.com/office/drawing/2014/main" id="{4FD6188D-0D7A-4C58-AAE3-9E911626F7AA}"/>
              </a:ext>
            </a:extLst>
          </p:cNvPr>
          <p:cNvSpPr txBox="1">
            <a:spLocks/>
          </p:cNvSpPr>
          <p:nvPr/>
        </p:nvSpPr>
        <p:spPr>
          <a:xfrm>
            <a:off x="8428138" y="5072378"/>
            <a:ext cx="2075261" cy="523677"/>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815"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Tree>
    <p:extLst>
      <p:ext uri="{BB962C8B-B14F-4D97-AF65-F5344CB8AC3E}">
        <p14:creationId xmlns:p14="http://schemas.microsoft.com/office/powerpoint/2010/main" val="1790405452"/>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1+#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par>
                                <p:cTn id="21" presetID="22" presetClass="entr" presetSubtype="4" fill="hold"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250"/>
                                        <p:tgtEl>
                                          <p:spTgt spid="4"/>
                                        </p:tgtEl>
                                      </p:cBhvr>
                                    </p:animEffect>
                                  </p:childTnLst>
                                </p:cTn>
                              </p:par>
                              <p:par>
                                <p:cTn id="24" presetID="22" presetClass="entr" presetSubtype="1" fill="hold" nodeType="withEffect">
                                  <p:stCondLst>
                                    <p:cond delay="75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250"/>
                                        <p:tgtEl>
                                          <p:spTgt spid="7"/>
                                        </p:tgtEl>
                                      </p:cBhvr>
                                    </p:animEffect>
                                  </p:childTnLst>
                                </p:cTn>
                              </p:par>
                              <p:par>
                                <p:cTn id="27" presetID="22" presetClass="entr" presetSubtype="4" fill="hold" nodeType="withEffect">
                                  <p:stCondLst>
                                    <p:cond delay="1000"/>
                                  </p:stCondLst>
                                  <p:childTnLst>
                                    <p:set>
                                      <p:cBhvr>
                                        <p:cTn id="28" dur="1" fill="hold">
                                          <p:stCondLst>
                                            <p:cond delay="0"/>
                                          </p:stCondLst>
                                        </p:cTn>
                                        <p:tgtEl>
                                          <p:spTgt spid="10"/>
                                        </p:tgtEl>
                                        <p:attrNameLst>
                                          <p:attrName>style.visibility</p:attrName>
                                        </p:attrNameLst>
                                      </p:cBhvr>
                                      <p:to>
                                        <p:strVal val="visible"/>
                                      </p:to>
                                    </p:set>
                                    <p:animEffect transition="in" filter="wipe(down)">
                                      <p:cBhvr>
                                        <p:cTn id="29" dur="250"/>
                                        <p:tgtEl>
                                          <p:spTgt spid="10"/>
                                        </p:tgtEl>
                                      </p:cBhvr>
                                    </p:animEffect>
                                  </p:childTnLst>
                                </p:cTn>
                              </p:par>
                              <p:par>
                                <p:cTn id="30" presetID="22" presetClass="entr" presetSubtype="1" fill="hold" nodeType="withEffect">
                                  <p:stCondLst>
                                    <p:cond delay="125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250"/>
                                        <p:tgtEl>
                                          <p:spTgt spid="13"/>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32">
                                            <p:txEl>
                                              <p:pRg st="0" end="0"/>
                                            </p:txEl>
                                          </p:spTgt>
                                        </p:tgtEl>
                                        <p:attrNameLst>
                                          <p:attrName>style.visibility</p:attrName>
                                        </p:attrNameLst>
                                      </p:cBhvr>
                                      <p:to>
                                        <p:strVal val="visible"/>
                                      </p:to>
                                    </p:set>
                                    <p:anim calcmode="lin" valueType="num">
                                      <p:cBhvr>
                                        <p:cTn id="36" dur="4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7" dur="4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38" dur="400"/>
                                        <p:tgtEl>
                                          <p:spTgt spid="32">
                                            <p:txEl>
                                              <p:pRg st="0" end="0"/>
                                            </p:txEl>
                                          </p:spTgt>
                                        </p:tgtEl>
                                      </p:cBhvr>
                                    </p:animEffect>
                                  </p:childTnLst>
                                </p:cTn>
                              </p:par>
                            </p:childTnLst>
                          </p:cTn>
                        </p:par>
                        <p:par>
                          <p:cTn id="39" fill="hold">
                            <p:stCondLst>
                              <p:cond delay="1900"/>
                            </p:stCondLst>
                            <p:childTnLst>
                              <p:par>
                                <p:cTn id="40" presetID="53" presetClass="entr" presetSubtype="16" fill="hold" grpId="0" nodeType="afterEffect">
                                  <p:stCondLst>
                                    <p:cond delay="0"/>
                                  </p:stCondLst>
                                  <p:childTnLst>
                                    <p:set>
                                      <p:cBhvr>
                                        <p:cTn id="41" dur="1" fill="hold">
                                          <p:stCondLst>
                                            <p:cond delay="0"/>
                                          </p:stCondLst>
                                        </p:cTn>
                                        <p:tgtEl>
                                          <p:spTgt spid="33">
                                            <p:txEl>
                                              <p:pRg st="0" end="0"/>
                                            </p:txEl>
                                          </p:spTgt>
                                        </p:tgtEl>
                                        <p:attrNameLst>
                                          <p:attrName>style.visibility</p:attrName>
                                        </p:attrNameLst>
                                      </p:cBhvr>
                                      <p:to>
                                        <p:strVal val="visible"/>
                                      </p:to>
                                    </p:set>
                                    <p:anim calcmode="lin" valueType="num">
                                      <p:cBhvr>
                                        <p:cTn id="42" dur="4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43" dur="4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44" dur="400"/>
                                        <p:tgtEl>
                                          <p:spTgt spid="33">
                                            <p:txEl>
                                              <p:pRg st="0" end="0"/>
                                            </p:txEl>
                                          </p:spTgt>
                                        </p:tgtEl>
                                      </p:cBhvr>
                                    </p:animEffect>
                                  </p:childTnLst>
                                </p:cTn>
                              </p:par>
                            </p:childTnLst>
                          </p:cTn>
                        </p:par>
                        <p:par>
                          <p:cTn id="45" fill="hold">
                            <p:stCondLst>
                              <p:cond delay="2300"/>
                            </p:stCondLst>
                            <p:childTnLst>
                              <p:par>
                                <p:cTn id="46" presetID="53" presetClass="entr" presetSubtype="16" fill="hold" grpId="0" nodeType="afterEffect">
                                  <p:stCondLst>
                                    <p:cond delay="0"/>
                                  </p:stCondLst>
                                  <p:childTnLst>
                                    <p:set>
                                      <p:cBhvr>
                                        <p:cTn id="47" dur="1" fill="hold">
                                          <p:stCondLst>
                                            <p:cond delay="0"/>
                                          </p:stCondLst>
                                        </p:cTn>
                                        <p:tgtEl>
                                          <p:spTgt spid="34">
                                            <p:txEl>
                                              <p:pRg st="0" end="0"/>
                                            </p:txEl>
                                          </p:spTgt>
                                        </p:tgtEl>
                                        <p:attrNameLst>
                                          <p:attrName>style.visibility</p:attrName>
                                        </p:attrNameLst>
                                      </p:cBhvr>
                                      <p:to>
                                        <p:strVal val="visible"/>
                                      </p:to>
                                    </p:set>
                                    <p:anim calcmode="lin" valueType="num">
                                      <p:cBhvr>
                                        <p:cTn id="48" dur="4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49" dur="4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50" dur="400"/>
                                        <p:tgtEl>
                                          <p:spTgt spid="34">
                                            <p:txEl>
                                              <p:pRg st="0" end="0"/>
                                            </p:txEl>
                                          </p:spTgt>
                                        </p:tgtEl>
                                      </p:cBhvr>
                                    </p:animEffect>
                                  </p:childTnLst>
                                </p:cTn>
                              </p:par>
                            </p:childTnLst>
                          </p:cTn>
                        </p:par>
                        <p:par>
                          <p:cTn id="51" fill="hold">
                            <p:stCondLst>
                              <p:cond delay="2700"/>
                            </p:stCondLst>
                            <p:childTnLst>
                              <p:par>
                                <p:cTn id="52" presetID="53" presetClass="entr" presetSubtype="16" fill="hold" grpId="0" nodeType="afterEffect">
                                  <p:stCondLst>
                                    <p:cond delay="0"/>
                                  </p:stCondLst>
                                  <p:childTnLst>
                                    <p:set>
                                      <p:cBhvr>
                                        <p:cTn id="53" dur="1" fill="hold">
                                          <p:stCondLst>
                                            <p:cond delay="0"/>
                                          </p:stCondLst>
                                        </p:cTn>
                                        <p:tgtEl>
                                          <p:spTgt spid="35">
                                            <p:txEl>
                                              <p:pRg st="0" end="0"/>
                                            </p:txEl>
                                          </p:spTgt>
                                        </p:tgtEl>
                                        <p:attrNameLst>
                                          <p:attrName>style.visibility</p:attrName>
                                        </p:attrNameLst>
                                      </p:cBhvr>
                                      <p:to>
                                        <p:strVal val="visible"/>
                                      </p:to>
                                    </p:set>
                                    <p:anim calcmode="lin" valueType="num">
                                      <p:cBhvr>
                                        <p:cTn id="54" dur="400" fill="hold"/>
                                        <p:tgtEl>
                                          <p:spTgt spid="35">
                                            <p:txEl>
                                              <p:pRg st="0" end="0"/>
                                            </p:txEl>
                                          </p:spTgt>
                                        </p:tgtEl>
                                        <p:attrNameLst>
                                          <p:attrName>ppt_w</p:attrName>
                                        </p:attrNameLst>
                                      </p:cBhvr>
                                      <p:tavLst>
                                        <p:tav tm="0">
                                          <p:val>
                                            <p:fltVal val="0"/>
                                          </p:val>
                                        </p:tav>
                                        <p:tav tm="100000">
                                          <p:val>
                                            <p:strVal val="#ppt_w"/>
                                          </p:val>
                                        </p:tav>
                                      </p:tavLst>
                                    </p:anim>
                                    <p:anim calcmode="lin" valueType="num">
                                      <p:cBhvr>
                                        <p:cTn id="55" dur="400" fill="hold"/>
                                        <p:tgtEl>
                                          <p:spTgt spid="35">
                                            <p:txEl>
                                              <p:pRg st="0" end="0"/>
                                            </p:txEl>
                                          </p:spTgt>
                                        </p:tgtEl>
                                        <p:attrNameLst>
                                          <p:attrName>ppt_h</p:attrName>
                                        </p:attrNameLst>
                                      </p:cBhvr>
                                      <p:tavLst>
                                        <p:tav tm="0">
                                          <p:val>
                                            <p:fltVal val="0"/>
                                          </p:val>
                                        </p:tav>
                                        <p:tav tm="100000">
                                          <p:val>
                                            <p:strVal val="#ppt_h"/>
                                          </p:val>
                                        </p:tav>
                                      </p:tavLst>
                                    </p:anim>
                                    <p:animEffect transition="in" filter="fade">
                                      <p:cBhvr>
                                        <p:cTn id="56" dur="400"/>
                                        <p:tgtEl>
                                          <p:spTgt spid="35">
                                            <p:txEl>
                                              <p:pRg st="0" end="0"/>
                                            </p:txEl>
                                          </p:spTgt>
                                        </p:tgtEl>
                                      </p:cBhvr>
                                    </p:animEffect>
                                  </p:childTnLst>
                                </p:cTn>
                              </p:par>
                            </p:childTnLst>
                          </p:cTn>
                        </p:par>
                        <p:par>
                          <p:cTn id="57" fill="hold">
                            <p:stCondLst>
                              <p:cond delay="3100"/>
                            </p:stCondLst>
                            <p:childTnLst>
                              <p:par>
                                <p:cTn id="58" presetID="53" presetClass="entr" presetSubtype="16" fill="hold" grpId="0" nodeType="afterEffect">
                                  <p:stCondLst>
                                    <p:cond delay="0"/>
                                  </p:stCondLst>
                                  <p:childTnLst>
                                    <p:set>
                                      <p:cBhvr>
                                        <p:cTn id="59" dur="1" fill="hold">
                                          <p:stCondLst>
                                            <p:cond delay="0"/>
                                          </p:stCondLst>
                                        </p:cTn>
                                        <p:tgtEl>
                                          <p:spTgt spid="36">
                                            <p:txEl>
                                              <p:pRg st="0" end="0"/>
                                            </p:txEl>
                                          </p:spTgt>
                                        </p:tgtEl>
                                        <p:attrNameLst>
                                          <p:attrName>style.visibility</p:attrName>
                                        </p:attrNameLst>
                                      </p:cBhvr>
                                      <p:to>
                                        <p:strVal val="visible"/>
                                      </p:to>
                                    </p:set>
                                    <p:anim calcmode="lin" valueType="num">
                                      <p:cBhvr>
                                        <p:cTn id="60" dur="4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61" dur="4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62" dur="400"/>
                                        <p:tgtEl>
                                          <p:spTgt spid="36">
                                            <p:txEl>
                                              <p:pRg st="0" end="0"/>
                                            </p:txEl>
                                          </p:spTgt>
                                        </p:tgtEl>
                                      </p:cBhvr>
                                    </p:animEffect>
                                  </p:childTnLst>
                                </p:cTn>
                              </p:par>
                            </p:childTnLst>
                          </p:cTn>
                        </p:par>
                        <p:par>
                          <p:cTn id="63" fill="hold">
                            <p:stCondLst>
                              <p:cond delay="3500"/>
                            </p:stCondLst>
                            <p:childTnLst>
                              <p:par>
                                <p:cTn id="64" presetID="53" presetClass="entr" presetSubtype="16" fill="hold" grpId="0" nodeType="afterEffect">
                                  <p:stCondLst>
                                    <p:cond delay="0"/>
                                  </p:stCondLst>
                                  <p:childTnLst>
                                    <p:set>
                                      <p:cBhvr>
                                        <p:cTn id="65" dur="1" fill="hold">
                                          <p:stCondLst>
                                            <p:cond delay="0"/>
                                          </p:stCondLst>
                                        </p:cTn>
                                        <p:tgtEl>
                                          <p:spTgt spid="37">
                                            <p:txEl>
                                              <p:pRg st="0" end="0"/>
                                            </p:txEl>
                                          </p:spTgt>
                                        </p:tgtEl>
                                        <p:attrNameLst>
                                          <p:attrName>style.visibility</p:attrName>
                                        </p:attrNameLst>
                                      </p:cBhvr>
                                      <p:to>
                                        <p:strVal val="visible"/>
                                      </p:to>
                                    </p:set>
                                    <p:anim calcmode="lin" valueType="num">
                                      <p:cBhvr>
                                        <p:cTn id="66" dur="400" fill="hold"/>
                                        <p:tgtEl>
                                          <p:spTgt spid="37">
                                            <p:txEl>
                                              <p:pRg st="0" end="0"/>
                                            </p:txEl>
                                          </p:spTgt>
                                        </p:tgtEl>
                                        <p:attrNameLst>
                                          <p:attrName>ppt_w</p:attrName>
                                        </p:attrNameLst>
                                      </p:cBhvr>
                                      <p:tavLst>
                                        <p:tav tm="0">
                                          <p:val>
                                            <p:fltVal val="0"/>
                                          </p:val>
                                        </p:tav>
                                        <p:tav tm="100000">
                                          <p:val>
                                            <p:strVal val="#ppt_w"/>
                                          </p:val>
                                        </p:tav>
                                      </p:tavLst>
                                    </p:anim>
                                    <p:anim calcmode="lin" valueType="num">
                                      <p:cBhvr>
                                        <p:cTn id="67" dur="400" fill="hold"/>
                                        <p:tgtEl>
                                          <p:spTgt spid="37">
                                            <p:txEl>
                                              <p:pRg st="0" end="0"/>
                                            </p:txEl>
                                          </p:spTgt>
                                        </p:tgtEl>
                                        <p:attrNameLst>
                                          <p:attrName>ppt_h</p:attrName>
                                        </p:attrNameLst>
                                      </p:cBhvr>
                                      <p:tavLst>
                                        <p:tav tm="0">
                                          <p:val>
                                            <p:fltVal val="0"/>
                                          </p:val>
                                        </p:tav>
                                        <p:tav tm="100000">
                                          <p:val>
                                            <p:strVal val="#ppt_h"/>
                                          </p:val>
                                        </p:tav>
                                      </p:tavLst>
                                    </p:anim>
                                    <p:animEffect transition="in" filter="fade">
                                      <p:cBhvr>
                                        <p:cTn id="68" dur="400"/>
                                        <p:tgtEl>
                                          <p:spTgt spid="37">
                                            <p:txEl>
                                              <p:pRg st="0" end="0"/>
                                            </p:txEl>
                                          </p:spTgt>
                                        </p:tgtEl>
                                      </p:cBhvr>
                                    </p:animEffect>
                                  </p:childTnLst>
                                </p:cTn>
                              </p:par>
                            </p:childTnLst>
                          </p:cTn>
                        </p:par>
                        <p:par>
                          <p:cTn id="69" fill="hold">
                            <p:stCondLst>
                              <p:cond delay="3900"/>
                            </p:stCondLst>
                            <p:childTnLst>
                              <p:par>
                                <p:cTn id="70" presetID="53" presetClass="entr" presetSubtype="16"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 calcmode="lin" valueType="num">
                                      <p:cBhvr>
                                        <p:cTn id="72" dur="400" fill="hold"/>
                                        <p:tgtEl>
                                          <p:spTgt spid="38">
                                            <p:txEl>
                                              <p:pRg st="0" end="0"/>
                                            </p:txEl>
                                          </p:spTgt>
                                        </p:tgtEl>
                                        <p:attrNameLst>
                                          <p:attrName>ppt_w</p:attrName>
                                        </p:attrNameLst>
                                      </p:cBhvr>
                                      <p:tavLst>
                                        <p:tav tm="0">
                                          <p:val>
                                            <p:fltVal val="0"/>
                                          </p:val>
                                        </p:tav>
                                        <p:tav tm="100000">
                                          <p:val>
                                            <p:strVal val="#ppt_w"/>
                                          </p:val>
                                        </p:tav>
                                      </p:tavLst>
                                    </p:anim>
                                    <p:anim calcmode="lin" valueType="num">
                                      <p:cBhvr>
                                        <p:cTn id="73" dur="400" fill="hold"/>
                                        <p:tgtEl>
                                          <p:spTgt spid="38">
                                            <p:txEl>
                                              <p:pRg st="0" end="0"/>
                                            </p:txEl>
                                          </p:spTgt>
                                        </p:tgtEl>
                                        <p:attrNameLst>
                                          <p:attrName>ppt_h</p:attrName>
                                        </p:attrNameLst>
                                      </p:cBhvr>
                                      <p:tavLst>
                                        <p:tav tm="0">
                                          <p:val>
                                            <p:fltVal val="0"/>
                                          </p:val>
                                        </p:tav>
                                        <p:tav tm="100000">
                                          <p:val>
                                            <p:strVal val="#ppt_h"/>
                                          </p:val>
                                        </p:tav>
                                      </p:tavLst>
                                    </p:anim>
                                    <p:animEffect transition="in" filter="fade">
                                      <p:cBhvr>
                                        <p:cTn id="74" dur="400"/>
                                        <p:tgtEl>
                                          <p:spTgt spid="38">
                                            <p:txEl>
                                              <p:pRg st="0" end="0"/>
                                            </p:txEl>
                                          </p:spTgt>
                                        </p:tgtEl>
                                      </p:cBhvr>
                                    </p:animEffect>
                                  </p:childTnLst>
                                </p:cTn>
                              </p:par>
                            </p:childTnLst>
                          </p:cTn>
                        </p:par>
                        <p:par>
                          <p:cTn id="75" fill="hold">
                            <p:stCondLst>
                              <p:cond delay="4300"/>
                            </p:stCondLst>
                            <p:childTnLst>
                              <p:par>
                                <p:cTn id="76" presetID="53" presetClass="entr" presetSubtype="16" fill="hold" grpId="0" nodeType="afterEffect">
                                  <p:stCondLst>
                                    <p:cond delay="0"/>
                                  </p:stCondLst>
                                  <p:childTnLst>
                                    <p:set>
                                      <p:cBhvr>
                                        <p:cTn id="77" dur="1" fill="hold">
                                          <p:stCondLst>
                                            <p:cond delay="0"/>
                                          </p:stCondLst>
                                        </p:cTn>
                                        <p:tgtEl>
                                          <p:spTgt spid="39">
                                            <p:txEl>
                                              <p:pRg st="0" end="0"/>
                                            </p:txEl>
                                          </p:spTgt>
                                        </p:tgtEl>
                                        <p:attrNameLst>
                                          <p:attrName>style.visibility</p:attrName>
                                        </p:attrNameLst>
                                      </p:cBhvr>
                                      <p:to>
                                        <p:strVal val="visible"/>
                                      </p:to>
                                    </p:set>
                                    <p:anim calcmode="lin" valueType="num">
                                      <p:cBhvr>
                                        <p:cTn id="78" dur="4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79" dur="4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80" dur="40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uild="p">
        <p:tmplLst>
          <p:tmpl lvl="1">
            <p:tnLst>
              <p:par>
                <p:cTn presetID="53" presetClass="entr" presetSubtype="16"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p:cTn dur="400" fill="hold"/>
                        <p:tgtEl>
                          <p:spTgt spid="32"/>
                        </p:tgtEl>
                        <p:attrNameLst>
                          <p:attrName>ppt_w</p:attrName>
                        </p:attrNameLst>
                      </p:cBhvr>
                      <p:tavLst>
                        <p:tav tm="0">
                          <p:val>
                            <p:fltVal val="0"/>
                          </p:val>
                        </p:tav>
                        <p:tav tm="100000">
                          <p:val>
                            <p:strVal val="#ppt_w"/>
                          </p:val>
                        </p:tav>
                      </p:tavLst>
                    </p:anim>
                    <p:anim calcmode="lin" valueType="num">
                      <p:cBhvr>
                        <p:cTn dur="400" fill="hold"/>
                        <p:tgtEl>
                          <p:spTgt spid="32"/>
                        </p:tgtEl>
                        <p:attrNameLst>
                          <p:attrName>ppt_h</p:attrName>
                        </p:attrNameLst>
                      </p:cBhvr>
                      <p:tavLst>
                        <p:tav tm="0">
                          <p:val>
                            <p:fltVal val="0"/>
                          </p:val>
                        </p:tav>
                        <p:tav tm="100000">
                          <p:val>
                            <p:strVal val="#ppt_h"/>
                          </p:val>
                        </p:tav>
                      </p:tavLst>
                    </p:anim>
                    <p:animEffect transition="in" filter="fade">
                      <p:cBhvr>
                        <p:cTn dur="400"/>
                        <p:tgtEl>
                          <p:spTgt spid="32"/>
                        </p:tgtEl>
                      </p:cBhvr>
                    </p:animEffect>
                  </p:childTnLst>
                </p:cTn>
              </p:par>
            </p:tnLst>
          </p:tmpl>
        </p:tmplLst>
      </p:bldP>
      <p:bldP spid="33" grpId="0" build="p">
        <p:tmplLst>
          <p:tmpl lvl="1">
            <p:tnLst>
              <p:par>
                <p:cTn presetID="53" presetClass="entr" presetSubtype="16" fill="hold" nodeType="afterEffect">
                  <p:stCondLst>
                    <p:cond delay="0"/>
                  </p:stCondLst>
                  <p:childTnLst>
                    <p:set>
                      <p:cBhvr>
                        <p:cTn dur="1" fill="hold">
                          <p:stCondLst>
                            <p:cond delay="0"/>
                          </p:stCondLst>
                        </p:cTn>
                        <p:tgtEl>
                          <p:spTgt spid="33"/>
                        </p:tgtEl>
                        <p:attrNameLst>
                          <p:attrName>style.visibility</p:attrName>
                        </p:attrNameLst>
                      </p:cBhvr>
                      <p:to>
                        <p:strVal val="visible"/>
                      </p:to>
                    </p:set>
                    <p:anim calcmode="lin" valueType="num">
                      <p:cBhvr>
                        <p:cTn dur="400" fill="hold"/>
                        <p:tgtEl>
                          <p:spTgt spid="33"/>
                        </p:tgtEl>
                        <p:attrNameLst>
                          <p:attrName>ppt_w</p:attrName>
                        </p:attrNameLst>
                      </p:cBhvr>
                      <p:tavLst>
                        <p:tav tm="0">
                          <p:val>
                            <p:fltVal val="0"/>
                          </p:val>
                        </p:tav>
                        <p:tav tm="100000">
                          <p:val>
                            <p:strVal val="#ppt_w"/>
                          </p:val>
                        </p:tav>
                      </p:tavLst>
                    </p:anim>
                    <p:anim calcmode="lin" valueType="num">
                      <p:cBhvr>
                        <p:cTn dur="400" fill="hold"/>
                        <p:tgtEl>
                          <p:spTgt spid="33"/>
                        </p:tgtEl>
                        <p:attrNameLst>
                          <p:attrName>ppt_h</p:attrName>
                        </p:attrNameLst>
                      </p:cBhvr>
                      <p:tavLst>
                        <p:tav tm="0">
                          <p:val>
                            <p:fltVal val="0"/>
                          </p:val>
                        </p:tav>
                        <p:tav tm="100000">
                          <p:val>
                            <p:strVal val="#ppt_h"/>
                          </p:val>
                        </p:tav>
                      </p:tavLst>
                    </p:anim>
                    <p:animEffect transition="in" filter="fade">
                      <p:cBhvr>
                        <p:cTn dur="400"/>
                        <p:tgtEl>
                          <p:spTgt spid="33"/>
                        </p:tgtEl>
                      </p:cBhvr>
                    </p:animEffect>
                  </p:childTnLst>
                </p:cTn>
              </p:par>
            </p:tnLst>
          </p:tmpl>
        </p:tmplLst>
      </p:bldP>
      <p:bldP spid="34" grpId="0" build="p">
        <p:tmplLst>
          <p:tmpl lvl="1">
            <p:tnLst>
              <p:par>
                <p:cTn presetID="53" presetClass="entr" presetSubtype="16"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 calcmode="lin" valueType="num">
                      <p:cBhvr>
                        <p:cTn dur="400" fill="hold"/>
                        <p:tgtEl>
                          <p:spTgt spid="34"/>
                        </p:tgtEl>
                        <p:attrNameLst>
                          <p:attrName>ppt_w</p:attrName>
                        </p:attrNameLst>
                      </p:cBhvr>
                      <p:tavLst>
                        <p:tav tm="0">
                          <p:val>
                            <p:fltVal val="0"/>
                          </p:val>
                        </p:tav>
                        <p:tav tm="100000">
                          <p:val>
                            <p:strVal val="#ppt_w"/>
                          </p:val>
                        </p:tav>
                      </p:tavLst>
                    </p:anim>
                    <p:anim calcmode="lin" valueType="num">
                      <p:cBhvr>
                        <p:cTn dur="400" fill="hold"/>
                        <p:tgtEl>
                          <p:spTgt spid="34"/>
                        </p:tgtEl>
                        <p:attrNameLst>
                          <p:attrName>ppt_h</p:attrName>
                        </p:attrNameLst>
                      </p:cBhvr>
                      <p:tavLst>
                        <p:tav tm="0">
                          <p:val>
                            <p:fltVal val="0"/>
                          </p:val>
                        </p:tav>
                        <p:tav tm="100000">
                          <p:val>
                            <p:strVal val="#ppt_h"/>
                          </p:val>
                        </p:tav>
                      </p:tavLst>
                    </p:anim>
                    <p:animEffect transition="in" filter="fade">
                      <p:cBhvr>
                        <p:cTn dur="400"/>
                        <p:tgtEl>
                          <p:spTgt spid="34"/>
                        </p:tgtEl>
                      </p:cBhvr>
                    </p:animEffect>
                  </p:childTnLst>
                </p:cTn>
              </p:par>
            </p:tnLst>
          </p:tmpl>
        </p:tmplLst>
      </p:bldP>
      <p:bldP spid="35" grpId="0" build="p">
        <p:tmplLst>
          <p:tmpl lvl="1">
            <p:tnLst>
              <p:par>
                <p:cTn presetID="53" presetClass="entr" presetSubtype="16"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 calcmode="lin" valueType="num">
                      <p:cBhvr>
                        <p:cTn dur="400" fill="hold"/>
                        <p:tgtEl>
                          <p:spTgt spid="35"/>
                        </p:tgtEl>
                        <p:attrNameLst>
                          <p:attrName>ppt_w</p:attrName>
                        </p:attrNameLst>
                      </p:cBhvr>
                      <p:tavLst>
                        <p:tav tm="0">
                          <p:val>
                            <p:fltVal val="0"/>
                          </p:val>
                        </p:tav>
                        <p:tav tm="100000">
                          <p:val>
                            <p:strVal val="#ppt_w"/>
                          </p:val>
                        </p:tav>
                      </p:tavLst>
                    </p:anim>
                    <p:anim calcmode="lin" valueType="num">
                      <p:cBhvr>
                        <p:cTn dur="400" fill="hold"/>
                        <p:tgtEl>
                          <p:spTgt spid="35"/>
                        </p:tgtEl>
                        <p:attrNameLst>
                          <p:attrName>ppt_h</p:attrName>
                        </p:attrNameLst>
                      </p:cBhvr>
                      <p:tavLst>
                        <p:tav tm="0">
                          <p:val>
                            <p:fltVal val="0"/>
                          </p:val>
                        </p:tav>
                        <p:tav tm="100000">
                          <p:val>
                            <p:strVal val="#ppt_h"/>
                          </p:val>
                        </p:tav>
                      </p:tavLst>
                    </p:anim>
                    <p:animEffect transition="in" filter="fade">
                      <p:cBhvr>
                        <p:cTn dur="400"/>
                        <p:tgtEl>
                          <p:spTgt spid="35"/>
                        </p:tgtEl>
                      </p:cBhvr>
                    </p:animEffect>
                  </p:childTnLst>
                </p:cTn>
              </p:par>
            </p:tnLst>
          </p:tmpl>
        </p:tmplLst>
      </p:bldP>
      <p:bldP spid="36" grpId="0" build="p">
        <p:tmplLst>
          <p:tmpl lvl="1">
            <p:tnLst>
              <p:par>
                <p:cTn presetID="53" presetClass="entr" presetSubtype="16"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 calcmode="lin" valueType="num">
                      <p:cBhvr>
                        <p:cTn dur="400" fill="hold"/>
                        <p:tgtEl>
                          <p:spTgt spid="36"/>
                        </p:tgtEl>
                        <p:attrNameLst>
                          <p:attrName>ppt_w</p:attrName>
                        </p:attrNameLst>
                      </p:cBhvr>
                      <p:tavLst>
                        <p:tav tm="0">
                          <p:val>
                            <p:fltVal val="0"/>
                          </p:val>
                        </p:tav>
                        <p:tav tm="100000">
                          <p:val>
                            <p:strVal val="#ppt_w"/>
                          </p:val>
                        </p:tav>
                      </p:tavLst>
                    </p:anim>
                    <p:anim calcmode="lin" valueType="num">
                      <p:cBhvr>
                        <p:cTn dur="400" fill="hold"/>
                        <p:tgtEl>
                          <p:spTgt spid="36"/>
                        </p:tgtEl>
                        <p:attrNameLst>
                          <p:attrName>ppt_h</p:attrName>
                        </p:attrNameLst>
                      </p:cBhvr>
                      <p:tavLst>
                        <p:tav tm="0">
                          <p:val>
                            <p:fltVal val="0"/>
                          </p:val>
                        </p:tav>
                        <p:tav tm="100000">
                          <p:val>
                            <p:strVal val="#ppt_h"/>
                          </p:val>
                        </p:tav>
                      </p:tavLst>
                    </p:anim>
                    <p:animEffect transition="in" filter="fade">
                      <p:cBhvr>
                        <p:cTn dur="400"/>
                        <p:tgtEl>
                          <p:spTgt spid="36"/>
                        </p:tgtEl>
                      </p:cBhvr>
                    </p:animEffect>
                  </p:childTnLst>
                </p:cTn>
              </p:par>
            </p:tnLst>
          </p:tmpl>
        </p:tmplLst>
      </p:bldP>
      <p:bldP spid="37" grpId="0" build="p">
        <p:tmplLst>
          <p:tmpl lvl="1">
            <p:tnLst>
              <p:par>
                <p:cTn presetID="53" presetClass="entr" presetSubtype="16"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 calcmode="lin" valueType="num">
                      <p:cBhvr>
                        <p:cTn dur="400" fill="hold"/>
                        <p:tgtEl>
                          <p:spTgt spid="37"/>
                        </p:tgtEl>
                        <p:attrNameLst>
                          <p:attrName>ppt_w</p:attrName>
                        </p:attrNameLst>
                      </p:cBhvr>
                      <p:tavLst>
                        <p:tav tm="0">
                          <p:val>
                            <p:fltVal val="0"/>
                          </p:val>
                        </p:tav>
                        <p:tav tm="100000">
                          <p:val>
                            <p:strVal val="#ppt_w"/>
                          </p:val>
                        </p:tav>
                      </p:tavLst>
                    </p:anim>
                    <p:anim calcmode="lin" valueType="num">
                      <p:cBhvr>
                        <p:cTn dur="400" fill="hold"/>
                        <p:tgtEl>
                          <p:spTgt spid="37"/>
                        </p:tgtEl>
                        <p:attrNameLst>
                          <p:attrName>ppt_h</p:attrName>
                        </p:attrNameLst>
                      </p:cBhvr>
                      <p:tavLst>
                        <p:tav tm="0">
                          <p:val>
                            <p:fltVal val="0"/>
                          </p:val>
                        </p:tav>
                        <p:tav tm="100000">
                          <p:val>
                            <p:strVal val="#ppt_h"/>
                          </p:val>
                        </p:tav>
                      </p:tavLst>
                    </p:anim>
                    <p:animEffect transition="in" filter="fade">
                      <p:cBhvr>
                        <p:cTn dur="400"/>
                        <p:tgtEl>
                          <p:spTgt spid="37"/>
                        </p:tgtEl>
                      </p:cBhvr>
                    </p:animEffect>
                  </p:childTnLst>
                </p:cTn>
              </p:par>
            </p:tnLst>
          </p:tmpl>
        </p:tmplLst>
      </p:bldP>
      <p:bldP spid="38" grpId="0" build="p">
        <p:tmplLst>
          <p:tmpl lvl="1">
            <p:tnLst>
              <p:par>
                <p:cTn presetID="53" presetClass="entr" presetSubtype="16"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 calcmode="lin" valueType="num">
                      <p:cBhvr>
                        <p:cTn dur="400" fill="hold"/>
                        <p:tgtEl>
                          <p:spTgt spid="38"/>
                        </p:tgtEl>
                        <p:attrNameLst>
                          <p:attrName>ppt_w</p:attrName>
                        </p:attrNameLst>
                      </p:cBhvr>
                      <p:tavLst>
                        <p:tav tm="0">
                          <p:val>
                            <p:fltVal val="0"/>
                          </p:val>
                        </p:tav>
                        <p:tav tm="100000">
                          <p:val>
                            <p:strVal val="#ppt_w"/>
                          </p:val>
                        </p:tav>
                      </p:tavLst>
                    </p:anim>
                    <p:anim calcmode="lin" valueType="num">
                      <p:cBhvr>
                        <p:cTn dur="400" fill="hold"/>
                        <p:tgtEl>
                          <p:spTgt spid="38"/>
                        </p:tgtEl>
                        <p:attrNameLst>
                          <p:attrName>ppt_h</p:attrName>
                        </p:attrNameLst>
                      </p:cBhvr>
                      <p:tavLst>
                        <p:tav tm="0">
                          <p:val>
                            <p:fltVal val="0"/>
                          </p:val>
                        </p:tav>
                        <p:tav tm="100000">
                          <p:val>
                            <p:strVal val="#ppt_h"/>
                          </p:val>
                        </p:tav>
                      </p:tavLst>
                    </p:anim>
                    <p:animEffect transition="in" filter="fade">
                      <p:cBhvr>
                        <p:cTn dur="400"/>
                        <p:tgtEl>
                          <p:spTgt spid="38"/>
                        </p:tgtEl>
                      </p:cBhvr>
                    </p:animEffect>
                  </p:childTnLst>
                </p:cTn>
              </p:par>
            </p:tnLst>
          </p:tmpl>
        </p:tmplLst>
      </p:bldP>
      <p:bldP spid="39" grpId="0" build="p">
        <p:tmplLst>
          <p:tmpl lvl="1">
            <p:tnLst>
              <p:par>
                <p:cTn presetID="53" presetClass="entr" presetSubtype="16"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 calcmode="lin" valueType="num">
                      <p:cBhvr>
                        <p:cTn dur="400" fill="hold"/>
                        <p:tgtEl>
                          <p:spTgt spid="39"/>
                        </p:tgtEl>
                        <p:attrNameLst>
                          <p:attrName>ppt_w</p:attrName>
                        </p:attrNameLst>
                      </p:cBhvr>
                      <p:tavLst>
                        <p:tav tm="0">
                          <p:val>
                            <p:fltVal val="0"/>
                          </p:val>
                        </p:tav>
                        <p:tav tm="100000">
                          <p:val>
                            <p:strVal val="#ppt_w"/>
                          </p:val>
                        </p:tav>
                      </p:tavLst>
                    </p:anim>
                    <p:anim calcmode="lin" valueType="num">
                      <p:cBhvr>
                        <p:cTn dur="400" fill="hold"/>
                        <p:tgtEl>
                          <p:spTgt spid="39"/>
                        </p:tgtEl>
                        <p:attrNameLst>
                          <p:attrName>ppt_h</p:attrName>
                        </p:attrNameLst>
                      </p:cBhvr>
                      <p:tavLst>
                        <p:tav tm="0">
                          <p:val>
                            <p:fltVal val="0"/>
                          </p:val>
                        </p:tav>
                        <p:tav tm="100000">
                          <p:val>
                            <p:strVal val="#ppt_h"/>
                          </p:val>
                        </p:tav>
                      </p:tavLst>
                    </p:anim>
                    <p:animEffect transition="in" filter="fade">
                      <p:cBhvr>
                        <p:cTn dur="400"/>
                        <p:tgtEl>
                          <p:spTgt spid="39"/>
                        </p:tgtEl>
                      </p:cBhvr>
                    </p:animEffect>
                  </p:childTnLst>
                </p:cTn>
              </p:par>
            </p:tnLst>
          </p:tmpl>
        </p:tmplLst>
      </p:b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5" name="矩形 34">
            <a:extLst>
              <a:ext uri="{FF2B5EF4-FFF2-40B4-BE49-F238E27FC236}">
                <a16:creationId xmlns="" xmlns:a16="http://schemas.microsoft.com/office/drawing/2014/main" id="{ADE85475-D105-4E52-9767-08CF43163C16}"/>
              </a:ext>
            </a:extLst>
          </p:cNvPr>
          <p:cNvSpPr/>
          <p:nvPr/>
        </p:nvSpPr>
        <p:spPr>
          <a:xfrm>
            <a:off x="6296603" y="2930819"/>
            <a:ext cx="6192760" cy="748988"/>
          </a:xfrm>
          <a:prstGeom prst="rect">
            <a:avLst/>
          </a:prstGeom>
        </p:spPr>
        <p:txBody>
          <a:bodyPr wrap="square">
            <a:spAutoFit/>
          </a:bodyPr>
          <a:lstStyle/>
          <a:p>
            <a:pPr>
              <a:defRPr/>
            </a:pPr>
            <a:r>
              <a:rPr lang="zh-CN" altLang="en-US" sz="4267" b="1" spc="400" dirty="0">
                <a:solidFill>
                  <a:srgbClr val="333333"/>
                </a:solidFill>
                <a:latin typeface="微软雅黑" panose="020B0503020204020204" pitchFamily="34" charset="-122"/>
                <a:ea typeface="微软雅黑" panose="020B0503020204020204" pitchFamily="34" charset="-122"/>
                <a:cs typeface="+mn-ea"/>
                <a:sym typeface="+mn-lt"/>
              </a:rPr>
              <a:t>工作不足</a:t>
            </a:r>
          </a:p>
        </p:txBody>
      </p:sp>
      <p:sp>
        <p:nvSpPr>
          <p:cNvPr id="36" name="矩形 35">
            <a:extLst>
              <a:ext uri="{FF2B5EF4-FFF2-40B4-BE49-F238E27FC236}">
                <a16:creationId xmlns="" xmlns:a16="http://schemas.microsoft.com/office/drawing/2014/main" id="{500F96B8-7DE0-4971-BEBB-6D231249394F}"/>
              </a:ext>
            </a:extLst>
          </p:cNvPr>
          <p:cNvSpPr/>
          <p:nvPr/>
        </p:nvSpPr>
        <p:spPr>
          <a:xfrm>
            <a:off x="7046801" y="1778691"/>
            <a:ext cx="2771921" cy="1446550"/>
          </a:xfrm>
          <a:prstGeom prst="rect">
            <a:avLst/>
          </a:prstGeom>
        </p:spPr>
        <p:txBody>
          <a:bodyPr wrap="square">
            <a:spAutoFit/>
          </a:bodyPr>
          <a:lstStyle/>
          <a:p>
            <a:pPr>
              <a:defRPr/>
            </a:pPr>
            <a:r>
              <a:rPr lang="en-US" altLang="zh-CN" sz="8800" spc="400" dirty="0">
                <a:latin typeface="Agency FB" panose="020B0503020202020204" pitchFamily="34" charset="0"/>
                <a:cs typeface="+mn-ea"/>
                <a:sym typeface="+mn-lt"/>
              </a:rPr>
              <a:t>03</a:t>
            </a:r>
            <a:endParaRPr lang="zh-CN" altLang="en-US" sz="8800" spc="400" dirty="0">
              <a:latin typeface="Agency FB" panose="020B0503020202020204" pitchFamily="34" charset="0"/>
              <a:cs typeface="+mn-ea"/>
              <a:sym typeface="+mn-lt"/>
            </a:endParaRPr>
          </a:p>
        </p:txBody>
      </p:sp>
      <p:sp>
        <p:nvSpPr>
          <p:cNvPr id="37" name="Freeform 5">
            <a:extLst>
              <a:ext uri="{FF2B5EF4-FFF2-40B4-BE49-F238E27FC236}">
                <a16:creationId xmlns="" xmlns:a16="http://schemas.microsoft.com/office/drawing/2014/main" id="{A529C101-EEFC-4F8C-9E41-C8BE8EA46E68}"/>
              </a:ext>
            </a:extLst>
          </p:cNvPr>
          <p:cNvSpPr>
            <a:spLocks/>
          </p:cNvSpPr>
          <p:nvPr/>
        </p:nvSpPr>
        <p:spPr bwMode="auto">
          <a:xfrm rot="10800000" flipH="1">
            <a:off x="9392983" y="-2056966"/>
            <a:ext cx="2912533" cy="5050367"/>
          </a:xfrm>
          <a:custGeom>
            <a:avLst/>
            <a:gdLst>
              <a:gd name="T0" fmla="*/ 1376 w 1376"/>
              <a:gd name="T1" fmla="*/ 2386 h 2386"/>
              <a:gd name="T2" fmla="*/ 1376 w 1376"/>
              <a:gd name="T3" fmla="*/ 0 h 2386"/>
              <a:gd name="T4" fmla="*/ 0 w 1376"/>
              <a:gd name="T5" fmla="*/ 2386 h 2386"/>
              <a:gd name="T6" fmla="*/ 1376 w 1376"/>
              <a:gd name="T7" fmla="*/ 2386 h 2386"/>
            </a:gdLst>
            <a:ahLst/>
            <a:cxnLst>
              <a:cxn ang="0">
                <a:pos x="T0" y="T1"/>
              </a:cxn>
              <a:cxn ang="0">
                <a:pos x="T2" y="T3"/>
              </a:cxn>
              <a:cxn ang="0">
                <a:pos x="T4" y="T5"/>
              </a:cxn>
              <a:cxn ang="0">
                <a:pos x="T6" y="T7"/>
              </a:cxn>
            </a:cxnLst>
            <a:rect l="0" t="0" r="r" b="b"/>
            <a:pathLst>
              <a:path w="1376" h="2386">
                <a:moveTo>
                  <a:pt x="1376" y="2386"/>
                </a:moveTo>
                <a:lnTo>
                  <a:pt x="1376" y="0"/>
                </a:lnTo>
                <a:lnTo>
                  <a:pt x="0" y="2386"/>
                </a:lnTo>
                <a:lnTo>
                  <a:pt x="1376" y="2386"/>
                </a:lnTo>
                <a:close/>
              </a:path>
            </a:pathLst>
          </a:custGeom>
          <a:solidFill>
            <a:srgbClr val="4D4D4D"/>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6">
            <a:extLst>
              <a:ext uri="{FF2B5EF4-FFF2-40B4-BE49-F238E27FC236}">
                <a16:creationId xmlns="" xmlns:a16="http://schemas.microsoft.com/office/drawing/2014/main" id="{F2746AFA-B15F-448B-BA47-E8BEBC9243B1}"/>
              </a:ext>
            </a:extLst>
          </p:cNvPr>
          <p:cNvSpPr>
            <a:spLocks/>
          </p:cNvSpPr>
          <p:nvPr/>
        </p:nvSpPr>
        <p:spPr bwMode="auto">
          <a:xfrm>
            <a:off x="1452538" y="3437614"/>
            <a:ext cx="5648811" cy="4112684"/>
          </a:xfrm>
          <a:custGeom>
            <a:avLst/>
            <a:gdLst>
              <a:gd name="T0" fmla="*/ 1122 w 2160"/>
              <a:gd name="T1" fmla="*/ 0 h 1943"/>
              <a:gd name="T2" fmla="*/ 0 w 2160"/>
              <a:gd name="T3" fmla="*/ 1943 h 1943"/>
              <a:gd name="T4" fmla="*/ 2160 w 2160"/>
              <a:gd name="T5" fmla="*/ 1943 h 1943"/>
              <a:gd name="T6" fmla="*/ 2160 w 2160"/>
              <a:gd name="T7" fmla="*/ 1799 h 1943"/>
              <a:gd name="T8" fmla="*/ 1122 w 2160"/>
              <a:gd name="T9" fmla="*/ 0 h 1943"/>
            </a:gdLst>
            <a:ahLst/>
            <a:cxnLst>
              <a:cxn ang="0">
                <a:pos x="T0" y="T1"/>
              </a:cxn>
              <a:cxn ang="0">
                <a:pos x="T2" y="T3"/>
              </a:cxn>
              <a:cxn ang="0">
                <a:pos x="T4" y="T5"/>
              </a:cxn>
              <a:cxn ang="0">
                <a:pos x="T6" y="T7"/>
              </a:cxn>
              <a:cxn ang="0">
                <a:pos x="T8" y="T9"/>
              </a:cxn>
            </a:cxnLst>
            <a:rect l="0" t="0" r="r" b="b"/>
            <a:pathLst>
              <a:path w="2160" h="1943">
                <a:moveTo>
                  <a:pt x="1122" y="0"/>
                </a:moveTo>
                <a:lnTo>
                  <a:pt x="0" y="1943"/>
                </a:lnTo>
                <a:lnTo>
                  <a:pt x="2160" y="1943"/>
                </a:lnTo>
                <a:lnTo>
                  <a:pt x="2160" y="1799"/>
                </a:lnTo>
                <a:lnTo>
                  <a:pt x="1122" y="0"/>
                </a:lnTo>
                <a:close/>
              </a:path>
            </a:pathLst>
          </a:custGeom>
          <a:solidFill>
            <a:srgbClr val="36475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7">
            <a:extLst>
              <a:ext uri="{FF2B5EF4-FFF2-40B4-BE49-F238E27FC236}">
                <a16:creationId xmlns="" xmlns:a16="http://schemas.microsoft.com/office/drawing/2014/main" id="{6FFEADDD-D598-4F7F-8E9A-AB7A3250BA3C}"/>
              </a:ext>
            </a:extLst>
          </p:cNvPr>
          <p:cNvSpPr>
            <a:spLocks/>
          </p:cNvSpPr>
          <p:nvPr/>
        </p:nvSpPr>
        <p:spPr bwMode="auto">
          <a:xfrm>
            <a:off x="1588" y="1295400"/>
            <a:ext cx="6166617" cy="5562600"/>
          </a:xfrm>
          <a:custGeom>
            <a:avLst/>
            <a:gdLst>
              <a:gd name="T0" fmla="*/ 0 w 2358"/>
              <a:gd name="T1" fmla="*/ 1456 h 2628"/>
              <a:gd name="T2" fmla="*/ 0 w 2358"/>
              <a:gd name="T3" fmla="*/ 2628 h 2628"/>
              <a:gd name="T4" fmla="*/ 2358 w 2358"/>
              <a:gd name="T5" fmla="*/ 2628 h 2628"/>
              <a:gd name="T6" fmla="*/ 841 w 2358"/>
              <a:gd name="T7" fmla="*/ 0 h 2628"/>
              <a:gd name="T8" fmla="*/ 0 w 2358"/>
              <a:gd name="T9" fmla="*/ 1456 h 2628"/>
            </a:gdLst>
            <a:ahLst/>
            <a:cxnLst>
              <a:cxn ang="0">
                <a:pos x="T0" y="T1"/>
              </a:cxn>
              <a:cxn ang="0">
                <a:pos x="T2" y="T3"/>
              </a:cxn>
              <a:cxn ang="0">
                <a:pos x="T4" y="T5"/>
              </a:cxn>
              <a:cxn ang="0">
                <a:pos x="T6" y="T7"/>
              </a:cxn>
              <a:cxn ang="0">
                <a:pos x="T8" y="T9"/>
              </a:cxn>
            </a:cxnLst>
            <a:rect l="0" t="0" r="r" b="b"/>
            <a:pathLst>
              <a:path w="2358" h="2628">
                <a:moveTo>
                  <a:pt x="0" y="1456"/>
                </a:moveTo>
                <a:lnTo>
                  <a:pt x="0" y="2628"/>
                </a:lnTo>
                <a:lnTo>
                  <a:pt x="2358" y="2628"/>
                </a:lnTo>
                <a:lnTo>
                  <a:pt x="841" y="0"/>
                </a:lnTo>
                <a:lnTo>
                  <a:pt x="0" y="1456"/>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
            <a:extLst>
              <a:ext uri="{FF2B5EF4-FFF2-40B4-BE49-F238E27FC236}">
                <a16:creationId xmlns="" xmlns:a16="http://schemas.microsoft.com/office/drawing/2014/main" id="{C7911AC2-67AC-453F-9415-37B699A5CA96}"/>
              </a:ext>
            </a:extLst>
          </p:cNvPr>
          <p:cNvSpPr>
            <a:spLocks/>
          </p:cNvSpPr>
          <p:nvPr/>
        </p:nvSpPr>
        <p:spPr bwMode="auto">
          <a:xfrm>
            <a:off x="1588" y="0"/>
            <a:ext cx="5447441" cy="6858000"/>
          </a:xfrm>
          <a:custGeom>
            <a:avLst/>
            <a:gdLst>
              <a:gd name="T0" fmla="*/ 0 w 2083"/>
              <a:gd name="T1" fmla="*/ 0 h 3240"/>
              <a:gd name="T2" fmla="*/ 0 w 2083"/>
              <a:gd name="T3" fmla="*/ 3240 h 3240"/>
              <a:gd name="T4" fmla="*/ 2083 w 2083"/>
              <a:gd name="T5" fmla="*/ 3240 h 3240"/>
              <a:gd name="T6" fmla="*/ 213 w 2083"/>
              <a:gd name="T7" fmla="*/ 0 h 3240"/>
              <a:gd name="T8" fmla="*/ 0 w 2083"/>
              <a:gd name="T9" fmla="*/ 0 h 3240"/>
            </a:gdLst>
            <a:ahLst/>
            <a:cxnLst>
              <a:cxn ang="0">
                <a:pos x="T0" y="T1"/>
              </a:cxn>
              <a:cxn ang="0">
                <a:pos x="T2" y="T3"/>
              </a:cxn>
              <a:cxn ang="0">
                <a:pos x="T4" y="T5"/>
              </a:cxn>
              <a:cxn ang="0">
                <a:pos x="T6" y="T7"/>
              </a:cxn>
              <a:cxn ang="0">
                <a:pos x="T8" y="T9"/>
              </a:cxn>
            </a:cxnLst>
            <a:rect l="0" t="0" r="r" b="b"/>
            <a:pathLst>
              <a:path w="2083" h="3240">
                <a:moveTo>
                  <a:pt x="0" y="0"/>
                </a:moveTo>
                <a:lnTo>
                  <a:pt x="0" y="3240"/>
                </a:lnTo>
                <a:lnTo>
                  <a:pt x="2083" y="3240"/>
                </a:lnTo>
                <a:lnTo>
                  <a:pt x="213" y="0"/>
                </a:lnTo>
                <a:lnTo>
                  <a:pt x="0"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任意多边形: 形状 25">
            <a:extLst>
              <a:ext uri="{FF2B5EF4-FFF2-40B4-BE49-F238E27FC236}">
                <a16:creationId xmlns="" xmlns:a16="http://schemas.microsoft.com/office/drawing/2014/main" id="{B6023BF2-9BA8-4919-BA9B-259FBAC9057B}"/>
              </a:ext>
            </a:extLst>
          </p:cNvPr>
          <p:cNvSpPr>
            <a:spLocks/>
          </p:cNvSpPr>
          <p:nvPr/>
        </p:nvSpPr>
        <p:spPr bwMode="auto">
          <a:xfrm flipH="1" flipV="1">
            <a:off x="8331967" y="-1622085"/>
            <a:ext cx="2376832" cy="4112684"/>
          </a:xfrm>
          <a:custGeom>
            <a:avLst/>
            <a:gdLst>
              <a:gd name="connsiteX0" fmla="*/ 1782624 w 1782624"/>
              <a:gd name="connsiteY0" fmla="*/ 3084513 h 3084513"/>
              <a:gd name="connsiteX1" fmla="*/ 1645035 w 1782624"/>
              <a:gd name="connsiteY1" fmla="*/ 3084513 h 3084513"/>
              <a:gd name="connsiteX2" fmla="*/ 0 w 1782624"/>
              <a:gd name="connsiteY2" fmla="*/ 233436 h 3084513"/>
              <a:gd name="connsiteX3" fmla="*/ 134799 w 1782624"/>
              <a:gd name="connsiteY3" fmla="*/ 0 h 3084513"/>
              <a:gd name="connsiteX4" fmla="*/ 1782624 w 1782624"/>
              <a:gd name="connsiteY4" fmla="*/ 2855913 h 308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624" h="3084513">
                <a:moveTo>
                  <a:pt x="1782624" y="3084513"/>
                </a:moveTo>
                <a:lnTo>
                  <a:pt x="1645035" y="3084513"/>
                </a:lnTo>
                <a:lnTo>
                  <a:pt x="0" y="233436"/>
                </a:lnTo>
                <a:lnTo>
                  <a:pt x="134799" y="0"/>
                </a:lnTo>
                <a:lnTo>
                  <a:pt x="1782624" y="2855913"/>
                </a:lnTo>
                <a:close/>
              </a:path>
            </a:pathLst>
          </a:custGeom>
          <a:solidFill>
            <a:srgbClr val="36475C"/>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51" name="任意多边形: 形状 26">
            <a:extLst>
              <a:ext uri="{FF2B5EF4-FFF2-40B4-BE49-F238E27FC236}">
                <a16:creationId xmlns="" xmlns:a16="http://schemas.microsoft.com/office/drawing/2014/main" id="{3097F461-5FB6-4B27-BAC8-4D4754068419}"/>
              </a:ext>
            </a:extLst>
          </p:cNvPr>
          <p:cNvSpPr>
            <a:spLocks/>
          </p:cNvSpPr>
          <p:nvPr/>
        </p:nvSpPr>
        <p:spPr bwMode="auto">
          <a:xfrm flipH="1" flipV="1">
            <a:off x="10378252" y="1037521"/>
            <a:ext cx="3454521" cy="5562600"/>
          </a:xfrm>
          <a:custGeom>
            <a:avLst/>
            <a:gdLst>
              <a:gd name="connsiteX0" fmla="*/ 2590891 w 2590891"/>
              <a:gd name="connsiteY0" fmla="*/ 4171950 h 4171950"/>
              <a:gd name="connsiteX1" fmla="*/ 2225699 w 2590891"/>
              <a:gd name="connsiteY1" fmla="*/ 4171950 h 4171950"/>
              <a:gd name="connsiteX2" fmla="*/ 0 w 2590891"/>
              <a:gd name="connsiteY2" fmla="*/ 316224 h 4171950"/>
              <a:gd name="connsiteX3" fmla="*/ 182654 w 2590891"/>
              <a:gd name="connsiteY3" fmla="*/ 0 h 4171950"/>
            </a:gdLst>
            <a:ahLst/>
            <a:cxnLst>
              <a:cxn ang="0">
                <a:pos x="connsiteX0" y="connsiteY0"/>
              </a:cxn>
              <a:cxn ang="0">
                <a:pos x="connsiteX1" y="connsiteY1"/>
              </a:cxn>
              <a:cxn ang="0">
                <a:pos x="connsiteX2" y="connsiteY2"/>
              </a:cxn>
              <a:cxn ang="0">
                <a:pos x="connsiteX3" y="connsiteY3"/>
              </a:cxn>
            </a:cxnLst>
            <a:rect l="l" t="t" r="r" b="b"/>
            <a:pathLst>
              <a:path w="2590891" h="4171950">
                <a:moveTo>
                  <a:pt x="2590891" y="4171950"/>
                </a:moveTo>
                <a:lnTo>
                  <a:pt x="2225699" y="4171950"/>
                </a:lnTo>
                <a:lnTo>
                  <a:pt x="0" y="316224"/>
                </a:lnTo>
                <a:lnTo>
                  <a:pt x="182654" y="0"/>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Tree>
    <p:custDataLst>
      <p:tags r:id="rId2"/>
    </p:custDataLst>
    <p:extLst>
      <p:ext uri="{BB962C8B-B14F-4D97-AF65-F5344CB8AC3E}">
        <p14:creationId xmlns:p14="http://schemas.microsoft.com/office/powerpoint/2010/main" val="237912789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500"/>
                                        <p:tgtEl>
                                          <p:spTgt spid="4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up)">
                                      <p:cBhvr>
                                        <p:cTn id="18" dur="500"/>
                                        <p:tgtEl>
                                          <p:spTgt spid="5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randombar(horizontal)">
                                      <p:cBhvr>
                                        <p:cTn id="30" dur="500"/>
                                        <p:tgtEl>
                                          <p:spTgt spid="36"/>
                                        </p:tgtEl>
                                      </p:cBhvr>
                                    </p:animEffect>
                                  </p:childTnLst>
                                </p:cTn>
                              </p:par>
                            </p:childTnLst>
                          </p:cTn>
                        </p:par>
                        <p:par>
                          <p:cTn id="31" fill="hold">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checkerboard(across)">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P spid="48" grpId="0" animBg="1"/>
      <p:bldP spid="49" grpId="0" animBg="1"/>
      <p:bldP spid="50" grpId="0" animBg="1"/>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工作不足</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 xmlns:a16="http://schemas.microsoft.com/office/drawing/2014/main" id="{2C5D585E-0CA1-4275-A5AD-C9FF27B885AB}"/>
              </a:ext>
            </a:extLst>
          </p:cNvPr>
          <p:cNvSpPr/>
          <p:nvPr/>
        </p:nvSpPr>
        <p:spPr>
          <a:xfrm>
            <a:off x="6830389" y="1635945"/>
            <a:ext cx="4103155" cy="4871404"/>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67" dirty="0"/>
              <a:t> </a:t>
            </a:r>
            <a:endParaRPr lang="zh-CN" altLang="en-US" sz="1267" dirty="0"/>
          </a:p>
        </p:txBody>
      </p:sp>
      <p:sp>
        <p:nvSpPr>
          <p:cNvPr id="5" name="矩形 4">
            <a:extLst>
              <a:ext uri="{FF2B5EF4-FFF2-40B4-BE49-F238E27FC236}">
                <a16:creationId xmlns="" xmlns:a16="http://schemas.microsoft.com/office/drawing/2014/main" id="{4A2B347D-53A8-47A5-911F-073CDDBA5F22}"/>
              </a:ext>
            </a:extLst>
          </p:cNvPr>
          <p:cNvSpPr>
            <a:spLocks noChangeArrowheads="1"/>
          </p:cNvSpPr>
          <p:nvPr/>
        </p:nvSpPr>
        <p:spPr bwMode="auto">
          <a:xfrm>
            <a:off x="7289614" y="2697866"/>
            <a:ext cx="3093902" cy="5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3055" b="1" dirty="0">
                <a:solidFill>
                  <a:schemeClr val="bg1"/>
                </a:solidFill>
                <a:latin typeface="Impact MT Std" pitchFamily="34" charset="0"/>
              </a:rPr>
              <a:t>Risk mechanism</a:t>
            </a:r>
            <a:endParaRPr lang="zh-CN" altLang="en-US" sz="3055" b="1" dirty="0">
              <a:solidFill>
                <a:schemeClr val="bg1"/>
              </a:solidFill>
              <a:latin typeface="Impact MT Std" pitchFamily="34" charset="0"/>
              <a:ea typeface="微软雅黑" panose="020B0503020204020204" pitchFamily="34" charset="-122"/>
              <a:sym typeface="微软雅黑" panose="020B0503020204020204" pitchFamily="34" charset="-122"/>
            </a:endParaRPr>
          </a:p>
        </p:txBody>
      </p:sp>
      <p:sp>
        <p:nvSpPr>
          <p:cNvPr id="6" name="矩形 4">
            <a:extLst>
              <a:ext uri="{FF2B5EF4-FFF2-40B4-BE49-F238E27FC236}">
                <a16:creationId xmlns="" xmlns:a16="http://schemas.microsoft.com/office/drawing/2014/main" id="{B37B3B26-9C51-4462-8C08-1D8469410580}"/>
              </a:ext>
            </a:extLst>
          </p:cNvPr>
          <p:cNvSpPr>
            <a:spLocks noChangeArrowheads="1"/>
          </p:cNvSpPr>
          <p:nvPr/>
        </p:nvSpPr>
        <p:spPr bwMode="auto">
          <a:xfrm>
            <a:off x="7289615" y="3071018"/>
            <a:ext cx="3162655" cy="97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5729" b="1" dirty="0">
                <a:solidFill>
                  <a:schemeClr val="bg1"/>
                </a:solidFill>
                <a:latin typeface="Impact MT Std" pitchFamily="34" charset="0"/>
                <a:ea typeface="微软雅黑" panose="020B0503020204020204" pitchFamily="34" charset="-122"/>
                <a:sym typeface="微软雅黑" panose="020B0503020204020204" pitchFamily="34" charset="-122"/>
              </a:rPr>
              <a:t>添加标题</a:t>
            </a:r>
          </a:p>
        </p:txBody>
      </p:sp>
      <p:sp>
        <p:nvSpPr>
          <p:cNvPr id="7" name="矩形 4">
            <a:extLst>
              <a:ext uri="{FF2B5EF4-FFF2-40B4-BE49-F238E27FC236}">
                <a16:creationId xmlns="" xmlns:a16="http://schemas.microsoft.com/office/drawing/2014/main" id="{3256E64C-F9FE-4BAF-A6D4-7E5B1594FE3B}"/>
              </a:ext>
            </a:extLst>
          </p:cNvPr>
          <p:cNvSpPr>
            <a:spLocks noChangeArrowheads="1"/>
          </p:cNvSpPr>
          <p:nvPr/>
        </p:nvSpPr>
        <p:spPr bwMode="auto">
          <a:xfrm>
            <a:off x="7652263" y="3935289"/>
            <a:ext cx="2730771" cy="44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292" b="1" dirty="0">
                <a:solidFill>
                  <a:schemeClr val="bg1"/>
                </a:solidFill>
                <a:latin typeface="Impact MT Std" pitchFamily="34" charset="0"/>
                <a:ea typeface="微软雅黑" panose="020B0503020204020204" pitchFamily="34" charset="-122"/>
                <a:sym typeface="微软雅黑" panose="020B0503020204020204" pitchFamily="34" charset="-122"/>
              </a:rPr>
              <a:t>单击此处添加标题</a:t>
            </a:r>
          </a:p>
        </p:txBody>
      </p:sp>
      <p:cxnSp>
        <p:nvCxnSpPr>
          <p:cNvPr id="8" name="直接箭头连接符 7">
            <a:extLst>
              <a:ext uri="{FF2B5EF4-FFF2-40B4-BE49-F238E27FC236}">
                <a16:creationId xmlns="" xmlns:a16="http://schemas.microsoft.com/office/drawing/2014/main" id="{2827B25A-4AD4-4CFF-A053-2239D233B6DC}"/>
              </a:ext>
            </a:extLst>
          </p:cNvPr>
          <p:cNvCxnSpPr/>
          <p:nvPr/>
        </p:nvCxnSpPr>
        <p:spPr>
          <a:xfrm>
            <a:off x="9638291" y="2046929"/>
            <a:ext cx="0" cy="532479"/>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 name="矩形 4">
            <a:extLst>
              <a:ext uri="{FF2B5EF4-FFF2-40B4-BE49-F238E27FC236}">
                <a16:creationId xmlns="" xmlns:a16="http://schemas.microsoft.com/office/drawing/2014/main" id="{8AD3E5D5-CB6A-433F-8D68-A0ED0D522850}"/>
              </a:ext>
            </a:extLst>
          </p:cNvPr>
          <p:cNvSpPr>
            <a:spLocks noChangeArrowheads="1"/>
          </p:cNvSpPr>
          <p:nvPr/>
        </p:nvSpPr>
        <p:spPr bwMode="auto">
          <a:xfrm>
            <a:off x="9569539" y="2079086"/>
            <a:ext cx="687533" cy="503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en-US" altLang="zh-CN" sz="2674" b="1" dirty="0">
                <a:solidFill>
                  <a:schemeClr val="tx1">
                    <a:lumMod val="50000"/>
                    <a:lumOff val="50000"/>
                  </a:schemeClr>
                </a:solidFill>
                <a:latin typeface="Impact MT Std" pitchFamily="34" charset="0"/>
                <a:ea typeface="微软雅黑" panose="020B0503020204020204" pitchFamily="34" charset="-122"/>
                <a:sym typeface="微软雅黑" panose="020B0503020204020204" pitchFamily="34" charset="-122"/>
              </a:rPr>
              <a:t>2%</a:t>
            </a:r>
            <a:endParaRPr lang="zh-CN" altLang="en-US" sz="2674" b="1" dirty="0">
              <a:solidFill>
                <a:schemeClr val="tx1">
                  <a:lumMod val="50000"/>
                  <a:lumOff val="50000"/>
                </a:schemeClr>
              </a:solidFill>
              <a:latin typeface="Impact MT Std" pitchFamily="34" charset="0"/>
              <a:ea typeface="微软雅黑" panose="020B0503020204020204" pitchFamily="34" charset="-122"/>
              <a:sym typeface="微软雅黑" panose="020B0503020204020204" pitchFamily="34" charset="-122"/>
            </a:endParaRPr>
          </a:p>
        </p:txBody>
      </p:sp>
      <p:sp>
        <p:nvSpPr>
          <p:cNvPr id="10" name="矩形 4">
            <a:extLst>
              <a:ext uri="{FF2B5EF4-FFF2-40B4-BE49-F238E27FC236}">
                <a16:creationId xmlns="" xmlns:a16="http://schemas.microsoft.com/office/drawing/2014/main" id="{3E753DDB-80E1-4C6C-8A42-8B003A17F688}"/>
              </a:ext>
            </a:extLst>
          </p:cNvPr>
          <p:cNvSpPr>
            <a:spLocks noChangeArrowheads="1"/>
          </p:cNvSpPr>
          <p:nvPr/>
        </p:nvSpPr>
        <p:spPr bwMode="auto">
          <a:xfrm>
            <a:off x="7427122" y="4287511"/>
            <a:ext cx="2956394" cy="44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292" b="1" dirty="0">
                <a:solidFill>
                  <a:schemeClr val="bg1"/>
                </a:solidFill>
                <a:latin typeface="Impact MT Std" pitchFamily="34" charset="0"/>
                <a:ea typeface="微软雅黑" panose="020B0503020204020204" pitchFamily="34" charset="-122"/>
                <a:sym typeface="微软雅黑" panose="020B0503020204020204" pitchFamily="34" charset="-122"/>
              </a:rPr>
              <a:t>单击此处添加标题</a:t>
            </a:r>
          </a:p>
        </p:txBody>
      </p:sp>
      <p:grpSp>
        <p:nvGrpSpPr>
          <p:cNvPr id="11" name="Group 15">
            <a:extLst>
              <a:ext uri="{FF2B5EF4-FFF2-40B4-BE49-F238E27FC236}">
                <a16:creationId xmlns="" xmlns:a16="http://schemas.microsoft.com/office/drawing/2014/main" id="{0C746B07-DF79-4931-B22C-A630AF00D7DC}"/>
              </a:ext>
            </a:extLst>
          </p:cNvPr>
          <p:cNvGrpSpPr/>
          <p:nvPr/>
        </p:nvGrpSpPr>
        <p:grpSpPr>
          <a:xfrm>
            <a:off x="1758022" y="3136567"/>
            <a:ext cx="4686466" cy="1597444"/>
            <a:chOff x="2857168" y="956496"/>
            <a:chExt cx="4619957" cy="1574773"/>
          </a:xfrm>
        </p:grpSpPr>
        <p:sp>
          <p:nvSpPr>
            <p:cNvPr id="12" name="Oval 44">
              <a:extLst>
                <a:ext uri="{FF2B5EF4-FFF2-40B4-BE49-F238E27FC236}">
                  <a16:creationId xmlns="" xmlns:a16="http://schemas.microsoft.com/office/drawing/2014/main" id="{9164D81C-E457-44BF-AF98-A2A0072BF7AD}"/>
                </a:ext>
              </a:extLst>
            </p:cNvPr>
            <p:cNvSpPr/>
            <p:nvPr/>
          </p:nvSpPr>
          <p:spPr bwMode="auto">
            <a:xfrm>
              <a:off x="2857168" y="956496"/>
              <a:ext cx="523875" cy="523875"/>
            </a:xfrm>
            <a:prstGeom prst="ellipse">
              <a:avLst/>
            </a:prstGeom>
            <a:solidFill>
              <a:srgbClr val="36475C">
                <a:alpha val="84999"/>
              </a:srgbClr>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endParaRPr lang="en-US" sz="1910">
                <a:latin typeface="微软雅黑" panose="020B0503020204020204" pitchFamily="34" charset="-122"/>
                <a:ea typeface="微软雅黑" panose="020B0503020204020204" pitchFamily="34" charset="-122"/>
              </a:endParaRPr>
            </a:p>
          </p:txBody>
        </p:sp>
        <p:sp>
          <p:nvSpPr>
            <p:cNvPr id="13" name="Oval 45">
              <a:extLst>
                <a:ext uri="{FF2B5EF4-FFF2-40B4-BE49-F238E27FC236}">
                  <a16:creationId xmlns="" xmlns:a16="http://schemas.microsoft.com/office/drawing/2014/main" id="{B06AA047-8361-4322-9423-CF5B8A3B6A41}"/>
                </a:ext>
              </a:extLst>
            </p:cNvPr>
            <p:cNvSpPr/>
            <p:nvPr/>
          </p:nvSpPr>
          <p:spPr bwMode="auto">
            <a:xfrm>
              <a:off x="7015530" y="1425637"/>
              <a:ext cx="442913" cy="442913"/>
            </a:xfrm>
            <a:prstGeom prst="ellipse">
              <a:avLst/>
            </a:prstGeom>
            <a:noFill/>
            <a:ln w="63500" cap="flat">
              <a:solidFill>
                <a:srgbClr val="36475C">
                  <a:alpha val="85000"/>
                </a:srgb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910">
                <a:latin typeface="微软雅黑" panose="020B0503020204020204" pitchFamily="34" charset="-122"/>
                <a:ea typeface="微软雅黑" panose="020B0503020204020204" pitchFamily="34" charset="-122"/>
              </a:endParaRPr>
            </a:p>
          </p:txBody>
        </p:sp>
        <p:sp>
          <p:nvSpPr>
            <p:cNvPr id="14" name="Oval 46">
              <a:extLst>
                <a:ext uri="{FF2B5EF4-FFF2-40B4-BE49-F238E27FC236}">
                  <a16:creationId xmlns="" xmlns:a16="http://schemas.microsoft.com/office/drawing/2014/main" id="{8178942F-9F41-4091-82B5-5A5A1126272F}"/>
                </a:ext>
              </a:extLst>
            </p:cNvPr>
            <p:cNvSpPr/>
            <p:nvPr/>
          </p:nvSpPr>
          <p:spPr bwMode="auto">
            <a:xfrm>
              <a:off x="7339012" y="2393156"/>
              <a:ext cx="138113" cy="138113"/>
            </a:xfrm>
            <a:prstGeom prst="ellipse">
              <a:avLst/>
            </a:prstGeom>
            <a:solidFill>
              <a:srgbClr val="36475C"/>
            </a:solidFill>
            <a:ln>
              <a:noFill/>
            </a:ln>
          </p:spPr>
          <p:txBody>
            <a:bodyPr lIns="0" tIns="0" rIns="0" bIns="0"/>
            <a:lstStyle/>
            <a:p>
              <a:endParaRPr lang="en-US" sz="1910">
                <a:latin typeface="微软雅黑" panose="020B0503020204020204" pitchFamily="34" charset="-122"/>
                <a:ea typeface="微软雅黑" panose="020B0503020204020204" pitchFamily="34" charset="-122"/>
              </a:endParaRPr>
            </a:p>
          </p:txBody>
        </p:sp>
      </p:grpSp>
      <p:grpSp>
        <p:nvGrpSpPr>
          <p:cNvPr id="15" name="Group 19">
            <a:extLst>
              <a:ext uri="{FF2B5EF4-FFF2-40B4-BE49-F238E27FC236}">
                <a16:creationId xmlns="" xmlns:a16="http://schemas.microsoft.com/office/drawing/2014/main" id="{1E7858E5-236E-4426-866C-AC09BA6B5704}"/>
              </a:ext>
            </a:extLst>
          </p:cNvPr>
          <p:cNvGrpSpPr/>
          <p:nvPr/>
        </p:nvGrpSpPr>
        <p:grpSpPr>
          <a:xfrm>
            <a:off x="1924132" y="2729133"/>
            <a:ext cx="1139582" cy="1998702"/>
            <a:chOff x="2980029" y="2084252"/>
            <a:chExt cx="1592209" cy="2795993"/>
          </a:xfrm>
        </p:grpSpPr>
        <p:grpSp>
          <p:nvGrpSpPr>
            <p:cNvPr id="16" name="Group 17">
              <a:extLst>
                <a:ext uri="{FF2B5EF4-FFF2-40B4-BE49-F238E27FC236}">
                  <a16:creationId xmlns="" xmlns:a16="http://schemas.microsoft.com/office/drawing/2014/main" id="{7BDC0C7C-B69B-491C-9296-552BE5C542DC}"/>
                </a:ext>
              </a:extLst>
            </p:cNvPr>
            <p:cNvGrpSpPr/>
            <p:nvPr/>
          </p:nvGrpSpPr>
          <p:grpSpPr bwMode="auto">
            <a:xfrm>
              <a:off x="2980029" y="2084252"/>
              <a:ext cx="1592209" cy="2795993"/>
              <a:chOff x="0" y="-2027"/>
              <a:chExt cx="1894" cy="3650"/>
            </a:xfrm>
          </p:grpSpPr>
          <p:sp>
            <p:nvSpPr>
              <p:cNvPr id="18" name="Freeform 18">
                <a:extLst>
                  <a:ext uri="{FF2B5EF4-FFF2-40B4-BE49-F238E27FC236}">
                    <a16:creationId xmlns="" xmlns:a16="http://schemas.microsoft.com/office/drawing/2014/main" id="{6C7C9827-ADF8-48BA-80D1-838EBCCB198B}"/>
                  </a:ext>
                </a:extLst>
              </p:cNvPr>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36475C">
                  <a:alpha val="80000"/>
                </a:srgbClr>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endParaRPr lang="en-US" sz="1910">
                  <a:latin typeface="微软雅黑" panose="020B0503020204020204" pitchFamily="34" charset="-122"/>
                  <a:ea typeface="微软雅黑" panose="020B0503020204020204" pitchFamily="34" charset="-122"/>
                </a:endParaRPr>
              </a:p>
            </p:txBody>
          </p:sp>
          <p:sp>
            <p:nvSpPr>
              <p:cNvPr id="19" name="Rectangle 19">
                <a:extLst>
                  <a:ext uri="{FF2B5EF4-FFF2-40B4-BE49-F238E27FC236}">
                    <a16:creationId xmlns="" xmlns:a16="http://schemas.microsoft.com/office/drawing/2014/main" id="{23252C4D-F5DA-4F92-A6CC-910C5521935B}"/>
                  </a:ext>
                </a:extLst>
              </p:cNvPr>
              <p:cNvSpPr/>
              <p:nvPr/>
            </p:nvSpPr>
            <p:spPr bwMode="auto">
              <a:xfrm>
                <a:off x="567" y="-2027"/>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337" dirty="0">
                    <a:solidFill>
                      <a:srgbClr val="2C3637"/>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17" name="Straight Connector 21">
              <a:extLst>
                <a:ext uri="{FF2B5EF4-FFF2-40B4-BE49-F238E27FC236}">
                  <a16:creationId xmlns="" xmlns:a16="http://schemas.microsoft.com/office/drawing/2014/main" id="{CD25C5A1-FE53-4FCE-8E72-A15299B119CD}"/>
                </a:ext>
              </a:extLst>
            </p:cNvPr>
            <p:cNvCxnSpPr>
              <a:endCxn id="18" idx="2"/>
            </p:cNvCxnSpPr>
            <p:nvPr/>
          </p:nvCxnSpPr>
          <p:spPr>
            <a:xfrm>
              <a:off x="3757600" y="2406455"/>
              <a:ext cx="22145" cy="1170000"/>
            </a:xfrm>
            <a:prstGeom prst="line">
              <a:avLst/>
            </a:prstGeom>
            <a:ln w="19050">
              <a:solidFill>
                <a:srgbClr val="36475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0" name="Group 24">
            <a:extLst>
              <a:ext uri="{FF2B5EF4-FFF2-40B4-BE49-F238E27FC236}">
                <a16:creationId xmlns="" xmlns:a16="http://schemas.microsoft.com/office/drawing/2014/main" id="{ABFB8C71-31DA-427D-BDA6-29BC33C8F10B}"/>
              </a:ext>
            </a:extLst>
          </p:cNvPr>
          <p:cNvGrpSpPr/>
          <p:nvPr/>
        </p:nvGrpSpPr>
        <p:grpSpPr>
          <a:xfrm>
            <a:off x="2668847" y="2722441"/>
            <a:ext cx="1139582" cy="2004954"/>
            <a:chOff x="4103989" y="2062474"/>
            <a:chExt cx="1592209" cy="2804737"/>
          </a:xfrm>
        </p:grpSpPr>
        <p:grpSp>
          <p:nvGrpSpPr>
            <p:cNvPr id="21" name="Group 20">
              <a:extLst>
                <a:ext uri="{FF2B5EF4-FFF2-40B4-BE49-F238E27FC236}">
                  <a16:creationId xmlns="" xmlns:a16="http://schemas.microsoft.com/office/drawing/2014/main" id="{CA416BC7-89D9-4F75-A406-FF421F3B5C73}"/>
                </a:ext>
              </a:extLst>
            </p:cNvPr>
            <p:cNvGrpSpPr/>
            <p:nvPr/>
          </p:nvGrpSpPr>
          <p:grpSpPr bwMode="auto">
            <a:xfrm>
              <a:off x="4103989" y="2062474"/>
              <a:ext cx="1592209" cy="2804737"/>
              <a:chOff x="0" y="-2601"/>
              <a:chExt cx="1894" cy="3658"/>
            </a:xfrm>
          </p:grpSpPr>
          <p:sp>
            <p:nvSpPr>
              <p:cNvPr id="23" name="Freeform 21">
                <a:extLst>
                  <a:ext uri="{FF2B5EF4-FFF2-40B4-BE49-F238E27FC236}">
                    <a16:creationId xmlns="" xmlns:a16="http://schemas.microsoft.com/office/drawing/2014/main" id="{0A6BA6DB-92EF-4D67-80BF-0A9B2FE4C85C}"/>
                  </a:ext>
                </a:extLst>
              </p:cNvPr>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36475C"/>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endParaRPr lang="en-US" sz="1910" dirty="0">
                  <a:latin typeface="微软雅黑" panose="020B0503020204020204" pitchFamily="34" charset="-122"/>
                  <a:ea typeface="微软雅黑" panose="020B0503020204020204" pitchFamily="34" charset="-122"/>
                </a:endParaRPr>
              </a:p>
            </p:txBody>
          </p:sp>
          <p:sp>
            <p:nvSpPr>
              <p:cNvPr id="24" name="Rectangle 22">
                <a:extLst>
                  <a:ext uri="{FF2B5EF4-FFF2-40B4-BE49-F238E27FC236}">
                    <a16:creationId xmlns="" xmlns:a16="http://schemas.microsoft.com/office/drawing/2014/main" id="{032AB4A9-DA06-4F56-A164-49CD693FEDC6}"/>
                  </a:ext>
                </a:extLst>
              </p:cNvPr>
              <p:cNvSpPr/>
              <p:nvPr/>
            </p:nvSpPr>
            <p:spPr bwMode="auto">
              <a:xfrm>
                <a:off x="556" y="-2601"/>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337" dirty="0">
                    <a:solidFill>
                      <a:srgbClr val="2C3637"/>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22" name="Straight Connector 26">
              <a:extLst>
                <a:ext uri="{FF2B5EF4-FFF2-40B4-BE49-F238E27FC236}">
                  <a16:creationId xmlns="" xmlns:a16="http://schemas.microsoft.com/office/drawing/2014/main" id="{657944C9-B344-46AB-8608-FD3110B86C1B}"/>
                </a:ext>
              </a:extLst>
            </p:cNvPr>
            <p:cNvCxnSpPr/>
            <p:nvPr/>
          </p:nvCxnSpPr>
          <p:spPr>
            <a:xfrm>
              <a:off x="4881901" y="2406454"/>
              <a:ext cx="21804" cy="1594037"/>
            </a:xfrm>
            <a:prstGeom prst="line">
              <a:avLst/>
            </a:prstGeom>
            <a:ln w="19050">
              <a:solidFill>
                <a:srgbClr val="36475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5" name="Group 30">
            <a:extLst>
              <a:ext uri="{FF2B5EF4-FFF2-40B4-BE49-F238E27FC236}">
                <a16:creationId xmlns="" xmlns:a16="http://schemas.microsoft.com/office/drawing/2014/main" id="{93AF8846-AFB1-4FBC-A449-6B69BBF91E4B}"/>
              </a:ext>
            </a:extLst>
          </p:cNvPr>
          <p:cNvGrpSpPr/>
          <p:nvPr/>
        </p:nvGrpSpPr>
        <p:grpSpPr>
          <a:xfrm>
            <a:off x="4313508" y="2732056"/>
            <a:ext cx="1139582" cy="1996514"/>
            <a:chOff x="6367886" y="2087314"/>
            <a:chExt cx="1592209" cy="2792932"/>
          </a:xfrm>
        </p:grpSpPr>
        <p:grpSp>
          <p:nvGrpSpPr>
            <p:cNvPr id="26" name="Group 23">
              <a:extLst>
                <a:ext uri="{FF2B5EF4-FFF2-40B4-BE49-F238E27FC236}">
                  <a16:creationId xmlns="" xmlns:a16="http://schemas.microsoft.com/office/drawing/2014/main" id="{24AE492B-658C-4651-91C0-2EEC09DA0EEA}"/>
                </a:ext>
              </a:extLst>
            </p:cNvPr>
            <p:cNvGrpSpPr/>
            <p:nvPr/>
          </p:nvGrpSpPr>
          <p:grpSpPr bwMode="auto">
            <a:xfrm>
              <a:off x="6367886" y="2087314"/>
              <a:ext cx="1592209" cy="2792932"/>
              <a:chOff x="0" y="-1789"/>
              <a:chExt cx="1894" cy="3646"/>
            </a:xfrm>
          </p:grpSpPr>
          <p:sp>
            <p:nvSpPr>
              <p:cNvPr id="28" name="Freeform 24">
                <a:extLst>
                  <a:ext uri="{FF2B5EF4-FFF2-40B4-BE49-F238E27FC236}">
                    <a16:creationId xmlns="" xmlns:a16="http://schemas.microsoft.com/office/drawing/2014/main" id="{97E5606D-E8C6-4E5C-8FEC-E870E4445319}"/>
                  </a:ext>
                </a:extLst>
              </p:cNvPr>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36475C"/>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endParaRPr lang="en-US" sz="1910" dirty="0">
                  <a:latin typeface="微软雅黑" panose="020B0503020204020204" pitchFamily="34" charset="-122"/>
                  <a:ea typeface="微软雅黑" panose="020B0503020204020204" pitchFamily="34" charset="-122"/>
                </a:endParaRPr>
              </a:p>
            </p:txBody>
          </p:sp>
          <p:sp>
            <p:nvSpPr>
              <p:cNvPr id="29" name="Rectangle 25">
                <a:extLst>
                  <a:ext uri="{FF2B5EF4-FFF2-40B4-BE49-F238E27FC236}">
                    <a16:creationId xmlns="" xmlns:a16="http://schemas.microsoft.com/office/drawing/2014/main" id="{94012505-B2A5-4F8D-8B4B-1360541FA365}"/>
                  </a:ext>
                </a:extLst>
              </p:cNvPr>
              <p:cNvSpPr/>
              <p:nvPr/>
            </p:nvSpPr>
            <p:spPr bwMode="auto">
              <a:xfrm>
                <a:off x="578" y="-1789"/>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337" dirty="0">
                    <a:solidFill>
                      <a:srgbClr val="2C3637"/>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27" name="Straight Connector 32">
              <a:extLst>
                <a:ext uri="{FF2B5EF4-FFF2-40B4-BE49-F238E27FC236}">
                  <a16:creationId xmlns="" xmlns:a16="http://schemas.microsoft.com/office/drawing/2014/main" id="{5EDDB68F-65E2-4BB2-BADA-408878A36EC3}"/>
                </a:ext>
              </a:extLst>
            </p:cNvPr>
            <p:cNvCxnSpPr/>
            <p:nvPr/>
          </p:nvCxnSpPr>
          <p:spPr>
            <a:xfrm rot="5400000" flipV="1">
              <a:off x="6659990" y="2908313"/>
              <a:ext cx="1008000" cy="4283"/>
            </a:xfrm>
            <a:prstGeom prst="line">
              <a:avLst/>
            </a:prstGeom>
            <a:ln w="19050">
              <a:solidFill>
                <a:srgbClr val="36475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0" name="Group 35">
            <a:extLst>
              <a:ext uri="{FF2B5EF4-FFF2-40B4-BE49-F238E27FC236}">
                <a16:creationId xmlns="" xmlns:a16="http://schemas.microsoft.com/office/drawing/2014/main" id="{698DA07D-194D-469D-9087-B8F708BDA960}"/>
              </a:ext>
            </a:extLst>
          </p:cNvPr>
          <p:cNvGrpSpPr/>
          <p:nvPr/>
        </p:nvGrpSpPr>
        <p:grpSpPr>
          <a:xfrm>
            <a:off x="3465929" y="2727372"/>
            <a:ext cx="1140183" cy="2000023"/>
            <a:chOff x="5204412" y="2082406"/>
            <a:chExt cx="1593049" cy="2797840"/>
          </a:xfrm>
        </p:grpSpPr>
        <p:grpSp>
          <p:nvGrpSpPr>
            <p:cNvPr id="31" name="Group 14">
              <a:extLst>
                <a:ext uri="{FF2B5EF4-FFF2-40B4-BE49-F238E27FC236}">
                  <a16:creationId xmlns="" xmlns:a16="http://schemas.microsoft.com/office/drawing/2014/main" id="{8AF4F7DF-4A09-4719-BF85-7493359DEA1B}"/>
                </a:ext>
              </a:extLst>
            </p:cNvPr>
            <p:cNvGrpSpPr/>
            <p:nvPr/>
          </p:nvGrpSpPr>
          <p:grpSpPr bwMode="auto">
            <a:xfrm>
              <a:off x="5204412" y="2082406"/>
              <a:ext cx="1593049" cy="2797840"/>
              <a:chOff x="0" y="-1020"/>
              <a:chExt cx="1894" cy="3651"/>
            </a:xfrm>
          </p:grpSpPr>
          <p:sp>
            <p:nvSpPr>
              <p:cNvPr id="33" name="Freeform 15">
                <a:extLst>
                  <a:ext uri="{FF2B5EF4-FFF2-40B4-BE49-F238E27FC236}">
                    <a16:creationId xmlns="" xmlns:a16="http://schemas.microsoft.com/office/drawing/2014/main" id="{480E4312-B96C-4C2C-8AAF-493715EC2987}"/>
                  </a:ext>
                </a:extLst>
              </p:cNvPr>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36475C">
                  <a:alpha val="80000"/>
                </a:srgbClr>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endParaRPr lang="en-US" sz="1910" dirty="0">
                  <a:latin typeface="微软雅黑" panose="020B0503020204020204" pitchFamily="34" charset="-122"/>
                  <a:ea typeface="微软雅黑" panose="020B0503020204020204" pitchFamily="34" charset="-122"/>
                </a:endParaRPr>
              </a:p>
            </p:txBody>
          </p:sp>
          <p:sp>
            <p:nvSpPr>
              <p:cNvPr id="34" name="Rectangle 16">
                <a:extLst>
                  <a:ext uri="{FF2B5EF4-FFF2-40B4-BE49-F238E27FC236}">
                    <a16:creationId xmlns="" xmlns:a16="http://schemas.microsoft.com/office/drawing/2014/main" id="{120402F6-C5D7-479F-B5DA-77CB8D63EB71}"/>
                  </a:ext>
                </a:extLst>
              </p:cNvPr>
              <p:cNvSpPr/>
              <p:nvPr/>
            </p:nvSpPr>
            <p:spPr bwMode="auto">
              <a:xfrm>
                <a:off x="570" y="-1020"/>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337" dirty="0">
                    <a:solidFill>
                      <a:srgbClr val="2C3637"/>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32" name="Straight Connector 37">
              <a:extLst>
                <a:ext uri="{FF2B5EF4-FFF2-40B4-BE49-F238E27FC236}">
                  <a16:creationId xmlns="" xmlns:a16="http://schemas.microsoft.com/office/drawing/2014/main" id="{05A37A8C-4C52-4789-930B-832FEA94A4A9}"/>
                </a:ext>
              </a:extLst>
            </p:cNvPr>
            <p:cNvCxnSpPr/>
            <p:nvPr/>
          </p:nvCxnSpPr>
          <p:spPr>
            <a:xfrm rot="5400000" flipV="1">
              <a:off x="5788028" y="2633036"/>
              <a:ext cx="432000" cy="4284"/>
            </a:xfrm>
            <a:prstGeom prst="line">
              <a:avLst/>
            </a:prstGeom>
            <a:ln w="19050">
              <a:solidFill>
                <a:srgbClr val="36475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5" name="Group 41">
            <a:extLst>
              <a:ext uri="{FF2B5EF4-FFF2-40B4-BE49-F238E27FC236}">
                <a16:creationId xmlns="" xmlns:a16="http://schemas.microsoft.com/office/drawing/2014/main" id="{0E7F10DC-52A5-4322-951A-C88052D5F735}"/>
              </a:ext>
            </a:extLst>
          </p:cNvPr>
          <p:cNvGrpSpPr/>
          <p:nvPr/>
        </p:nvGrpSpPr>
        <p:grpSpPr>
          <a:xfrm>
            <a:off x="5097037" y="2736894"/>
            <a:ext cx="1139582" cy="1983574"/>
            <a:chOff x="7507820" y="2092379"/>
            <a:chExt cx="1592209" cy="2774832"/>
          </a:xfrm>
        </p:grpSpPr>
        <p:grpSp>
          <p:nvGrpSpPr>
            <p:cNvPr id="36" name="Group 26">
              <a:extLst>
                <a:ext uri="{FF2B5EF4-FFF2-40B4-BE49-F238E27FC236}">
                  <a16:creationId xmlns="" xmlns:a16="http://schemas.microsoft.com/office/drawing/2014/main" id="{250702FB-55BB-4E19-AB8B-F2064861A01B}"/>
                </a:ext>
              </a:extLst>
            </p:cNvPr>
            <p:cNvGrpSpPr/>
            <p:nvPr/>
          </p:nvGrpSpPr>
          <p:grpSpPr bwMode="auto">
            <a:xfrm>
              <a:off x="7507820" y="2092379"/>
              <a:ext cx="1592209" cy="2774832"/>
              <a:chOff x="0" y="-2562"/>
              <a:chExt cx="1894" cy="3619"/>
            </a:xfrm>
          </p:grpSpPr>
          <p:sp>
            <p:nvSpPr>
              <p:cNvPr id="38" name="Freeform 27">
                <a:extLst>
                  <a:ext uri="{FF2B5EF4-FFF2-40B4-BE49-F238E27FC236}">
                    <a16:creationId xmlns="" xmlns:a16="http://schemas.microsoft.com/office/drawing/2014/main" id="{122B7FD4-F2E8-4F8E-9353-27A380F426AC}"/>
                  </a:ext>
                </a:extLst>
              </p:cNvPr>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rgbClr val="36475C">
                  <a:alpha val="80000"/>
                </a:srgbClr>
              </a:solidFill>
              <a:ln>
                <a:noFill/>
              </a:ln>
              <a:extLst>
                <a:ext uri="{91240B29-F687-4F45-9708-019B960494DF}">
                  <a14:hiddenLine xmlns:a14="http://schemas.microsoft.com/office/drawing/2010/main" w="25400">
                    <a:solidFill>
                      <a:schemeClr val="tx1">
                        <a:alpha val="79999"/>
                      </a:schemeClr>
                    </a:solidFill>
                    <a:miter lim="800000"/>
                    <a:headEnd type="none" w="med" len="med"/>
                    <a:tailEnd type="none" w="med" len="med"/>
                  </a14:hiddenLine>
                </a:ext>
              </a:extLst>
            </p:spPr>
            <p:txBody>
              <a:bodyPr lIns="0" tIns="0" rIns="0" bIns="0"/>
              <a:lstStyle/>
              <a:p>
                <a:endParaRPr lang="en-US" sz="1910">
                  <a:latin typeface="微软雅黑" panose="020B0503020204020204" pitchFamily="34" charset="-122"/>
                  <a:ea typeface="微软雅黑" panose="020B0503020204020204" pitchFamily="34" charset="-122"/>
                </a:endParaRPr>
              </a:p>
            </p:txBody>
          </p:sp>
          <p:sp>
            <p:nvSpPr>
              <p:cNvPr id="39" name="Rectangle 28">
                <a:extLst>
                  <a:ext uri="{FF2B5EF4-FFF2-40B4-BE49-F238E27FC236}">
                    <a16:creationId xmlns="" xmlns:a16="http://schemas.microsoft.com/office/drawing/2014/main" id="{0E060378-3123-417A-85C2-5D48CBE82815}"/>
                  </a:ext>
                </a:extLst>
              </p:cNvPr>
              <p:cNvSpPr/>
              <p:nvPr/>
            </p:nvSpPr>
            <p:spPr bwMode="auto">
              <a:xfrm>
                <a:off x="590" y="-2562"/>
                <a:ext cx="745" cy="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a:r>
                  <a:rPr lang="en-US" sz="1337" dirty="0">
                    <a:solidFill>
                      <a:srgbClr val="2C3637"/>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37" name="Straight Connector 43">
              <a:extLst>
                <a:ext uri="{FF2B5EF4-FFF2-40B4-BE49-F238E27FC236}">
                  <a16:creationId xmlns="" xmlns:a16="http://schemas.microsoft.com/office/drawing/2014/main" id="{C8B65633-A2FF-4E7A-AB62-E3E0484B41FF}"/>
                </a:ext>
              </a:extLst>
            </p:cNvPr>
            <p:cNvCxnSpPr/>
            <p:nvPr/>
          </p:nvCxnSpPr>
          <p:spPr>
            <a:xfrm>
              <a:off x="8320445" y="2406454"/>
              <a:ext cx="0" cy="1594037"/>
            </a:xfrm>
            <a:prstGeom prst="line">
              <a:avLst/>
            </a:prstGeom>
            <a:ln w="19050">
              <a:solidFill>
                <a:srgbClr val="36475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40" name="Content Placeholder 2">
            <a:extLst>
              <a:ext uri="{FF2B5EF4-FFF2-40B4-BE49-F238E27FC236}">
                <a16:creationId xmlns="" xmlns:a16="http://schemas.microsoft.com/office/drawing/2014/main" id="{8D482AD4-AABE-4584-9E43-B2A8901D4A1D}"/>
              </a:ext>
            </a:extLst>
          </p:cNvPr>
          <p:cNvSpPr txBox="1"/>
          <p:nvPr/>
        </p:nvSpPr>
        <p:spPr>
          <a:xfrm>
            <a:off x="2205748" y="4977253"/>
            <a:ext cx="3634996" cy="1033640"/>
          </a:xfrm>
          <a:prstGeom prst="rect">
            <a:avLst/>
          </a:prstGeom>
        </p:spPr>
        <p:txBody>
          <a:bodyPr vert="horz" lIns="87307" tIns="43653" rIns="87307" bIns="43653" rtlCol="0">
            <a:normAutofit fontScale="90000" lnSpcReduction="10000"/>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sz="2292" dirty="0">
                <a:solidFill>
                  <a:schemeClr val="tx1">
                    <a:lumMod val="75000"/>
                    <a:lumOff val="25000"/>
                  </a:schemeClr>
                </a:solidFill>
                <a:latin typeface="微软雅黑" panose="020B0503020204020204" pitchFamily="34" charset="-122"/>
                <a:ea typeface="微软雅黑" panose="020B0503020204020204" pitchFamily="34" charset="-122"/>
              </a:rPr>
              <a:t>此处添加标题</a:t>
            </a:r>
          </a:p>
          <a:p>
            <a:pPr marL="0" indent="0" algn="ctr">
              <a:buNone/>
            </a:pPr>
            <a:r>
              <a:rPr lang="zh-CN" altLang="en-US" sz="1528"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41" name="TextBox 102">
            <a:extLst>
              <a:ext uri="{FF2B5EF4-FFF2-40B4-BE49-F238E27FC236}">
                <a16:creationId xmlns="" xmlns:a16="http://schemas.microsoft.com/office/drawing/2014/main" id="{EC7EADC4-FE59-4DBE-82D4-F67481E8FB01}"/>
              </a:ext>
            </a:extLst>
          </p:cNvPr>
          <p:cNvSpPr txBox="1"/>
          <p:nvPr/>
        </p:nvSpPr>
        <p:spPr>
          <a:xfrm>
            <a:off x="2033239" y="4508253"/>
            <a:ext cx="807605" cy="268663"/>
          </a:xfrm>
          <a:prstGeom prst="rect">
            <a:avLst/>
          </a:prstGeom>
          <a:noFill/>
        </p:spPr>
        <p:txBody>
          <a:bodyPr wrap="square" rtlCol="0">
            <a:spAutoFit/>
          </a:bodyPr>
          <a:lstStyle/>
          <a:p>
            <a:pPr algn="ctr"/>
            <a:r>
              <a:rPr lang="zh-CN" altLang="en-US" sz="1146" dirty="0">
                <a:solidFill>
                  <a:schemeClr val="bg1">
                    <a:lumMod val="95000"/>
                  </a:schemeClr>
                </a:solidFill>
                <a:latin typeface="微软雅黑" panose="020B0503020204020204" pitchFamily="34" charset="-122"/>
                <a:ea typeface="微软雅黑" panose="020B0503020204020204" pitchFamily="34" charset="-122"/>
              </a:rPr>
              <a:t>输入标题</a:t>
            </a:r>
            <a:endParaRPr lang="id-ID" sz="1146"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2" name="TextBox 103">
            <a:extLst>
              <a:ext uri="{FF2B5EF4-FFF2-40B4-BE49-F238E27FC236}">
                <a16:creationId xmlns="" xmlns:a16="http://schemas.microsoft.com/office/drawing/2014/main" id="{7062CAAB-A639-43C9-BCD9-EBD5517893A2}"/>
              </a:ext>
            </a:extLst>
          </p:cNvPr>
          <p:cNvSpPr txBox="1"/>
          <p:nvPr/>
        </p:nvSpPr>
        <p:spPr>
          <a:xfrm>
            <a:off x="2802331" y="4513045"/>
            <a:ext cx="920891" cy="268663"/>
          </a:xfrm>
          <a:prstGeom prst="rect">
            <a:avLst/>
          </a:prstGeom>
          <a:noFill/>
        </p:spPr>
        <p:txBody>
          <a:bodyPr wrap="square" rtlCol="0">
            <a:spAutoFit/>
          </a:bodyPr>
          <a:lstStyle/>
          <a:p>
            <a:pPr algn="ctr"/>
            <a:r>
              <a:rPr lang="zh-CN" altLang="en-US" sz="1146" dirty="0">
                <a:solidFill>
                  <a:schemeClr val="bg1">
                    <a:lumMod val="95000"/>
                  </a:schemeClr>
                </a:solidFill>
                <a:latin typeface="微软雅黑" panose="020B0503020204020204" pitchFamily="34" charset="-122"/>
                <a:ea typeface="微软雅黑" panose="020B0503020204020204" pitchFamily="34" charset="-122"/>
              </a:rPr>
              <a:t>输入标题</a:t>
            </a:r>
            <a:endParaRPr lang="id-ID" sz="1146"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3" name="TextBox 104">
            <a:extLst>
              <a:ext uri="{FF2B5EF4-FFF2-40B4-BE49-F238E27FC236}">
                <a16:creationId xmlns="" xmlns:a16="http://schemas.microsoft.com/office/drawing/2014/main" id="{7C88A275-2DEA-4D68-B73D-4BA4AFA5FA2A}"/>
              </a:ext>
            </a:extLst>
          </p:cNvPr>
          <p:cNvSpPr txBox="1"/>
          <p:nvPr/>
        </p:nvSpPr>
        <p:spPr>
          <a:xfrm>
            <a:off x="3597353" y="4502357"/>
            <a:ext cx="802248" cy="268663"/>
          </a:xfrm>
          <a:prstGeom prst="rect">
            <a:avLst/>
          </a:prstGeom>
          <a:noFill/>
        </p:spPr>
        <p:txBody>
          <a:bodyPr wrap="square" rtlCol="0">
            <a:spAutoFit/>
          </a:bodyPr>
          <a:lstStyle/>
          <a:p>
            <a:pPr algn="ctr"/>
            <a:r>
              <a:rPr lang="zh-CN" altLang="en-US" sz="1146" dirty="0">
                <a:solidFill>
                  <a:schemeClr val="bg1">
                    <a:lumMod val="95000"/>
                  </a:schemeClr>
                </a:solidFill>
                <a:latin typeface="微软雅黑" panose="020B0503020204020204" pitchFamily="34" charset="-122"/>
                <a:ea typeface="微软雅黑" panose="020B0503020204020204" pitchFamily="34" charset="-122"/>
              </a:rPr>
              <a:t>输入标题</a:t>
            </a:r>
            <a:endParaRPr lang="id-ID" sz="1146"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4" name="TextBox 105">
            <a:extLst>
              <a:ext uri="{FF2B5EF4-FFF2-40B4-BE49-F238E27FC236}">
                <a16:creationId xmlns="" xmlns:a16="http://schemas.microsoft.com/office/drawing/2014/main" id="{34142440-4A31-4B7F-B6FE-0F2CFCC62ADC}"/>
              </a:ext>
            </a:extLst>
          </p:cNvPr>
          <p:cNvSpPr txBox="1"/>
          <p:nvPr/>
        </p:nvSpPr>
        <p:spPr>
          <a:xfrm>
            <a:off x="4299683" y="4508253"/>
            <a:ext cx="1029931" cy="268663"/>
          </a:xfrm>
          <a:prstGeom prst="rect">
            <a:avLst/>
          </a:prstGeom>
          <a:noFill/>
        </p:spPr>
        <p:txBody>
          <a:bodyPr wrap="square" rtlCol="0">
            <a:spAutoFit/>
          </a:bodyPr>
          <a:lstStyle/>
          <a:p>
            <a:pPr algn="ctr"/>
            <a:r>
              <a:rPr lang="zh-CN" altLang="en-US" sz="1146" dirty="0">
                <a:solidFill>
                  <a:schemeClr val="bg1">
                    <a:lumMod val="95000"/>
                  </a:schemeClr>
                </a:solidFill>
                <a:latin typeface="微软雅黑" panose="020B0503020204020204" pitchFamily="34" charset="-122"/>
                <a:ea typeface="微软雅黑" panose="020B0503020204020204" pitchFamily="34" charset="-122"/>
              </a:rPr>
              <a:t>输入标题</a:t>
            </a:r>
            <a:endParaRPr lang="id-ID" sz="1146"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5" name="TextBox 106">
            <a:extLst>
              <a:ext uri="{FF2B5EF4-FFF2-40B4-BE49-F238E27FC236}">
                <a16:creationId xmlns="" xmlns:a16="http://schemas.microsoft.com/office/drawing/2014/main" id="{DBF2AB14-AFEA-401D-8206-345A681314B6}"/>
              </a:ext>
            </a:extLst>
          </p:cNvPr>
          <p:cNvSpPr txBox="1"/>
          <p:nvPr/>
        </p:nvSpPr>
        <p:spPr>
          <a:xfrm>
            <a:off x="5247214" y="4517832"/>
            <a:ext cx="848636" cy="268663"/>
          </a:xfrm>
          <a:prstGeom prst="rect">
            <a:avLst/>
          </a:prstGeom>
          <a:noFill/>
        </p:spPr>
        <p:txBody>
          <a:bodyPr wrap="square" rtlCol="0">
            <a:spAutoFit/>
          </a:bodyPr>
          <a:lstStyle/>
          <a:p>
            <a:pPr algn="ctr"/>
            <a:r>
              <a:rPr lang="zh-CN" altLang="en-US" sz="1146" dirty="0">
                <a:solidFill>
                  <a:schemeClr val="bg1">
                    <a:lumMod val="95000"/>
                  </a:schemeClr>
                </a:solidFill>
                <a:latin typeface="微软雅黑" panose="020B0503020204020204" pitchFamily="34" charset="-122"/>
                <a:ea typeface="微软雅黑" panose="020B0503020204020204" pitchFamily="34" charset="-122"/>
              </a:rPr>
              <a:t>输入标题</a:t>
            </a:r>
            <a:endParaRPr lang="id-ID" sz="1146" b="1"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8887573"/>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1+#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1+#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5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par>
                                <p:cTn id="33" presetID="53" presetClass="entr" presetSubtype="16" fill="hold" nodeType="withEffect">
                                  <p:stCondLst>
                                    <p:cond delay="10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nodeType="withEffect">
                                  <p:stCondLst>
                                    <p:cond delay="10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nodeType="withEffect">
                                  <p:stCondLst>
                                    <p:cond delay="10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par>
                                <p:cTn id="48" presetID="53" presetClass="entr" presetSubtype="16" fill="hold" nodeType="withEffect">
                                  <p:stCondLst>
                                    <p:cond delay="10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nodeType="withEffect">
                                  <p:stCondLst>
                                    <p:cond delay="100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Effect transition="in" filter="fade">
                                      <p:cBhvr>
                                        <p:cTn id="57" dur="500"/>
                                        <p:tgtEl>
                                          <p:spTgt spid="30"/>
                                        </p:tgtEl>
                                      </p:cBhvr>
                                    </p:animEffect>
                                  </p:childTnLst>
                                </p:cTn>
                              </p:par>
                              <p:par>
                                <p:cTn id="58" presetID="53" presetClass="entr" presetSubtype="16" fill="hold" nodeType="withEffect">
                                  <p:stCondLst>
                                    <p:cond delay="10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Effect transition="in" filter="fade">
                                      <p:cBhvr>
                                        <p:cTn id="67" dur="500"/>
                                        <p:tgtEl>
                                          <p:spTgt spid="41"/>
                                        </p:tgtEl>
                                      </p:cBhvr>
                                    </p:animEffect>
                                  </p:childTnLst>
                                </p:cTn>
                              </p:par>
                              <p:par>
                                <p:cTn id="68" presetID="53" presetClass="entr" presetSubtype="16" fill="hold" grpId="0" nodeType="withEffect">
                                  <p:stCondLst>
                                    <p:cond delay="100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Effect transition="in" filter="fade">
                                      <p:cBhvr>
                                        <p:cTn id="72" dur="500"/>
                                        <p:tgtEl>
                                          <p:spTgt spid="42"/>
                                        </p:tgtEl>
                                      </p:cBhvr>
                                    </p:animEffect>
                                  </p:childTnLst>
                                </p:cTn>
                              </p:par>
                              <p:par>
                                <p:cTn id="73" presetID="53" presetClass="entr" presetSubtype="16" fill="hold" grpId="0" nodeType="withEffect">
                                  <p:stCondLst>
                                    <p:cond delay="1000"/>
                                  </p:stCondLst>
                                  <p:childTnLst>
                                    <p:set>
                                      <p:cBhvr>
                                        <p:cTn id="74" dur="1" fill="hold">
                                          <p:stCondLst>
                                            <p:cond delay="0"/>
                                          </p:stCondLst>
                                        </p:cTn>
                                        <p:tgtEl>
                                          <p:spTgt spid="43"/>
                                        </p:tgtEl>
                                        <p:attrNameLst>
                                          <p:attrName>style.visibility</p:attrName>
                                        </p:attrNameLst>
                                      </p:cBhvr>
                                      <p:to>
                                        <p:strVal val="visible"/>
                                      </p:to>
                                    </p:set>
                                    <p:anim calcmode="lin" valueType="num">
                                      <p:cBhvr>
                                        <p:cTn id="75" dur="500" fill="hold"/>
                                        <p:tgtEl>
                                          <p:spTgt spid="43"/>
                                        </p:tgtEl>
                                        <p:attrNameLst>
                                          <p:attrName>ppt_w</p:attrName>
                                        </p:attrNameLst>
                                      </p:cBhvr>
                                      <p:tavLst>
                                        <p:tav tm="0">
                                          <p:val>
                                            <p:fltVal val="0"/>
                                          </p:val>
                                        </p:tav>
                                        <p:tav tm="100000">
                                          <p:val>
                                            <p:strVal val="#ppt_w"/>
                                          </p:val>
                                        </p:tav>
                                      </p:tavLst>
                                    </p:anim>
                                    <p:anim calcmode="lin" valueType="num">
                                      <p:cBhvr>
                                        <p:cTn id="76" dur="500" fill="hold"/>
                                        <p:tgtEl>
                                          <p:spTgt spid="43"/>
                                        </p:tgtEl>
                                        <p:attrNameLst>
                                          <p:attrName>ppt_h</p:attrName>
                                        </p:attrNameLst>
                                      </p:cBhvr>
                                      <p:tavLst>
                                        <p:tav tm="0">
                                          <p:val>
                                            <p:fltVal val="0"/>
                                          </p:val>
                                        </p:tav>
                                        <p:tav tm="100000">
                                          <p:val>
                                            <p:strVal val="#ppt_h"/>
                                          </p:val>
                                        </p:tav>
                                      </p:tavLst>
                                    </p:anim>
                                    <p:animEffect transition="in" filter="fade">
                                      <p:cBhvr>
                                        <p:cTn id="77" dur="500"/>
                                        <p:tgtEl>
                                          <p:spTgt spid="43"/>
                                        </p:tgtEl>
                                      </p:cBhvr>
                                    </p:animEffect>
                                  </p:childTnLst>
                                </p:cTn>
                              </p:par>
                              <p:par>
                                <p:cTn id="78" presetID="53" presetClass="entr" presetSubtype="16" fill="hold" grpId="0" nodeType="withEffect">
                                  <p:stCondLst>
                                    <p:cond delay="1000"/>
                                  </p:stCondLst>
                                  <p:childTnLst>
                                    <p:set>
                                      <p:cBhvr>
                                        <p:cTn id="79" dur="1" fill="hold">
                                          <p:stCondLst>
                                            <p:cond delay="0"/>
                                          </p:stCondLst>
                                        </p:cTn>
                                        <p:tgtEl>
                                          <p:spTgt spid="44"/>
                                        </p:tgtEl>
                                        <p:attrNameLst>
                                          <p:attrName>style.visibility</p:attrName>
                                        </p:attrNameLst>
                                      </p:cBhvr>
                                      <p:to>
                                        <p:strVal val="visible"/>
                                      </p:to>
                                    </p:set>
                                    <p:anim calcmode="lin" valueType="num">
                                      <p:cBhvr>
                                        <p:cTn id="80" dur="500" fill="hold"/>
                                        <p:tgtEl>
                                          <p:spTgt spid="44"/>
                                        </p:tgtEl>
                                        <p:attrNameLst>
                                          <p:attrName>ppt_w</p:attrName>
                                        </p:attrNameLst>
                                      </p:cBhvr>
                                      <p:tavLst>
                                        <p:tav tm="0">
                                          <p:val>
                                            <p:fltVal val="0"/>
                                          </p:val>
                                        </p:tav>
                                        <p:tav tm="100000">
                                          <p:val>
                                            <p:strVal val="#ppt_w"/>
                                          </p:val>
                                        </p:tav>
                                      </p:tavLst>
                                    </p:anim>
                                    <p:anim calcmode="lin" valueType="num">
                                      <p:cBhvr>
                                        <p:cTn id="81" dur="500" fill="hold"/>
                                        <p:tgtEl>
                                          <p:spTgt spid="44"/>
                                        </p:tgtEl>
                                        <p:attrNameLst>
                                          <p:attrName>ppt_h</p:attrName>
                                        </p:attrNameLst>
                                      </p:cBhvr>
                                      <p:tavLst>
                                        <p:tav tm="0">
                                          <p:val>
                                            <p:fltVal val="0"/>
                                          </p:val>
                                        </p:tav>
                                        <p:tav tm="100000">
                                          <p:val>
                                            <p:strVal val="#ppt_h"/>
                                          </p:val>
                                        </p:tav>
                                      </p:tavLst>
                                    </p:anim>
                                    <p:animEffect transition="in" filter="fade">
                                      <p:cBhvr>
                                        <p:cTn id="82" dur="500"/>
                                        <p:tgtEl>
                                          <p:spTgt spid="44"/>
                                        </p:tgtEl>
                                      </p:cBhvr>
                                    </p:animEffect>
                                  </p:childTnLst>
                                </p:cTn>
                              </p:par>
                              <p:par>
                                <p:cTn id="83" presetID="53" presetClass="entr" presetSubtype="16" fill="hold" grpId="0" nodeType="withEffect">
                                  <p:stCondLst>
                                    <p:cond delay="1000"/>
                                  </p:stCondLst>
                                  <p:childTnLst>
                                    <p:set>
                                      <p:cBhvr>
                                        <p:cTn id="84" dur="1" fill="hold">
                                          <p:stCondLst>
                                            <p:cond delay="0"/>
                                          </p:stCondLst>
                                        </p:cTn>
                                        <p:tgtEl>
                                          <p:spTgt spid="45"/>
                                        </p:tgtEl>
                                        <p:attrNameLst>
                                          <p:attrName>style.visibility</p:attrName>
                                        </p:attrNameLst>
                                      </p:cBhvr>
                                      <p:to>
                                        <p:strVal val="visible"/>
                                      </p:to>
                                    </p:set>
                                    <p:anim calcmode="lin" valueType="num">
                                      <p:cBhvr>
                                        <p:cTn id="85" dur="500" fill="hold"/>
                                        <p:tgtEl>
                                          <p:spTgt spid="45"/>
                                        </p:tgtEl>
                                        <p:attrNameLst>
                                          <p:attrName>ppt_w</p:attrName>
                                        </p:attrNameLst>
                                      </p:cBhvr>
                                      <p:tavLst>
                                        <p:tav tm="0">
                                          <p:val>
                                            <p:fltVal val="0"/>
                                          </p:val>
                                        </p:tav>
                                        <p:tav tm="100000">
                                          <p:val>
                                            <p:strVal val="#ppt_w"/>
                                          </p:val>
                                        </p:tav>
                                      </p:tavLst>
                                    </p:anim>
                                    <p:anim calcmode="lin" valueType="num">
                                      <p:cBhvr>
                                        <p:cTn id="86" dur="500" fill="hold"/>
                                        <p:tgtEl>
                                          <p:spTgt spid="45"/>
                                        </p:tgtEl>
                                        <p:attrNameLst>
                                          <p:attrName>ppt_h</p:attrName>
                                        </p:attrNameLst>
                                      </p:cBhvr>
                                      <p:tavLst>
                                        <p:tav tm="0">
                                          <p:val>
                                            <p:fltVal val="0"/>
                                          </p:val>
                                        </p:tav>
                                        <p:tav tm="100000">
                                          <p:val>
                                            <p:strVal val="#ppt_h"/>
                                          </p:val>
                                        </p:tav>
                                      </p:tavLst>
                                    </p:anim>
                                    <p:animEffect transition="in" filter="fade">
                                      <p:cBhvr>
                                        <p:cTn id="87" dur="500"/>
                                        <p:tgtEl>
                                          <p:spTgt spid="45"/>
                                        </p:tgtEl>
                                      </p:cBhvr>
                                    </p:animEffect>
                                  </p:childTnLst>
                                </p:cTn>
                              </p:par>
                            </p:childTnLst>
                          </p:cTn>
                        </p:par>
                        <p:par>
                          <p:cTn id="88" fill="hold">
                            <p:stCondLst>
                              <p:cond delay="1500"/>
                            </p:stCondLst>
                            <p:childTnLst>
                              <p:par>
                                <p:cTn id="89" presetID="42" presetClass="entr" presetSubtype="0"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00"/>
                                        <p:tgtEl>
                                          <p:spTgt spid="40"/>
                                        </p:tgtEl>
                                      </p:cBhvr>
                                    </p:animEffect>
                                    <p:anim calcmode="lin" valueType="num">
                                      <p:cBhvr>
                                        <p:cTn id="92" dur="1000" fill="hold"/>
                                        <p:tgtEl>
                                          <p:spTgt spid="40"/>
                                        </p:tgtEl>
                                        <p:attrNameLst>
                                          <p:attrName>ppt_x</p:attrName>
                                        </p:attrNameLst>
                                      </p:cBhvr>
                                      <p:tavLst>
                                        <p:tav tm="0">
                                          <p:val>
                                            <p:strVal val="#ppt_x"/>
                                          </p:val>
                                        </p:tav>
                                        <p:tav tm="100000">
                                          <p:val>
                                            <p:strVal val="#ppt_x"/>
                                          </p:val>
                                        </p:tav>
                                      </p:tavLst>
                                    </p:anim>
                                    <p:anim calcmode="lin" valueType="num">
                                      <p:cBhvr>
                                        <p:cTn id="9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p:bldP spid="6" grpId="0"/>
      <p:bldP spid="7" grpId="0"/>
      <p:bldP spid="9" grpId="0"/>
      <p:bldP spid="10" grpId="0"/>
      <p:bldP spid="40" grpId="0"/>
      <p:bldP spid="41" grpId="0"/>
      <p:bldP spid="42" grpId="0"/>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工作不足</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椭圆 3">
            <a:extLst>
              <a:ext uri="{FF2B5EF4-FFF2-40B4-BE49-F238E27FC236}">
                <a16:creationId xmlns="" xmlns:a16="http://schemas.microsoft.com/office/drawing/2014/main" id="{163CF004-AE91-417D-BDEA-F0CE5CDE0C45}"/>
              </a:ext>
            </a:extLst>
          </p:cNvPr>
          <p:cNvSpPr/>
          <p:nvPr/>
        </p:nvSpPr>
        <p:spPr>
          <a:xfrm>
            <a:off x="1859792" y="1852083"/>
            <a:ext cx="2223742" cy="2223662"/>
          </a:xfrm>
          <a:prstGeom prst="ellipse">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5" name="椭圆 4">
            <a:extLst>
              <a:ext uri="{FF2B5EF4-FFF2-40B4-BE49-F238E27FC236}">
                <a16:creationId xmlns="" xmlns:a16="http://schemas.microsoft.com/office/drawing/2014/main" id="{FE1A02B3-EA31-467D-83A2-F2830BA97260}"/>
              </a:ext>
            </a:extLst>
          </p:cNvPr>
          <p:cNvSpPr/>
          <p:nvPr/>
        </p:nvSpPr>
        <p:spPr>
          <a:xfrm>
            <a:off x="1726185" y="1718478"/>
            <a:ext cx="2490959" cy="2490870"/>
          </a:xfrm>
          <a:prstGeom prst="ellipse">
            <a:avLst/>
          </a:prstGeom>
          <a:noFill/>
          <a:ln w="19050">
            <a:solidFill>
              <a:srgbClr val="36475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6" name="矩形 5">
            <a:extLst>
              <a:ext uri="{FF2B5EF4-FFF2-40B4-BE49-F238E27FC236}">
                <a16:creationId xmlns="" xmlns:a16="http://schemas.microsoft.com/office/drawing/2014/main" id="{2A2D77AC-1C8F-4EC3-BC2A-71ADBBF023B7}"/>
              </a:ext>
            </a:extLst>
          </p:cNvPr>
          <p:cNvSpPr/>
          <p:nvPr/>
        </p:nvSpPr>
        <p:spPr>
          <a:xfrm>
            <a:off x="2002390" y="2397297"/>
            <a:ext cx="1938545" cy="1223439"/>
          </a:xfrm>
          <a:prstGeom prst="rect">
            <a:avLst/>
          </a:prstGeom>
        </p:spPr>
        <p:txBody>
          <a:bodyPr wrap="square" lIns="112932" tIns="56465" rIns="112932" bIns="56465">
            <a:spAutoFit/>
          </a:bodyPr>
          <a:lstStyle/>
          <a:p>
            <a:pPr lvl="0" algn="ctr"/>
            <a:r>
              <a:rPr lang="zh-CN" altLang="en-US" sz="2979" b="1" dirty="0">
                <a:solidFill>
                  <a:schemeClr val="bg1"/>
                </a:solidFill>
                <a:latin typeface="微软雅黑" panose="020B0503020204020204" pitchFamily="34" charset="-122"/>
                <a:ea typeface="微软雅黑" panose="020B0503020204020204" pitchFamily="34" charset="-122"/>
              </a:rPr>
              <a:t>应用领域</a:t>
            </a:r>
            <a:endParaRPr lang="en-US" altLang="zh-CN" sz="2979" b="1" dirty="0">
              <a:solidFill>
                <a:schemeClr val="bg1"/>
              </a:solidFill>
              <a:latin typeface="微软雅黑" panose="020B0503020204020204" pitchFamily="34" charset="-122"/>
              <a:ea typeface="微软雅黑" panose="020B0503020204020204" pitchFamily="34" charset="-122"/>
            </a:endParaRPr>
          </a:p>
          <a:p>
            <a:pPr algn="ctr">
              <a:spcBef>
                <a:spcPts val="1485"/>
              </a:spcBef>
            </a:pPr>
            <a:r>
              <a:rPr lang="zh-CN" altLang="en-US" sz="149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90" dirty="0">
              <a:solidFill>
                <a:schemeClr val="bg1"/>
              </a:solidFill>
              <a:latin typeface="微软雅黑" panose="020B0503020204020204" pitchFamily="34" charset="-122"/>
              <a:ea typeface="微软雅黑" panose="020B0503020204020204" pitchFamily="34" charset="-122"/>
            </a:endParaRPr>
          </a:p>
        </p:txBody>
      </p:sp>
      <p:sp>
        <p:nvSpPr>
          <p:cNvPr id="7" name="文本框 7">
            <a:extLst>
              <a:ext uri="{FF2B5EF4-FFF2-40B4-BE49-F238E27FC236}">
                <a16:creationId xmlns="" xmlns:a16="http://schemas.microsoft.com/office/drawing/2014/main" id="{B5C0595D-356F-4C53-B30E-CBBAF607EED3}"/>
              </a:ext>
            </a:extLst>
          </p:cNvPr>
          <p:cNvSpPr txBox="1">
            <a:spLocks noChangeArrowheads="1"/>
          </p:cNvSpPr>
          <p:nvPr/>
        </p:nvSpPr>
        <p:spPr bwMode="auto">
          <a:xfrm>
            <a:off x="1852825" y="4475819"/>
            <a:ext cx="2237681" cy="128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932" tIns="56465" rIns="112932" bIns="56465"/>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719" b="1" dirty="0">
                <a:solidFill>
                  <a:schemeClr val="tx1">
                    <a:lumMod val="75000"/>
                    <a:lumOff val="25000"/>
                  </a:schemeClr>
                </a:solidFill>
                <a:latin typeface="微软雅黑" panose="020B0503020204020204" pitchFamily="34" charset="-122"/>
              </a:rPr>
              <a:t>添加文本信息</a:t>
            </a:r>
            <a:endParaRPr lang="en-US" altLang="zh-CN" sz="1719" b="1" dirty="0">
              <a:solidFill>
                <a:schemeClr val="tx1">
                  <a:lumMod val="75000"/>
                  <a:lumOff val="25000"/>
                </a:schemeClr>
              </a:solidFill>
              <a:latin typeface="微软雅黑" panose="020B0503020204020204" pitchFamily="34" charset="-122"/>
            </a:endParaRPr>
          </a:p>
          <a:p>
            <a:pPr algn="ctr">
              <a:lnSpc>
                <a:spcPct val="150000"/>
              </a:lnSpc>
              <a:spcBef>
                <a:spcPts val="373"/>
              </a:spcBef>
            </a:pPr>
            <a:r>
              <a:rPr lang="zh-CN" altLang="en-US" sz="1490" dirty="0">
                <a:solidFill>
                  <a:schemeClr val="tx1">
                    <a:lumMod val="75000"/>
                    <a:lumOff val="25000"/>
                  </a:schemeClr>
                </a:solidFill>
                <a:latin typeface="微软雅黑" panose="020B0503020204020204" pitchFamily="34" charset="-122"/>
              </a:rPr>
              <a:t>添加对图片的说明文字添加对图片的说明文字</a:t>
            </a:r>
          </a:p>
        </p:txBody>
      </p:sp>
      <p:sp>
        <p:nvSpPr>
          <p:cNvPr id="8" name="椭圆 7">
            <a:extLst>
              <a:ext uri="{FF2B5EF4-FFF2-40B4-BE49-F238E27FC236}">
                <a16:creationId xmlns="" xmlns:a16="http://schemas.microsoft.com/office/drawing/2014/main" id="{BC90C74A-1B04-41A3-B816-635532C0ACCD}"/>
              </a:ext>
            </a:extLst>
          </p:cNvPr>
          <p:cNvSpPr/>
          <p:nvPr/>
        </p:nvSpPr>
        <p:spPr>
          <a:xfrm>
            <a:off x="4736340" y="1852083"/>
            <a:ext cx="2223742" cy="2223662"/>
          </a:xfrm>
          <a:prstGeom prst="ellipse">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9" name="椭圆 8">
            <a:extLst>
              <a:ext uri="{FF2B5EF4-FFF2-40B4-BE49-F238E27FC236}">
                <a16:creationId xmlns="" xmlns:a16="http://schemas.microsoft.com/office/drawing/2014/main" id="{E07356C1-A7AE-4FB5-AD9E-8B903E6A333B}"/>
              </a:ext>
            </a:extLst>
          </p:cNvPr>
          <p:cNvSpPr/>
          <p:nvPr/>
        </p:nvSpPr>
        <p:spPr>
          <a:xfrm>
            <a:off x="4602732" y="1718478"/>
            <a:ext cx="2490959" cy="2490870"/>
          </a:xfrm>
          <a:prstGeom prst="ellipse">
            <a:avLst/>
          </a:prstGeom>
          <a:noFill/>
          <a:ln w="19050">
            <a:solidFill>
              <a:srgbClr val="36475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10" name="矩形 9">
            <a:extLst>
              <a:ext uri="{FF2B5EF4-FFF2-40B4-BE49-F238E27FC236}">
                <a16:creationId xmlns="" xmlns:a16="http://schemas.microsoft.com/office/drawing/2014/main" id="{A857DA6D-CE1F-4A74-B7F9-23C300CB6EE0}"/>
              </a:ext>
            </a:extLst>
          </p:cNvPr>
          <p:cNvSpPr/>
          <p:nvPr/>
        </p:nvSpPr>
        <p:spPr>
          <a:xfrm>
            <a:off x="4878939" y="2397297"/>
            <a:ext cx="1938545" cy="1223439"/>
          </a:xfrm>
          <a:prstGeom prst="rect">
            <a:avLst/>
          </a:prstGeom>
        </p:spPr>
        <p:txBody>
          <a:bodyPr wrap="square" lIns="112932" tIns="56465" rIns="112932" bIns="56465">
            <a:spAutoFit/>
          </a:bodyPr>
          <a:lstStyle/>
          <a:p>
            <a:pPr lvl="0" algn="ctr"/>
            <a:r>
              <a:rPr lang="zh-CN" altLang="en-US" sz="2979" b="1" dirty="0">
                <a:solidFill>
                  <a:schemeClr val="bg1"/>
                </a:solidFill>
                <a:latin typeface="微软雅黑" panose="020B0503020204020204" pitchFamily="34" charset="-122"/>
                <a:ea typeface="微软雅黑" panose="020B0503020204020204" pitchFamily="34" charset="-122"/>
              </a:rPr>
              <a:t>商务领域</a:t>
            </a:r>
            <a:endParaRPr lang="en-US" altLang="zh-CN" sz="2979" b="1" dirty="0">
              <a:solidFill>
                <a:schemeClr val="bg1"/>
              </a:solidFill>
              <a:latin typeface="微软雅黑" panose="020B0503020204020204" pitchFamily="34" charset="-122"/>
              <a:ea typeface="微软雅黑" panose="020B0503020204020204" pitchFamily="34" charset="-122"/>
            </a:endParaRPr>
          </a:p>
          <a:p>
            <a:pPr algn="ctr">
              <a:spcBef>
                <a:spcPts val="1485"/>
              </a:spcBef>
            </a:pPr>
            <a:r>
              <a:rPr lang="zh-CN" altLang="en-US" sz="149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90" dirty="0">
              <a:solidFill>
                <a:schemeClr val="bg1"/>
              </a:solidFill>
              <a:latin typeface="微软雅黑" panose="020B0503020204020204" pitchFamily="34" charset="-122"/>
              <a:ea typeface="微软雅黑" panose="020B0503020204020204" pitchFamily="34" charset="-122"/>
            </a:endParaRPr>
          </a:p>
        </p:txBody>
      </p:sp>
      <p:sp>
        <p:nvSpPr>
          <p:cNvPr id="11" name="文本框 7">
            <a:extLst>
              <a:ext uri="{FF2B5EF4-FFF2-40B4-BE49-F238E27FC236}">
                <a16:creationId xmlns="" xmlns:a16="http://schemas.microsoft.com/office/drawing/2014/main" id="{C4409436-8946-43B4-B6FD-8E78C34A153E}"/>
              </a:ext>
            </a:extLst>
          </p:cNvPr>
          <p:cNvSpPr txBox="1">
            <a:spLocks noChangeArrowheads="1"/>
          </p:cNvSpPr>
          <p:nvPr/>
        </p:nvSpPr>
        <p:spPr bwMode="auto">
          <a:xfrm>
            <a:off x="4729371" y="4475819"/>
            <a:ext cx="2237681" cy="128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932" tIns="56465" rIns="112932" bIns="56465"/>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719" b="1" dirty="0">
                <a:solidFill>
                  <a:schemeClr val="tx1">
                    <a:lumMod val="75000"/>
                    <a:lumOff val="25000"/>
                  </a:schemeClr>
                </a:solidFill>
                <a:latin typeface="微软雅黑" panose="020B0503020204020204" pitchFamily="34" charset="-122"/>
              </a:rPr>
              <a:t>添加文本信息</a:t>
            </a:r>
            <a:endParaRPr lang="en-US" altLang="zh-CN" sz="1719" b="1" dirty="0">
              <a:solidFill>
                <a:schemeClr val="tx1">
                  <a:lumMod val="75000"/>
                  <a:lumOff val="25000"/>
                </a:schemeClr>
              </a:solidFill>
              <a:latin typeface="微软雅黑" panose="020B0503020204020204" pitchFamily="34" charset="-122"/>
            </a:endParaRPr>
          </a:p>
          <a:p>
            <a:pPr algn="ctr">
              <a:lnSpc>
                <a:spcPct val="150000"/>
              </a:lnSpc>
              <a:spcBef>
                <a:spcPts val="373"/>
              </a:spcBef>
            </a:pPr>
            <a:r>
              <a:rPr lang="zh-CN" altLang="en-US" sz="1490" dirty="0">
                <a:solidFill>
                  <a:schemeClr val="tx1">
                    <a:lumMod val="75000"/>
                    <a:lumOff val="25000"/>
                  </a:schemeClr>
                </a:solidFill>
                <a:latin typeface="微软雅黑" panose="020B0503020204020204" pitchFamily="34" charset="-122"/>
              </a:rPr>
              <a:t>添加对图片的说明文字添加对图片的说明文字</a:t>
            </a:r>
          </a:p>
        </p:txBody>
      </p:sp>
      <p:sp>
        <p:nvSpPr>
          <p:cNvPr id="12" name="椭圆 11">
            <a:extLst>
              <a:ext uri="{FF2B5EF4-FFF2-40B4-BE49-F238E27FC236}">
                <a16:creationId xmlns="" xmlns:a16="http://schemas.microsoft.com/office/drawing/2014/main" id="{832B3421-8729-4852-ABAF-460D752398ED}"/>
              </a:ext>
            </a:extLst>
          </p:cNvPr>
          <p:cNvSpPr/>
          <p:nvPr/>
        </p:nvSpPr>
        <p:spPr>
          <a:xfrm>
            <a:off x="7612887" y="1852083"/>
            <a:ext cx="2223742" cy="2223662"/>
          </a:xfrm>
          <a:prstGeom prst="ellipse">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13" name="椭圆 12">
            <a:extLst>
              <a:ext uri="{FF2B5EF4-FFF2-40B4-BE49-F238E27FC236}">
                <a16:creationId xmlns="" xmlns:a16="http://schemas.microsoft.com/office/drawing/2014/main" id="{07900673-125F-4717-A3FC-735E07F2036E}"/>
              </a:ext>
            </a:extLst>
          </p:cNvPr>
          <p:cNvSpPr/>
          <p:nvPr/>
        </p:nvSpPr>
        <p:spPr>
          <a:xfrm>
            <a:off x="7479280" y="1718478"/>
            <a:ext cx="2490959" cy="2490870"/>
          </a:xfrm>
          <a:prstGeom prst="ellipse">
            <a:avLst/>
          </a:prstGeom>
          <a:noFill/>
          <a:ln w="19050">
            <a:solidFill>
              <a:srgbClr val="36475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112932" tIns="56465" rIns="112932" bIns="56465" rtlCol="0" anchor="ctr"/>
          <a:lstStyle/>
          <a:p>
            <a:pPr algn="ctr"/>
            <a:endParaRPr lang="zh-CN" altLang="en-US" sz="2063">
              <a:solidFill>
                <a:schemeClr val="tx1"/>
              </a:solidFill>
            </a:endParaRPr>
          </a:p>
        </p:txBody>
      </p:sp>
      <p:sp>
        <p:nvSpPr>
          <p:cNvPr id="14" name="矩形 13">
            <a:extLst>
              <a:ext uri="{FF2B5EF4-FFF2-40B4-BE49-F238E27FC236}">
                <a16:creationId xmlns="" xmlns:a16="http://schemas.microsoft.com/office/drawing/2014/main" id="{DC5C0FCC-38DA-49CF-98DB-99BB41119B5B}"/>
              </a:ext>
            </a:extLst>
          </p:cNvPr>
          <p:cNvSpPr/>
          <p:nvPr/>
        </p:nvSpPr>
        <p:spPr>
          <a:xfrm>
            <a:off x="7755484" y="2397297"/>
            <a:ext cx="1938545" cy="1223439"/>
          </a:xfrm>
          <a:prstGeom prst="rect">
            <a:avLst/>
          </a:prstGeom>
        </p:spPr>
        <p:txBody>
          <a:bodyPr wrap="square" lIns="112932" tIns="56465" rIns="112932" bIns="56465">
            <a:spAutoFit/>
          </a:bodyPr>
          <a:lstStyle/>
          <a:p>
            <a:pPr lvl="0" algn="ctr"/>
            <a:r>
              <a:rPr lang="zh-CN" altLang="en-US" sz="2979" b="1" dirty="0">
                <a:solidFill>
                  <a:schemeClr val="bg1"/>
                </a:solidFill>
                <a:latin typeface="微软雅黑" panose="020B0503020204020204" pitchFamily="34" charset="-122"/>
                <a:ea typeface="微软雅黑" panose="020B0503020204020204" pitchFamily="34" charset="-122"/>
              </a:rPr>
              <a:t>服务领域</a:t>
            </a:r>
            <a:endParaRPr lang="en-US" altLang="zh-CN" sz="2979" b="1" dirty="0">
              <a:solidFill>
                <a:schemeClr val="bg1"/>
              </a:solidFill>
              <a:latin typeface="微软雅黑" panose="020B0503020204020204" pitchFamily="34" charset="-122"/>
              <a:ea typeface="微软雅黑" panose="020B0503020204020204" pitchFamily="34" charset="-122"/>
            </a:endParaRPr>
          </a:p>
          <a:p>
            <a:pPr algn="ctr">
              <a:spcBef>
                <a:spcPts val="1485"/>
              </a:spcBef>
            </a:pPr>
            <a:r>
              <a:rPr lang="zh-CN" altLang="en-US" sz="1490" dirty="0">
                <a:solidFill>
                  <a:schemeClr val="bg1"/>
                </a:solidFill>
                <a:latin typeface="微软雅黑" panose="020B0503020204020204" pitchFamily="34" charset="-122"/>
                <a:ea typeface="微软雅黑" panose="020B0503020204020204" pitchFamily="34" charset="-122"/>
              </a:rPr>
              <a:t>此处添加详细的说明文字做简要说明</a:t>
            </a:r>
            <a:endParaRPr lang="en-US" altLang="zh-CN" sz="1490" dirty="0">
              <a:solidFill>
                <a:schemeClr val="bg1"/>
              </a:solidFill>
              <a:latin typeface="微软雅黑" panose="020B0503020204020204" pitchFamily="34" charset="-122"/>
              <a:ea typeface="微软雅黑" panose="020B0503020204020204" pitchFamily="34" charset="-122"/>
            </a:endParaRPr>
          </a:p>
        </p:txBody>
      </p:sp>
      <p:sp>
        <p:nvSpPr>
          <p:cNvPr id="15" name="文本框 7">
            <a:extLst>
              <a:ext uri="{FF2B5EF4-FFF2-40B4-BE49-F238E27FC236}">
                <a16:creationId xmlns="" xmlns:a16="http://schemas.microsoft.com/office/drawing/2014/main" id="{BF0D66A4-2EE3-4A57-8AAC-874948B25583}"/>
              </a:ext>
            </a:extLst>
          </p:cNvPr>
          <p:cNvSpPr txBox="1">
            <a:spLocks noChangeArrowheads="1"/>
          </p:cNvSpPr>
          <p:nvPr/>
        </p:nvSpPr>
        <p:spPr bwMode="auto">
          <a:xfrm>
            <a:off x="7605918" y="4475819"/>
            <a:ext cx="2237681" cy="128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2932" tIns="56465" rIns="112932" bIns="56465"/>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719" b="1" dirty="0">
                <a:solidFill>
                  <a:schemeClr val="tx1">
                    <a:lumMod val="75000"/>
                    <a:lumOff val="25000"/>
                  </a:schemeClr>
                </a:solidFill>
                <a:latin typeface="微软雅黑" panose="020B0503020204020204" pitchFamily="34" charset="-122"/>
              </a:rPr>
              <a:t>添加文本信息</a:t>
            </a:r>
            <a:endParaRPr lang="en-US" altLang="zh-CN" sz="1719" b="1" dirty="0">
              <a:solidFill>
                <a:schemeClr val="tx1">
                  <a:lumMod val="75000"/>
                  <a:lumOff val="25000"/>
                </a:schemeClr>
              </a:solidFill>
              <a:latin typeface="微软雅黑" panose="020B0503020204020204" pitchFamily="34" charset="-122"/>
            </a:endParaRPr>
          </a:p>
          <a:p>
            <a:pPr algn="ctr">
              <a:lnSpc>
                <a:spcPct val="150000"/>
              </a:lnSpc>
              <a:spcBef>
                <a:spcPts val="373"/>
              </a:spcBef>
            </a:pPr>
            <a:r>
              <a:rPr lang="zh-CN" altLang="en-US" sz="1490" dirty="0">
                <a:solidFill>
                  <a:schemeClr val="tx1">
                    <a:lumMod val="75000"/>
                    <a:lumOff val="25000"/>
                  </a:schemeClr>
                </a:solidFill>
                <a:latin typeface="微软雅黑" panose="020B0503020204020204" pitchFamily="34" charset="-122"/>
              </a:rPr>
              <a:t>添加对图片的说明文字添加对图片的说明文字</a:t>
            </a:r>
          </a:p>
        </p:txBody>
      </p:sp>
    </p:spTree>
    <p:extLst>
      <p:ext uri="{BB962C8B-B14F-4D97-AF65-F5344CB8AC3E}">
        <p14:creationId xmlns:p14="http://schemas.microsoft.com/office/powerpoint/2010/main" val="3065847748"/>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750"/>
                                        <p:tgtEl>
                                          <p:spTgt spid="5"/>
                                        </p:tgtEl>
                                      </p:cBhvr>
                                    </p:animEffect>
                                  </p:childTnLst>
                                </p:cTn>
                              </p:par>
                            </p:childTnLst>
                          </p:cTn>
                        </p:par>
                        <p:par>
                          <p:cTn id="8" fill="hold">
                            <p:stCondLst>
                              <p:cond delay="75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childTnLst>
                          </p:cTn>
                        </p:par>
                        <p:par>
                          <p:cTn id="21" fill="hold">
                            <p:stCondLst>
                              <p:cond delay="1750"/>
                            </p:stCondLst>
                            <p:childTnLst>
                              <p:par>
                                <p:cTn id="22" presetID="21"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750"/>
                                        <p:tgtEl>
                                          <p:spTgt spid="9"/>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3000"/>
                            </p:stCondLst>
                            <p:childTnLst>
                              <p:par>
                                <p:cTn id="32" presetID="22" presetClass="entr" presetSubtype="4"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down)">
                                      <p:cBhvr>
                                        <p:cTn id="34" dur="500"/>
                                        <p:tgtEl>
                                          <p:spTgt spid="10"/>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750"/>
                                        <p:tgtEl>
                                          <p:spTgt spid="13"/>
                                        </p:tgtEl>
                                      </p:cBhvr>
                                    </p:animEffect>
                                  </p:childTnLst>
                                </p:cTn>
                              </p:par>
                            </p:childTnLst>
                          </p:cTn>
                        </p:par>
                        <p:par>
                          <p:cTn id="42" fill="hold">
                            <p:stCondLst>
                              <p:cond delay="425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par>
                          <p:cTn id="48" fill="hold">
                            <p:stCondLst>
                              <p:cond delay="4750"/>
                            </p:stCondLst>
                            <p:childTnLst>
                              <p:par>
                                <p:cTn id="49" presetID="2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down)">
                                      <p:cBhvr>
                                        <p:cTn id="51" dur="500"/>
                                        <p:tgtEl>
                                          <p:spTgt spid="14"/>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p:bldP spid="11" grpId="0"/>
      <p:bldP spid="12" grpId="0" animBg="1"/>
      <p:bldP spid="13" grpId="0" animBg="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工作不足</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文本框 18">
            <a:extLst>
              <a:ext uri="{FF2B5EF4-FFF2-40B4-BE49-F238E27FC236}">
                <a16:creationId xmlns="" xmlns:a16="http://schemas.microsoft.com/office/drawing/2014/main" id="{EF0DD018-85AE-4355-9869-8C457CB84866}"/>
              </a:ext>
            </a:extLst>
          </p:cNvPr>
          <p:cNvSpPr txBox="1"/>
          <p:nvPr/>
        </p:nvSpPr>
        <p:spPr>
          <a:xfrm>
            <a:off x="2144714" y="2828131"/>
            <a:ext cx="1872988" cy="1018356"/>
          </a:xfrm>
          <a:prstGeom prst="rect">
            <a:avLst/>
          </a:prstGeom>
          <a:noFill/>
          <a:ln>
            <a:noFill/>
          </a:ln>
        </p:spPr>
        <p:txBody>
          <a:bodyPr wrap="square" rtlCol="0">
            <a:spAutoFit/>
          </a:bodyPr>
          <a:lstStyle/>
          <a:p>
            <a:pPr algn="r">
              <a:lnSpc>
                <a:spcPct val="150000"/>
              </a:lnSpc>
            </a:pPr>
            <a:r>
              <a:rPr lang="zh-CN" altLang="en-US" sz="1337" dirty="0">
                <a:solidFill>
                  <a:srgbClr val="2C3637"/>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337" dirty="0">
                <a:solidFill>
                  <a:srgbClr val="2C3637"/>
                </a:solidFill>
                <a:latin typeface="微软雅黑" panose="020B0503020204020204" pitchFamily="34" charset="-122"/>
                <a:ea typeface="微软雅黑" panose="020B0503020204020204" pitchFamily="34" charset="-122"/>
              </a:rPr>
              <a:t>……</a:t>
            </a:r>
            <a:endParaRPr lang="zh-CN" altLang="en-US" sz="1337" b="1" dirty="0">
              <a:solidFill>
                <a:srgbClr val="2C3637"/>
              </a:solidFill>
              <a:latin typeface="微软雅黑" panose="020B0503020204020204" pitchFamily="34" charset="-122"/>
              <a:ea typeface="微软雅黑" panose="020B0503020204020204" pitchFamily="34" charset="-122"/>
            </a:endParaRPr>
          </a:p>
        </p:txBody>
      </p:sp>
      <p:sp>
        <p:nvSpPr>
          <p:cNvPr id="5" name="文本框 19">
            <a:extLst>
              <a:ext uri="{FF2B5EF4-FFF2-40B4-BE49-F238E27FC236}">
                <a16:creationId xmlns="" xmlns:a16="http://schemas.microsoft.com/office/drawing/2014/main" id="{7154DF37-7356-473A-AAC7-83C84C9604A8}"/>
              </a:ext>
            </a:extLst>
          </p:cNvPr>
          <p:cNvSpPr txBox="1"/>
          <p:nvPr/>
        </p:nvSpPr>
        <p:spPr>
          <a:xfrm>
            <a:off x="2426638" y="4352511"/>
            <a:ext cx="1934831" cy="1018356"/>
          </a:xfrm>
          <a:prstGeom prst="rect">
            <a:avLst/>
          </a:prstGeom>
          <a:noFill/>
          <a:ln>
            <a:noFill/>
          </a:ln>
        </p:spPr>
        <p:txBody>
          <a:bodyPr wrap="square" rtlCol="0">
            <a:spAutoFit/>
          </a:bodyPr>
          <a:lstStyle/>
          <a:p>
            <a:pPr algn="r">
              <a:lnSpc>
                <a:spcPct val="150000"/>
              </a:lnSpc>
            </a:pPr>
            <a:r>
              <a:rPr lang="zh-CN" altLang="en-US" sz="1337" dirty="0">
                <a:solidFill>
                  <a:srgbClr val="2C3637"/>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337" dirty="0">
                <a:solidFill>
                  <a:srgbClr val="2C3637"/>
                </a:solidFill>
                <a:latin typeface="微软雅黑" panose="020B0503020204020204" pitchFamily="34" charset="-122"/>
                <a:ea typeface="微软雅黑" panose="020B0503020204020204" pitchFamily="34" charset="-122"/>
              </a:rPr>
              <a:t>……</a:t>
            </a:r>
            <a:endParaRPr lang="zh-CN" altLang="en-US" sz="1337" b="1" dirty="0">
              <a:solidFill>
                <a:srgbClr val="2C3637"/>
              </a:solidFill>
              <a:latin typeface="微软雅黑" panose="020B0503020204020204" pitchFamily="34" charset="-122"/>
              <a:ea typeface="微软雅黑" panose="020B0503020204020204" pitchFamily="34" charset="-122"/>
            </a:endParaRPr>
          </a:p>
        </p:txBody>
      </p:sp>
      <p:sp>
        <p:nvSpPr>
          <p:cNvPr id="6" name="文本框 20">
            <a:extLst>
              <a:ext uri="{FF2B5EF4-FFF2-40B4-BE49-F238E27FC236}">
                <a16:creationId xmlns="" xmlns:a16="http://schemas.microsoft.com/office/drawing/2014/main" id="{4760E865-6210-4FB3-9EAB-46142B26386C}"/>
              </a:ext>
            </a:extLst>
          </p:cNvPr>
          <p:cNvSpPr txBox="1"/>
          <p:nvPr/>
        </p:nvSpPr>
        <p:spPr>
          <a:xfrm>
            <a:off x="7642156" y="2289910"/>
            <a:ext cx="2141092" cy="1018356"/>
          </a:xfrm>
          <a:prstGeom prst="rect">
            <a:avLst/>
          </a:prstGeom>
          <a:noFill/>
          <a:ln>
            <a:noFill/>
          </a:ln>
        </p:spPr>
        <p:txBody>
          <a:bodyPr wrap="square" rtlCol="0">
            <a:spAutoFit/>
          </a:bodyPr>
          <a:lstStyle/>
          <a:p>
            <a:pPr>
              <a:lnSpc>
                <a:spcPct val="150000"/>
              </a:lnSpc>
            </a:pPr>
            <a:r>
              <a:rPr lang="zh-CN" altLang="en-US" sz="1337" dirty="0">
                <a:solidFill>
                  <a:srgbClr val="2C3637"/>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337" dirty="0">
                <a:solidFill>
                  <a:srgbClr val="2C3637"/>
                </a:solidFill>
                <a:latin typeface="微软雅黑" panose="020B0503020204020204" pitchFamily="34" charset="-122"/>
                <a:ea typeface="微软雅黑" panose="020B0503020204020204" pitchFamily="34" charset="-122"/>
              </a:rPr>
              <a:t>……</a:t>
            </a:r>
            <a:endParaRPr lang="zh-CN" altLang="en-US" sz="1337" b="1" dirty="0">
              <a:solidFill>
                <a:srgbClr val="2C3637"/>
              </a:solidFill>
              <a:latin typeface="微软雅黑" panose="020B0503020204020204" pitchFamily="34" charset="-122"/>
              <a:ea typeface="微软雅黑" panose="020B0503020204020204" pitchFamily="34" charset="-122"/>
            </a:endParaRPr>
          </a:p>
        </p:txBody>
      </p:sp>
      <p:sp>
        <p:nvSpPr>
          <p:cNvPr id="7" name="文本框 21">
            <a:extLst>
              <a:ext uri="{FF2B5EF4-FFF2-40B4-BE49-F238E27FC236}">
                <a16:creationId xmlns="" xmlns:a16="http://schemas.microsoft.com/office/drawing/2014/main" id="{BC132210-8492-47A3-AF32-7D9408409161}"/>
              </a:ext>
            </a:extLst>
          </p:cNvPr>
          <p:cNvSpPr txBox="1"/>
          <p:nvPr/>
        </p:nvSpPr>
        <p:spPr>
          <a:xfrm>
            <a:off x="7848417" y="4077497"/>
            <a:ext cx="1934831" cy="1018356"/>
          </a:xfrm>
          <a:prstGeom prst="rect">
            <a:avLst/>
          </a:prstGeom>
          <a:noFill/>
          <a:ln>
            <a:noFill/>
          </a:ln>
        </p:spPr>
        <p:txBody>
          <a:bodyPr wrap="square" rtlCol="0">
            <a:spAutoFit/>
          </a:bodyPr>
          <a:lstStyle/>
          <a:p>
            <a:pPr>
              <a:lnSpc>
                <a:spcPct val="150000"/>
              </a:lnSpc>
            </a:pPr>
            <a:r>
              <a:rPr lang="zh-CN" altLang="en-US" sz="1337" dirty="0">
                <a:solidFill>
                  <a:srgbClr val="2C3637"/>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337" dirty="0">
                <a:solidFill>
                  <a:srgbClr val="2C3637"/>
                </a:solidFill>
                <a:latin typeface="微软雅黑" panose="020B0503020204020204" pitchFamily="34" charset="-122"/>
                <a:ea typeface="微软雅黑" panose="020B0503020204020204" pitchFamily="34" charset="-122"/>
              </a:rPr>
              <a:t>……</a:t>
            </a:r>
            <a:endParaRPr lang="zh-CN" altLang="en-US" sz="1337" b="1" dirty="0">
              <a:solidFill>
                <a:srgbClr val="2C3637"/>
              </a:solidFill>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 xmlns:a16="http://schemas.microsoft.com/office/drawing/2014/main" id="{A3FFEA38-883E-49AD-AAC6-C60182B2806B}"/>
              </a:ext>
            </a:extLst>
          </p:cNvPr>
          <p:cNvGrpSpPr/>
          <p:nvPr/>
        </p:nvGrpSpPr>
        <p:grpSpPr>
          <a:xfrm>
            <a:off x="4629961" y="2391243"/>
            <a:ext cx="2653907" cy="2653907"/>
            <a:chOff x="3325860" y="1074902"/>
            <a:chExt cx="2531533" cy="2531533"/>
          </a:xfrm>
        </p:grpSpPr>
        <p:sp>
          <p:nvSpPr>
            <p:cNvPr id="9" name="椭圆 8">
              <a:extLst>
                <a:ext uri="{FF2B5EF4-FFF2-40B4-BE49-F238E27FC236}">
                  <a16:creationId xmlns="" xmlns:a16="http://schemas.microsoft.com/office/drawing/2014/main" id="{7FD7BA39-DBA2-431F-BCAB-E26B0A49D0EF}"/>
                </a:ext>
              </a:extLst>
            </p:cNvPr>
            <p:cNvSpPr/>
            <p:nvPr/>
          </p:nvSpPr>
          <p:spPr>
            <a:xfrm>
              <a:off x="3325860" y="1074902"/>
              <a:ext cx="2531533" cy="2531533"/>
            </a:xfrm>
            <a:prstGeom prst="ellipse">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307" tIns="43653" rIns="87307" bIns="43653" numCol="1" spcCol="0" rtlCol="0" fromWordArt="0" anchor="ctr" anchorCtr="0" forceAA="0" compatLnSpc="1">
              <a:noAutofit/>
            </a:bodyPr>
            <a:lstStyle/>
            <a:p>
              <a:pPr algn="ctr"/>
              <a:endParaRPr lang="zh-CN" altLang="en-US" sz="1267">
                <a:latin typeface="微软雅黑" panose="020B0503020204020204" pitchFamily="34" charset="-122"/>
                <a:ea typeface="微软雅黑" panose="020B0503020204020204" pitchFamily="34" charset="-122"/>
              </a:endParaRPr>
            </a:p>
          </p:txBody>
        </p:sp>
        <p:sp>
          <p:nvSpPr>
            <p:cNvPr id="10" name="Freeform 627">
              <a:extLst>
                <a:ext uri="{FF2B5EF4-FFF2-40B4-BE49-F238E27FC236}">
                  <a16:creationId xmlns="" xmlns:a16="http://schemas.microsoft.com/office/drawing/2014/main" id="{4BFDFD76-27C6-427D-ADBB-81A433A10DF2}"/>
                </a:ext>
              </a:extLst>
            </p:cNvPr>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5480" tIns="32741" rIns="65480" bIns="32741" numCol="1" anchor="t" anchorCtr="0" compatLnSpc="1"/>
            <a:lstStyle/>
            <a:p>
              <a:endParaRPr lang="zh-CN" altLang="en-US" sz="1289">
                <a:latin typeface="微软雅黑" panose="020B0503020204020204" pitchFamily="34" charset="-122"/>
                <a:ea typeface="微软雅黑" panose="020B0503020204020204" pitchFamily="34" charset="-122"/>
              </a:endParaRPr>
            </a:p>
          </p:txBody>
        </p:sp>
        <p:sp>
          <p:nvSpPr>
            <p:cNvPr id="11" name="文本框 23">
              <a:extLst>
                <a:ext uri="{FF2B5EF4-FFF2-40B4-BE49-F238E27FC236}">
                  <a16:creationId xmlns="" xmlns:a16="http://schemas.microsoft.com/office/drawing/2014/main" id="{2CDF0E7A-304C-4A87-833B-44689505E1EB}"/>
                </a:ext>
              </a:extLst>
            </p:cNvPr>
            <p:cNvSpPr txBox="1"/>
            <p:nvPr/>
          </p:nvSpPr>
          <p:spPr>
            <a:xfrm>
              <a:off x="3505189" y="2198317"/>
              <a:ext cx="2172874" cy="1041247"/>
            </a:xfrm>
            <a:prstGeom prst="rect">
              <a:avLst/>
            </a:prstGeom>
            <a:noFill/>
          </p:spPr>
          <p:txBody>
            <a:bodyPr wrap="square" rtlCol="0">
              <a:spAutoFit/>
            </a:bodyPr>
            <a:lstStyle/>
            <a:p>
              <a:pPr algn="ctr"/>
              <a:r>
                <a:rPr lang="zh-CN" altLang="en-US" sz="1910" b="1" dirty="0">
                  <a:solidFill>
                    <a:schemeClr val="bg1"/>
                  </a:solidFill>
                  <a:latin typeface="微软雅黑" panose="020B0503020204020204" pitchFamily="34" charset="-122"/>
                  <a:ea typeface="微软雅黑" panose="020B0503020204020204" pitchFamily="34" charset="-122"/>
                </a:rPr>
                <a:t>添加标题</a:t>
              </a:r>
            </a:p>
            <a:p>
              <a:pPr algn="ctr"/>
              <a:r>
                <a:rPr lang="zh-CN" altLang="en-US" sz="1146"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r>
                <a:rPr lang="zh-CN" altLang="en-US" sz="1146" dirty="0">
                  <a:solidFill>
                    <a:schemeClr val="bg1"/>
                  </a:solidFill>
                  <a:latin typeface="微软雅黑" panose="020B0503020204020204" pitchFamily="34" charset="-122"/>
                  <a:ea typeface="微软雅黑" panose="020B0503020204020204" pitchFamily="34" charset="-122"/>
                </a:rPr>
                <a:t>在此输入详细文字介绍</a:t>
              </a:r>
            </a:p>
            <a:p>
              <a:pPr algn="ctr"/>
              <a:endParaRPr lang="zh-CN" altLang="en-US" sz="1146"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 xmlns:a16="http://schemas.microsoft.com/office/drawing/2014/main" id="{D2EC5C2E-1B11-47C0-8DB4-E92F7A1B6CCD}"/>
              </a:ext>
            </a:extLst>
          </p:cNvPr>
          <p:cNvGrpSpPr/>
          <p:nvPr/>
        </p:nvGrpSpPr>
        <p:grpSpPr>
          <a:xfrm>
            <a:off x="4073835" y="2645438"/>
            <a:ext cx="897322" cy="897322"/>
            <a:chOff x="2386060" y="1495059"/>
            <a:chExt cx="939800" cy="939800"/>
          </a:xfrm>
        </p:grpSpPr>
        <p:sp>
          <p:nvSpPr>
            <p:cNvPr id="13" name="椭圆 12">
              <a:extLst>
                <a:ext uri="{FF2B5EF4-FFF2-40B4-BE49-F238E27FC236}">
                  <a16:creationId xmlns="" xmlns:a16="http://schemas.microsoft.com/office/drawing/2014/main" id="{44468B63-B1D9-4B31-8125-7C1227A817E9}"/>
                </a:ext>
              </a:extLst>
            </p:cNvPr>
            <p:cNvSpPr/>
            <p:nvPr/>
          </p:nvSpPr>
          <p:spPr>
            <a:xfrm>
              <a:off x="2386060" y="1495059"/>
              <a:ext cx="939800" cy="939800"/>
            </a:xfrm>
            <a:prstGeom prst="ellipse">
              <a:avLst/>
            </a:prstGeom>
            <a:solidFill>
              <a:srgbClr val="3647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307" tIns="43653" rIns="87307" bIns="43653" numCol="1" spcCol="0" rtlCol="0" fromWordArt="0" anchor="ctr" anchorCtr="0" forceAA="0" compatLnSpc="1">
              <a:noAutofit/>
            </a:bodyPr>
            <a:lstStyle/>
            <a:p>
              <a:pPr algn="ctr"/>
              <a:endParaRPr lang="zh-CN" altLang="en-US" sz="1267" dirty="0">
                <a:latin typeface="微软雅黑" panose="020B0503020204020204" pitchFamily="34" charset="-122"/>
                <a:ea typeface="微软雅黑" panose="020B0503020204020204" pitchFamily="34" charset="-122"/>
              </a:endParaRPr>
            </a:p>
          </p:txBody>
        </p:sp>
        <p:sp>
          <p:nvSpPr>
            <p:cNvPr id="14" name="Freeform 1986">
              <a:extLst>
                <a:ext uri="{FF2B5EF4-FFF2-40B4-BE49-F238E27FC236}">
                  <a16:creationId xmlns="" xmlns:a16="http://schemas.microsoft.com/office/drawing/2014/main" id="{391B7E6C-0323-4D3F-81E9-F131CBD3150A}"/>
                </a:ext>
              </a:extLst>
            </p:cNvPr>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87307" tIns="43653" rIns="87307" bIns="43653" numCol="1" anchor="t" anchorCtr="0" compatLnSpc="1"/>
            <a:lstStyle/>
            <a:p>
              <a:endParaRPr lang="zh-CN" altLang="en-US" sz="1267">
                <a:latin typeface="微软雅黑" panose="020B0503020204020204" pitchFamily="34" charset="-122"/>
                <a:ea typeface="微软雅黑" panose="020B0503020204020204" pitchFamily="34" charset="-122"/>
              </a:endParaRPr>
            </a:p>
          </p:txBody>
        </p:sp>
      </p:grpSp>
      <p:grpSp>
        <p:nvGrpSpPr>
          <p:cNvPr id="15" name="组合 14">
            <a:extLst>
              <a:ext uri="{FF2B5EF4-FFF2-40B4-BE49-F238E27FC236}">
                <a16:creationId xmlns="" xmlns:a16="http://schemas.microsoft.com/office/drawing/2014/main" id="{31A416B9-D138-4ABA-ADC2-F7F52971EB09}"/>
              </a:ext>
            </a:extLst>
          </p:cNvPr>
          <p:cNvGrpSpPr/>
          <p:nvPr/>
        </p:nvGrpSpPr>
        <p:grpSpPr>
          <a:xfrm>
            <a:off x="6647209" y="2379470"/>
            <a:ext cx="897322" cy="897322"/>
            <a:chOff x="5454052" y="1074902"/>
            <a:chExt cx="939800" cy="939800"/>
          </a:xfrm>
        </p:grpSpPr>
        <p:sp>
          <p:nvSpPr>
            <p:cNvPr id="16" name="椭圆 15">
              <a:extLst>
                <a:ext uri="{FF2B5EF4-FFF2-40B4-BE49-F238E27FC236}">
                  <a16:creationId xmlns="" xmlns:a16="http://schemas.microsoft.com/office/drawing/2014/main" id="{95940D9B-64D8-4914-BBE0-80D186218870}"/>
                </a:ext>
              </a:extLst>
            </p:cNvPr>
            <p:cNvSpPr/>
            <p:nvPr/>
          </p:nvSpPr>
          <p:spPr>
            <a:xfrm>
              <a:off x="5454052" y="1074902"/>
              <a:ext cx="939800" cy="939800"/>
            </a:xfrm>
            <a:prstGeom prst="ellipse">
              <a:avLst/>
            </a:prstGeom>
            <a:solidFill>
              <a:srgbClr val="3647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307" tIns="43653" rIns="87307" bIns="43653" numCol="1" spcCol="0" rtlCol="0" fromWordArt="0" anchor="ctr" anchorCtr="0" forceAA="0" compatLnSpc="1">
              <a:noAutofit/>
            </a:bodyPr>
            <a:lstStyle/>
            <a:p>
              <a:pPr algn="ctr"/>
              <a:endParaRPr lang="zh-CN" altLang="en-US" sz="1267" dirty="0">
                <a:latin typeface="微软雅黑" panose="020B0503020204020204" pitchFamily="34" charset="-122"/>
                <a:ea typeface="微软雅黑" panose="020B0503020204020204" pitchFamily="34" charset="-122"/>
              </a:endParaRPr>
            </a:p>
          </p:txBody>
        </p:sp>
        <p:grpSp>
          <p:nvGrpSpPr>
            <p:cNvPr id="17" name="组合 16">
              <a:extLst>
                <a:ext uri="{FF2B5EF4-FFF2-40B4-BE49-F238E27FC236}">
                  <a16:creationId xmlns="" xmlns:a16="http://schemas.microsoft.com/office/drawing/2014/main" id="{129661A5-7451-424C-929C-94128EA601C2}"/>
                </a:ext>
              </a:extLst>
            </p:cNvPr>
            <p:cNvGrpSpPr/>
            <p:nvPr/>
          </p:nvGrpSpPr>
          <p:grpSpPr>
            <a:xfrm>
              <a:off x="5729640" y="1309909"/>
              <a:ext cx="411300" cy="441104"/>
              <a:chOff x="5995987" y="547688"/>
              <a:chExt cx="219075" cy="234950"/>
            </a:xfrm>
            <a:solidFill>
              <a:schemeClr val="bg1"/>
            </a:solidFill>
          </p:grpSpPr>
          <p:sp>
            <p:nvSpPr>
              <p:cNvPr id="18" name="Freeform 1590">
                <a:extLst>
                  <a:ext uri="{FF2B5EF4-FFF2-40B4-BE49-F238E27FC236}">
                    <a16:creationId xmlns="" xmlns:a16="http://schemas.microsoft.com/office/drawing/2014/main" id="{B87BB477-235E-44DE-A0EA-688F3118551A}"/>
                  </a:ext>
                </a:extLst>
              </p:cNvPr>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7307" tIns="43653" rIns="87307" bIns="43653" numCol="1" anchor="t" anchorCtr="0" compatLnSpc="1"/>
              <a:lstStyle/>
              <a:p>
                <a:endParaRPr lang="zh-CN" altLang="en-US" sz="1267">
                  <a:latin typeface="微软雅黑" panose="020B0503020204020204" pitchFamily="34" charset="-122"/>
                  <a:ea typeface="微软雅黑" panose="020B0503020204020204" pitchFamily="34" charset="-122"/>
                </a:endParaRPr>
              </a:p>
            </p:txBody>
          </p:sp>
          <p:sp>
            <p:nvSpPr>
              <p:cNvPr id="19" name="Freeform 1591">
                <a:extLst>
                  <a:ext uri="{FF2B5EF4-FFF2-40B4-BE49-F238E27FC236}">
                    <a16:creationId xmlns="" xmlns:a16="http://schemas.microsoft.com/office/drawing/2014/main" id="{8BEDA81F-51DA-469D-9C04-FDE9A7C935C6}"/>
                  </a:ext>
                </a:extLst>
              </p:cNvPr>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7307" tIns="43653" rIns="87307" bIns="43653" numCol="1" anchor="t" anchorCtr="0" compatLnSpc="1"/>
              <a:lstStyle/>
              <a:p>
                <a:endParaRPr lang="zh-CN" altLang="en-US" sz="1267">
                  <a:latin typeface="微软雅黑" panose="020B0503020204020204" pitchFamily="34" charset="-122"/>
                  <a:ea typeface="微软雅黑" panose="020B0503020204020204" pitchFamily="34" charset="-122"/>
                </a:endParaRPr>
              </a:p>
            </p:txBody>
          </p:sp>
        </p:grpSp>
      </p:grpSp>
      <p:grpSp>
        <p:nvGrpSpPr>
          <p:cNvPr id="20" name="组合 19">
            <a:extLst>
              <a:ext uri="{FF2B5EF4-FFF2-40B4-BE49-F238E27FC236}">
                <a16:creationId xmlns="" xmlns:a16="http://schemas.microsoft.com/office/drawing/2014/main" id="{5B1228A7-C30A-415E-8412-F6A52CE341A3}"/>
              </a:ext>
            </a:extLst>
          </p:cNvPr>
          <p:cNvGrpSpPr/>
          <p:nvPr/>
        </p:nvGrpSpPr>
        <p:grpSpPr>
          <a:xfrm>
            <a:off x="4351733" y="4297748"/>
            <a:ext cx="897322" cy="897322"/>
            <a:chOff x="3080330" y="2789142"/>
            <a:chExt cx="939800" cy="939800"/>
          </a:xfrm>
        </p:grpSpPr>
        <p:sp>
          <p:nvSpPr>
            <p:cNvPr id="21" name="椭圆 20">
              <a:extLst>
                <a:ext uri="{FF2B5EF4-FFF2-40B4-BE49-F238E27FC236}">
                  <a16:creationId xmlns="" xmlns:a16="http://schemas.microsoft.com/office/drawing/2014/main" id="{32879C20-80A9-4B58-9915-CD09D8E85C3D}"/>
                </a:ext>
              </a:extLst>
            </p:cNvPr>
            <p:cNvSpPr/>
            <p:nvPr/>
          </p:nvSpPr>
          <p:spPr>
            <a:xfrm>
              <a:off x="3080330" y="2789142"/>
              <a:ext cx="939800" cy="939800"/>
            </a:xfrm>
            <a:prstGeom prst="ellipse">
              <a:avLst/>
            </a:prstGeom>
            <a:solidFill>
              <a:srgbClr val="3647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307" tIns="43653" rIns="87307" bIns="43653" numCol="1" spcCol="0" rtlCol="0" fromWordArt="0" anchor="ctr" anchorCtr="0" forceAA="0" compatLnSpc="1">
              <a:noAutofit/>
            </a:bodyPr>
            <a:lstStyle/>
            <a:p>
              <a:pPr algn="ctr"/>
              <a:endParaRPr lang="zh-CN" altLang="en-US" sz="1267" dirty="0">
                <a:latin typeface="微软雅黑" panose="020B0503020204020204" pitchFamily="34" charset="-122"/>
                <a:ea typeface="微软雅黑" panose="020B0503020204020204" pitchFamily="34" charset="-122"/>
              </a:endParaRPr>
            </a:p>
          </p:txBody>
        </p:sp>
        <p:grpSp>
          <p:nvGrpSpPr>
            <p:cNvPr id="22" name="组合 21">
              <a:extLst>
                <a:ext uri="{FF2B5EF4-FFF2-40B4-BE49-F238E27FC236}">
                  <a16:creationId xmlns="" xmlns:a16="http://schemas.microsoft.com/office/drawing/2014/main" id="{A86C8730-5C26-4B8E-AE7F-18D34E9543AE}"/>
                </a:ext>
              </a:extLst>
            </p:cNvPr>
            <p:cNvGrpSpPr/>
            <p:nvPr/>
          </p:nvGrpSpPr>
          <p:grpSpPr>
            <a:xfrm>
              <a:off x="3294687" y="3010257"/>
              <a:ext cx="497794" cy="491067"/>
              <a:chOff x="8123237" y="3667126"/>
              <a:chExt cx="234950" cy="231775"/>
            </a:xfrm>
            <a:solidFill>
              <a:schemeClr val="bg1"/>
            </a:solidFill>
          </p:grpSpPr>
          <p:sp>
            <p:nvSpPr>
              <p:cNvPr id="23" name="Freeform 1086">
                <a:extLst>
                  <a:ext uri="{FF2B5EF4-FFF2-40B4-BE49-F238E27FC236}">
                    <a16:creationId xmlns="" xmlns:a16="http://schemas.microsoft.com/office/drawing/2014/main" id="{6B06342C-00DA-4F89-95CE-8DDCB97190BA}"/>
                  </a:ext>
                </a:extLst>
              </p:cNvPr>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7307" tIns="43653" rIns="87307" bIns="43653" numCol="1" anchor="t" anchorCtr="0" compatLnSpc="1"/>
              <a:lstStyle/>
              <a:p>
                <a:endParaRPr lang="zh-CN" altLang="en-US" sz="1267">
                  <a:latin typeface="微软雅黑" panose="020B0503020204020204" pitchFamily="34" charset="-122"/>
                  <a:ea typeface="微软雅黑" panose="020B0503020204020204" pitchFamily="34" charset="-122"/>
                </a:endParaRPr>
              </a:p>
            </p:txBody>
          </p:sp>
          <p:sp>
            <p:nvSpPr>
              <p:cNvPr id="24" name="Freeform 1087">
                <a:extLst>
                  <a:ext uri="{FF2B5EF4-FFF2-40B4-BE49-F238E27FC236}">
                    <a16:creationId xmlns="" xmlns:a16="http://schemas.microsoft.com/office/drawing/2014/main" id="{ED56168F-7853-4904-A275-57DFB8578606}"/>
                  </a:ext>
                </a:extLst>
              </p:cNvPr>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7307" tIns="43653" rIns="87307" bIns="43653" numCol="1" anchor="t" anchorCtr="0" compatLnSpc="1"/>
              <a:lstStyle/>
              <a:p>
                <a:endParaRPr lang="zh-CN" altLang="en-US" sz="1267">
                  <a:latin typeface="微软雅黑" panose="020B0503020204020204" pitchFamily="34" charset="-122"/>
                  <a:ea typeface="微软雅黑" panose="020B0503020204020204" pitchFamily="34" charset="-122"/>
                </a:endParaRPr>
              </a:p>
            </p:txBody>
          </p:sp>
        </p:grpSp>
      </p:grpSp>
      <p:grpSp>
        <p:nvGrpSpPr>
          <p:cNvPr id="25" name="组合 24">
            <a:extLst>
              <a:ext uri="{FF2B5EF4-FFF2-40B4-BE49-F238E27FC236}">
                <a16:creationId xmlns="" xmlns:a16="http://schemas.microsoft.com/office/drawing/2014/main" id="{42BC8F13-5CA5-4E78-92A2-5129AC3AACF6}"/>
              </a:ext>
            </a:extLst>
          </p:cNvPr>
          <p:cNvGrpSpPr/>
          <p:nvPr/>
        </p:nvGrpSpPr>
        <p:grpSpPr>
          <a:xfrm>
            <a:off x="6936944" y="3953829"/>
            <a:ext cx="860435" cy="860435"/>
            <a:chOff x="5719249" y="3077288"/>
            <a:chExt cx="767347" cy="767347"/>
          </a:xfrm>
        </p:grpSpPr>
        <p:sp>
          <p:nvSpPr>
            <p:cNvPr id="26" name="椭圆 25">
              <a:extLst>
                <a:ext uri="{FF2B5EF4-FFF2-40B4-BE49-F238E27FC236}">
                  <a16:creationId xmlns="" xmlns:a16="http://schemas.microsoft.com/office/drawing/2014/main" id="{3A2A3D7D-1426-4C17-88B7-DBE0B522FC23}"/>
                </a:ext>
              </a:extLst>
            </p:cNvPr>
            <p:cNvSpPr/>
            <p:nvPr/>
          </p:nvSpPr>
          <p:spPr>
            <a:xfrm>
              <a:off x="5719249" y="3077288"/>
              <a:ext cx="767347" cy="767347"/>
            </a:xfrm>
            <a:prstGeom prst="ellipse">
              <a:avLst/>
            </a:prstGeom>
            <a:solidFill>
              <a:srgbClr val="36475C"/>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7307" tIns="43653" rIns="87307" bIns="43653" numCol="1" spcCol="0" rtlCol="0" fromWordArt="0" anchor="ctr" anchorCtr="0" forceAA="0" compatLnSpc="1">
              <a:noAutofit/>
            </a:bodyPr>
            <a:lstStyle/>
            <a:p>
              <a:pPr algn="ctr"/>
              <a:endParaRPr lang="zh-CN" altLang="en-US" sz="1267" dirty="0">
                <a:latin typeface="微软雅黑" panose="020B0503020204020204" pitchFamily="34" charset="-122"/>
                <a:ea typeface="微软雅黑" panose="020B0503020204020204" pitchFamily="34" charset="-122"/>
              </a:endParaRPr>
            </a:p>
          </p:txBody>
        </p:sp>
        <p:sp>
          <p:nvSpPr>
            <p:cNvPr id="27" name="Freeform 748">
              <a:extLst>
                <a:ext uri="{FF2B5EF4-FFF2-40B4-BE49-F238E27FC236}">
                  <a16:creationId xmlns="" xmlns:a16="http://schemas.microsoft.com/office/drawing/2014/main" id="{C3703883-48E7-49AF-A28E-BFB2A81ECB5E}"/>
                </a:ext>
              </a:extLst>
            </p:cNvPr>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5480" tIns="32741" rIns="65480" bIns="32741" numCol="1" anchor="t" anchorCtr="0" compatLnSpc="1"/>
            <a:lstStyle/>
            <a:p>
              <a:endParaRPr lang="zh-CN" altLang="en-US" sz="1289">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77212993"/>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400" fill="hold"/>
                                        <p:tgtEl>
                                          <p:spTgt spid="12"/>
                                        </p:tgtEl>
                                        <p:attrNameLst>
                                          <p:attrName>ppt_w</p:attrName>
                                        </p:attrNameLst>
                                      </p:cBhvr>
                                      <p:tavLst>
                                        <p:tav tm="0">
                                          <p:val>
                                            <p:fltVal val="0"/>
                                          </p:val>
                                        </p:tav>
                                        <p:tav tm="100000">
                                          <p:val>
                                            <p:strVal val="#ppt_w"/>
                                          </p:val>
                                        </p:tav>
                                      </p:tavLst>
                                    </p:anim>
                                    <p:anim calcmode="lin" valueType="num">
                                      <p:cBhvr>
                                        <p:cTn id="13" dur="400" fill="hold"/>
                                        <p:tgtEl>
                                          <p:spTgt spid="12"/>
                                        </p:tgtEl>
                                        <p:attrNameLst>
                                          <p:attrName>ppt_h</p:attrName>
                                        </p:attrNameLst>
                                      </p:cBhvr>
                                      <p:tavLst>
                                        <p:tav tm="0">
                                          <p:val>
                                            <p:fltVal val="0"/>
                                          </p:val>
                                        </p:tav>
                                        <p:tav tm="100000">
                                          <p:val>
                                            <p:strVal val="#ppt_h"/>
                                          </p:val>
                                        </p:tav>
                                      </p:tavLst>
                                    </p:anim>
                                    <p:animEffect transition="in" filter="fade">
                                      <p:cBhvr>
                                        <p:cTn id="14" dur="400"/>
                                        <p:tgtEl>
                                          <p:spTgt spid="1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400" fill="hold"/>
                                        <p:tgtEl>
                                          <p:spTgt spid="20"/>
                                        </p:tgtEl>
                                        <p:attrNameLst>
                                          <p:attrName>ppt_w</p:attrName>
                                        </p:attrNameLst>
                                      </p:cBhvr>
                                      <p:tavLst>
                                        <p:tav tm="0">
                                          <p:val>
                                            <p:fltVal val="0"/>
                                          </p:val>
                                        </p:tav>
                                        <p:tav tm="100000">
                                          <p:val>
                                            <p:strVal val="#ppt_w"/>
                                          </p:val>
                                        </p:tav>
                                      </p:tavLst>
                                    </p:anim>
                                    <p:anim calcmode="lin" valueType="num">
                                      <p:cBhvr>
                                        <p:cTn id="22" dur="400" fill="hold"/>
                                        <p:tgtEl>
                                          <p:spTgt spid="20"/>
                                        </p:tgtEl>
                                        <p:attrNameLst>
                                          <p:attrName>ppt_h</p:attrName>
                                        </p:attrNameLst>
                                      </p:cBhvr>
                                      <p:tavLst>
                                        <p:tav tm="0">
                                          <p:val>
                                            <p:fltVal val="0"/>
                                          </p:val>
                                        </p:tav>
                                        <p:tav tm="100000">
                                          <p:val>
                                            <p:strVal val="#ppt_h"/>
                                          </p:val>
                                        </p:tav>
                                      </p:tavLst>
                                    </p:anim>
                                    <p:animEffect transition="in" filter="fade">
                                      <p:cBhvr>
                                        <p:cTn id="23" dur="4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p:cTn id="30" dur="400" fill="hold"/>
                                        <p:tgtEl>
                                          <p:spTgt spid="25"/>
                                        </p:tgtEl>
                                        <p:attrNameLst>
                                          <p:attrName>ppt_w</p:attrName>
                                        </p:attrNameLst>
                                      </p:cBhvr>
                                      <p:tavLst>
                                        <p:tav tm="0">
                                          <p:val>
                                            <p:fltVal val="0"/>
                                          </p:val>
                                        </p:tav>
                                        <p:tav tm="100000">
                                          <p:val>
                                            <p:strVal val="#ppt_w"/>
                                          </p:val>
                                        </p:tav>
                                      </p:tavLst>
                                    </p:anim>
                                    <p:anim calcmode="lin" valueType="num">
                                      <p:cBhvr>
                                        <p:cTn id="31" dur="400" fill="hold"/>
                                        <p:tgtEl>
                                          <p:spTgt spid="25"/>
                                        </p:tgtEl>
                                        <p:attrNameLst>
                                          <p:attrName>ppt_h</p:attrName>
                                        </p:attrNameLst>
                                      </p:cBhvr>
                                      <p:tavLst>
                                        <p:tav tm="0">
                                          <p:val>
                                            <p:fltVal val="0"/>
                                          </p:val>
                                        </p:tav>
                                        <p:tav tm="100000">
                                          <p:val>
                                            <p:strVal val="#ppt_h"/>
                                          </p:val>
                                        </p:tav>
                                      </p:tavLst>
                                    </p:anim>
                                    <p:animEffect transition="in" filter="fade">
                                      <p:cBhvr>
                                        <p:cTn id="32" dur="400"/>
                                        <p:tgtEl>
                                          <p:spTgt spid="2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400" fill="hold"/>
                                        <p:tgtEl>
                                          <p:spTgt spid="15"/>
                                        </p:tgtEl>
                                        <p:attrNameLst>
                                          <p:attrName>ppt_w</p:attrName>
                                        </p:attrNameLst>
                                      </p:cBhvr>
                                      <p:tavLst>
                                        <p:tav tm="0">
                                          <p:val>
                                            <p:fltVal val="0"/>
                                          </p:val>
                                        </p:tav>
                                        <p:tav tm="100000">
                                          <p:val>
                                            <p:strVal val="#ppt_w"/>
                                          </p:val>
                                        </p:tav>
                                      </p:tavLst>
                                    </p:anim>
                                    <p:anim calcmode="lin" valueType="num">
                                      <p:cBhvr>
                                        <p:cTn id="40" dur="400" fill="hold"/>
                                        <p:tgtEl>
                                          <p:spTgt spid="15"/>
                                        </p:tgtEl>
                                        <p:attrNameLst>
                                          <p:attrName>ppt_h</p:attrName>
                                        </p:attrNameLst>
                                      </p:cBhvr>
                                      <p:tavLst>
                                        <p:tav tm="0">
                                          <p:val>
                                            <p:fltVal val="0"/>
                                          </p:val>
                                        </p:tav>
                                        <p:tav tm="100000">
                                          <p:val>
                                            <p:strVal val="#ppt_h"/>
                                          </p:val>
                                        </p:tav>
                                      </p:tavLst>
                                    </p:anim>
                                    <p:animEffect transition="in" filter="fade">
                                      <p:cBhvr>
                                        <p:cTn id="41" dur="40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工作不足</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Oval 6">
            <a:extLst>
              <a:ext uri="{FF2B5EF4-FFF2-40B4-BE49-F238E27FC236}">
                <a16:creationId xmlns="" xmlns:a16="http://schemas.microsoft.com/office/drawing/2014/main" id="{B01CCBE8-2009-4FF1-9CF8-3B27E0030516}"/>
              </a:ext>
            </a:extLst>
          </p:cNvPr>
          <p:cNvSpPr>
            <a:spLocks noChangeArrowheads="1"/>
          </p:cNvSpPr>
          <p:nvPr/>
        </p:nvSpPr>
        <p:spPr bwMode="auto">
          <a:xfrm>
            <a:off x="4883294" y="1268784"/>
            <a:ext cx="1924394" cy="192439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vert="horz" wrap="square" lIns="87307" tIns="43653" rIns="87307" bIns="43653" numCol="1" anchor="t" anchorCtr="0" compatLnSpc="1"/>
          <a:lstStyle/>
          <a:p>
            <a:endParaRPr lang="zh-CN" altLang="en-US" sz="1267"/>
          </a:p>
        </p:txBody>
      </p:sp>
      <p:sp>
        <p:nvSpPr>
          <p:cNvPr id="5" name="Oval 8">
            <a:extLst>
              <a:ext uri="{FF2B5EF4-FFF2-40B4-BE49-F238E27FC236}">
                <a16:creationId xmlns="" xmlns:a16="http://schemas.microsoft.com/office/drawing/2014/main" id="{004D8557-211D-4E3D-887C-9BE77B39CE43}"/>
              </a:ext>
            </a:extLst>
          </p:cNvPr>
          <p:cNvSpPr>
            <a:spLocks noChangeArrowheads="1"/>
          </p:cNvSpPr>
          <p:nvPr/>
        </p:nvSpPr>
        <p:spPr bwMode="auto">
          <a:xfrm>
            <a:off x="8045751" y="1268784"/>
            <a:ext cx="1925606" cy="192439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vert="horz" wrap="square" lIns="87307" tIns="43653" rIns="87307" bIns="43653" numCol="1" anchor="t" anchorCtr="0" compatLnSpc="1"/>
          <a:lstStyle/>
          <a:p>
            <a:endParaRPr lang="zh-CN" altLang="en-US" sz="1267"/>
          </a:p>
        </p:txBody>
      </p:sp>
      <p:sp>
        <p:nvSpPr>
          <p:cNvPr id="6" name="Oval 10">
            <a:extLst>
              <a:ext uri="{FF2B5EF4-FFF2-40B4-BE49-F238E27FC236}">
                <a16:creationId xmlns="" xmlns:a16="http://schemas.microsoft.com/office/drawing/2014/main" id="{B8EDFF5B-3516-4D63-A739-0D2EF89DEB9B}"/>
              </a:ext>
            </a:extLst>
          </p:cNvPr>
          <p:cNvSpPr>
            <a:spLocks noChangeArrowheads="1"/>
          </p:cNvSpPr>
          <p:nvPr/>
        </p:nvSpPr>
        <p:spPr bwMode="auto">
          <a:xfrm>
            <a:off x="1774799" y="1268784"/>
            <a:ext cx="1925606" cy="1924394"/>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txBody>
          <a:bodyPr vert="horz" wrap="square" lIns="87307" tIns="43653" rIns="87307" bIns="43653" numCol="1" anchor="t" anchorCtr="0" compatLnSpc="1"/>
          <a:lstStyle/>
          <a:p>
            <a:endParaRPr lang="zh-CN" altLang="en-US" sz="1267"/>
          </a:p>
        </p:txBody>
      </p:sp>
      <p:sp>
        <p:nvSpPr>
          <p:cNvPr id="7" name="Freeform 12">
            <a:extLst>
              <a:ext uri="{FF2B5EF4-FFF2-40B4-BE49-F238E27FC236}">
                <a16:creationId xmlns="" xmlns:a16="http://schemas.microsoft.com/office/drawing/2014/main" id="{94EB2CFC-A3B0-4A81-B682-58FD8CB82C2A}"/>
              </a:ext>
            </a:extLst>
          </p:cNvPr>
          <p:cNvSpPr/>
          <p:nvPr/>
        </p:nvSpPr>
        <p:spPr bwMode="auto">
          <a:xfrm>
            <a:off x="4050896" y="1923583"/>
            <a:ext cx="557338" cy="55733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36475C"/>
          </a:solidFill>
          <a:ln>
            <a:noFill/>
          </a:ln>
        </p:spPr>
        <p:txBody>
          <a:bodyPr vert="horz" wrap="square" lIns="87307" tIns="43653" rIns="87307" bIns="43653" numCol="1" anchor="t" anchorCtr="0" compatLnSpc="1"/>
          <a:lstStyle/>
          <a:p>
            <a:endParaRPr lang="zh-CN" altLang="en-US" sz="1267"/>
          </a:p>
        </p:txBody>
      </p:sp>
      <p:sp>
        <p:nvSpPr>
          <p:cNvPr id="8" name="Freeform 13">
            <a:extLst>
              <a:ext uri="{FF2B5EF4-FFF2-40B4-BE49-F238E27FC236}">
                <a16:creationId xmlns="" xmlns:a16="http://schemas.microsoft.com/office/drawing/2014/main" id="{859E8B4F-9978-4ADA-B756-FB9A3A2A87EF}"/>
              </a:ext>
            </a:extLst>
          </p:cNvPr>
          <p:cNvSpPr/>
          <p:nvPr/>
        </p:nvSpPr>
        <p:spPr bwMode="auto">
          <a:xfrm>
            <a:off x="7220861" y="1923583"/>
            <a:ext cx="557338" cy="557338"/>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36475C"/>
          </a:solidFill>
          <a:ln>
            <a:noFill/>
          </a:ln>
        </p:spPr>
        <p:txBody>
          <a:bodyPr vert="horz" wrap="square" lIns="87307" tIns="43653" rIns="87307" bIns="43653" numCol="1" anchor="t" anchorCtr="0" compatLnSpc="1"/>
          <a:lstStyle/>
          <a:p>
            <a:endParaRPr lang="zh-CN" altLang="en-US" sz="1267"/>
          </a:p>
        </p:txBody>
      </p:sp>
      <p:sp>
        <p:nvSpPr>
          <p:cNvPr id="9" name="矩形 83">
            <a:extLst>
              <a:ext uri="{FF2B5EF4-FFF2-40B4-BE49-F238E27FC236}">
                <a16:creationId xmlns="" xmlns:a16="http://schemas.microsoft.com/office/drawing/2014/main" id="{DC89D20C-6AC2-44C5-B837-049D374BC6F2}"/>
              </a:ext>
            </a:extLst>
          </p:cNvPr>
          <p:cNvSpPr>
            <a:spLocks noChangeArrowheads="1"/>
          </p:cNvSpPr>
          <p:nvPr/>
        </p:nvSpPr>
        <p:spPr bwMode="auto">
          <a:xfrm>
            <a:off x="1506011" y="4233097"/>
            <a:ext cx="8648276" cy="1834457"/>
          </a:xfrm>
          <a:prstGeom prst="rect">
            <a:avLst/>
          </a:prstGeom>
          <a:solidFill>
            <a:srgbClr val="F2F2F2"/>
          </a:solidFill>
          <a:ln w="9525" cmpd="sng">
            <a:solidFill>
              <a:srgbClr val="55735B"/>
            </a:solidFill>
            <a:miter lim="800000"/>
          </a:ln>
        </p:spPr>
        <p:txBody>
          <a:bodyPr/>
          <a:lstStyle/>
          <a:p>
            <a:endParaRPr lang="zh-CN" altLang="en-US" sz="1267"/>
          </a:p>
        </p:txBody>
      </p:sp>
      <p:sp>
        <p:nvSpPr>
          <p:cNvPr id="10" name="TextBox 84">
            <a:extLst>
              <a:ext uri="{FF2B5EF4-FFF2-40B4-BE49-F238E27FC236}">
                <a16:creationId xmlns="" xmlns:a16="http://schemas.microsoft.com/office/drawing/2014/main" id="{36E447E6-C294-48B1-AD42-598DCDBF028D}"/>
              </a:ext>
            </a:extLst>
          </p:cNvPr>
          <p:cNvSpPr txBox="1">
            <a:spLocks noChangeArrowheads="1"/>
          </p:cNvSpPr>
          <p:nvPr/>
        </p:nvSpPr>
        <p:spPr bwMode="auto">
          <a:xfrm>
            <a:off x="1734812" y="4392578"/>
            <a:ext cx="8119786" cy="1503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r>
              <a:rPr lang="zh-CN" altLang="en-US" sz="1528"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528"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这里输入产品形式的简介，这里输入产品形式的简介，这里输入产品形式的简介，这里输入产品形式的简介，这里输入产品形式的简介，里输入产品形式的简介。</a:t>
            </a:r>
          </a:p>
        </p:txBody>
      </p:sp>
      <p:sp>
        <p:nvSpPr>
          <p:cNvPr id="11" name="Freeform 12">
            <a:extLst>
              <a:ext uri="{FF2B5EF4-FFF2-40B4-BE49-F238E27FC236}">
                <a16:creationId xmlns="" xmlns:a16="http://schemas.microsoft.com/office/drawing/2014/main" id="{B23540F0-0C25-4A9A-9DE7-D5B6426D088B}"/>
              </a:ext>
            </a:extLst>
          </p:cNvPr>
          <p:cNvSpPr/>
          <p:nvPr/>
        </p:nvSpPr>
        <p:spPr bwMode="auto">
          <a:xfrm>
            <a:off x="1434770" y="4093649"/>
            <a:ext cx="504744" cy="50626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p:spPr>
        <p:txBody>
          <a:bodyPr/>
          <a:lstStyle/>
          <a:p>
            <a:endParaRPr lang="zh-CN" altLang="en-US" sz="1267">
              <a:solidFill>
                <a:srgbClr val="2C3637"/>
              </a:solidFill>
            </a:endParaRPr>
          </a:p>
        </p:txBody>
      </p:sp>
      <p:sp>
        <p:nvSpPr>
          <p:cNvPr id="12" name="Freeform 12">
            <a:extLst>
              <a:ext uri="{FF2B5EF4-FFF2-40B4-BE49-F238E27FC236}">
                <a16:creationId xmlns="" xmlns:a16="http://schemas.microsoft.com/office/drawing/2014/main" id="{04129D94-E544-48EB-B3DA-8D250EFE4EE5}"/>
              </a:ext>
            </a:extLst>
          </p:cNvPr>
          <p:cNvSpPr/>
          <p:nvPr/>
        </p:nvSpPr>
        <p:spPr bwMode="auto">
          <a:xfrm flipH="1" flipV="1">
            <a:off x="9741265" y="5690857"/>
            <a:ext cx="504744" cy="506260"/>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p:spPr>
        <p:txBody>
          <a:bodyPr/>
          <a:lstStyle/>
          <a:p>
            <a:endParaRPr lang="zh-CN" altLang="en-US" sz="1267">
              <a:solidFill>
                <a:srgbClr val="2C3637"/>
              </a:solidFill>
            </a:endParaRPr>
          </a:p>
        </p:txBody>
      </p:sp>
      <p:sp>
        <p:nvSpPr>
          <p:cNvPr id="13" name="TextBox 46">
            <a:extLst>
              <a:ext uri="{FF2B5EF4-FFF2-40B4-BE49-F238E27FC236}">
                <a16:creationId xmlns="" xmlns:a16="http://schemas.microsoft.com/office/drawing/2014/main" id="{53D5E073-5EFE-4F11-A648-E585034A2A91}"/>
              </a:ext>
            </a:extLst>
          </p:cNvPr>
          <p:cNvSpPr txBox="1"/>
          <p:nvPr/>
        </p:nvSpPr>
        <p:spPr>
          <a:xfrm>
            <a:off x="1914101" y="3314983"/>
            <a:ext cx="1588521" cy="386260"/>
          </a:xfrm>
          <a:prstGeom prst="rect">
            <a:avLst/>
          </a:prstGeom>
          <a:noFill/>
        </p:spPr>
        <p:txBody>
          <a:bodyPr wrap="square" rtlCol="0">
            <a:spAutoFit/>
          </a:bodyPr>
          <a:lstStyle/>
          <a:p>
            <a:pPr algn="ctr"/>
            <a:r>
              <a:rPr lang="zh-CN" altLang="en-US" sz="191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4" name="TextBox 47">
            <a:extLst>
              <a:ext uri="{FF2B5EF4-FFF2-40B4-BE49-F238E27FC236}">
                <a16:creationId xmlns="" xmlns:a16="http://schemas.microsoft.com/office/drawing/2014/main" id="{DE719F10-383E-458E-8672-4521F5E97516}"/>
              </a:ext>
            </a:extLst>
          </p:cNvPr>
          <p:cNvSpPr txBox="1"/>
          <p:nvPr/>
        </p:nvSpPr>
        <p:spPr>
          <a:xfrm>
            <a:off x="5016026" y="3314983"/>
            <a:ext cx="1588521" cy="386260"/>
          </a:xfrm>
          <a:prstGeom prst="rect">
            <a:avLst/>
          </a:prstGeom>
          <a:noFill/>
        </p:spPr>
        <p:txBody>
          <a:bodyPr wrap="square" rtlCol="0">
            <a:spAutoFit/>
          </a:bodyPr>
          <a:lstStyle/>
          <a:p>
            <a:pPr algn="ctr"/>
            <a:r>
              <a:rPr sz="191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TextBox 48">
            <a:extLst>
              <a:ext uri="{FF2B5EF4-FFF2-40B4-BE49-F238E27FC236}">
                <a16:creationId xmlns="" xmlns:a16="http://schemas.microsoft.com/office/drawing/2014/main" id="{5DAA8A9E-A4E3-429F-BDDB-C82341169D7A}"/>
              </a:ext>
            </a:extLst>
          </p:cNvPr>
          <p:cNvSpPr txBox="1"/>
          <p:nvPr/>
        </p:nvSpPr>
        <p:spPr>
          <a:xfrm>
            <a:off x="8269452" y="3314983"/>
            <a:ext cx="1588521" cy="386260"/>
          </a:xfrm>
          <a:prstGeom prst="rect">
            <a:avLst/>
          </a:prstGeom>
          <a:noFill/>
        </p:spPr>
        <p:txBody>
          <a:bodyPr wrap="square" rtlCol="0">
            <a:spAutoFit/>
          </a:bodyPr>
          <a:lstStyle/>
          <a:p>
            <a:pPr algn="ctr"/>
            <a:r>
              <a:rPr lang="zh-CN" altLang="en-US" sz="191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89531897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300" fill="hold"/>
                                        <p:tgtEl>
                                          <p:spTgt spid="7"/>
                                        </p:tgtEl>
                                        <p:attrNameLst>
                                          <p:attrName>ppt_w</p:attrName>
                                        </p:attrNameLst>
                                      </p:cBhvr>
                                      <p:tavLst>
                                        <p:tav tm="0">
                                          <p:val>
                                            <p:fltVal val="0"/>
                                          </p:val>
                                        </p:tav>
                                        <p:tav tm="100000">
                                          <p:val>
                                            <p:strVal val="#ppt_w"/>
                                          </p:val>
                                        </p:tav>
                                      </p:tavLst>
                                    </p:anim>
                                    <p:anim calcmode="lin" valueType="num">
                                      <p:cBhvr>
                                        <p:cTn id="14" dur="300" fill="hold"/>
                                        <p:tgtEl>
                                          <p:spTgt spid="7"/>
                                        </p:tgtEl>
                                        <p:attrNameLst>
                                          <p:attrName>ppt_h</p:attrName>
                                        </p:attrNameLst>
                                      </p:cBhvr>
                                      <p:tavLst>
                                        <p:tav tm="0">
                                          <p:val>
                                            <p:fltVal val="0"/>
                                          </p:val>
                                        </p:tav>
                                        <p:tav tm="100000">
                                          <p:val>
                                            <p:strVal val="#ppt_h"/>
                                          </p:val>
                                        </p:tav>
                                      </p:tavLst>
                                    </p:anim>
                                    <p:anim calcmode="lin" valueType="num">
                                      <p:cBhvr>
                                        <p:cTn id="15" dur="300" fill="hold"/>
                                        <p:tgtEl>
                                          <p:spTgt spid="7"/>
                                        </p:tgtEl>
                                        <p:attrNameLst>
                                          <p:attrName>style.rotation</p:attrName>
                                        </p:attrNameLst>
                                      </p:cBhvr>
                                      <p:tavLst>
                                        <p:tav tm="0">
                                          <p:val>
                                            <p:fltVal val="90"/>
                                          </p:val>
                                        </p:tav>
                                        <p:tav tm="100000">
                                          <p:val>
                                            <p:fltVal val="0"/>
                                          </p:val>
                                        </p:tav>
                                      </p:tavLst>
                                    </p:anim>
                                    <p:animEffect transition="in" filter="fade">
                                      <p:cBhvr>
                                        <p:cTn id="16" dur="300"/>
                                        <p:tgtEl>
                                          <p:spTgt spid="7"/>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3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300" fill="hold"/>
                                        <p:tgtEl>
                                          <p:spTgt spid="8"/>
                                        </p:tgtEl>
                                        <p:attrNameLst>
                                          <p:attrName>ppt_w</p:attrName>
                                        </p:attrNameLst>
                                      </p:cBhvr>
                                      <p:tavLst>
                                        <p:tav tm="0">
                                          <p:val>
                                            <p:fltVal val="0"/>
                                          </p:val>
                                        </p:tav>
                                        <p:tav tm="100000">
                                          <p:val>
                                            <p:strVal val="#ppt_w"/>
                                          </p:val>
                                        </p:tav>
                                      </p:tavLst>
                                    </p:anim>
                                    <p:anim calcmode="lin" valueType="num">
                                      <p:cBhvr>
                                        <p:cTn id="26" dur="300" fill="hold"/>
                                        <p:tgtEl>
                                          <p:spTgt spid="8"/>
                                        </p:tgtEl>
                                        <p:attrNameLst>
                                          <p:attrName>ppt_h</p:attrName>
                                        </p:attrNameLst>
                                      </p:cBhvr>
                                      <p:tavLst>
                                        <p:tav tm="0">
                                          <p:val>
                                            <p:fltVal val="0"/>
                                          </p:val>
                                        </p:tav>
                                        <p:tav tm="100000">
                                          <p:val>
                                            <p:strVal val="#ppt_h"/>
                                          </p:val>
                                        </p:tav>
                                      </p:tavLst>
                                    </p:anim>
                                    <p:anim calcmode="lin" valueType="num">
                                      <p:cBhvr>
                                        <p:cTn id="27" dur="300" fill="hold"/>
                                        <p:tgtEl>
                                          <p:spTgt spid="8"/>
                                        </p:tgtEl>
                                        <p:attrNameLst>
                                          <p:attrName>style.rotation</p:attrName>
                                        </p:attrNameLst>
                                      </p:cBhvr>
                                      <p:tavLst>
                                        <p:tav tm="0">
                                          <p:val>
                                            <p:fltVal val="90"/>
                                          </p:val>
                                        </p:tav>
                                        <p:tav tm="100000">
                                          <p:val>
                                            <p:fltVal val="0"/>
                                          </p:val>
                                        </p:tav>
                                      </p:tavLst>
                                    </p:anim>
                                    <p:animEffect transition="in" filter="fade">
                                      <p:cBhvr>
                                        <p:cTn id="28" dur="300"/>
                                        <p:tgtEl>
                                          <p:spTgt spid="8"/>
                                        </p:tgtEl>
                                      </p:cBhvr>
                                    </p:animEffect>
                                  </p:childTnLst>
                                </p:cTn>
                              </p:par>
                              <p:par>
                                <p:cTn id="29" presetID="42" presetClass="entr" presetSubtype="0" fill="hold" grpId="0" nodeType="withEffect">
                                  <p:stCondLst>
                                    <p:cond delay="40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3400"/>
                            </p:stCondLst>
                            <p:childTnLst>
                              <p:par>
                                <p:cTn id="35" presetID="1"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35" presetClass="path" presetSubtype="0" accel="50000" decel="50000" fill="hold" grpId="1" nodeType="withEffect">
                                  <p:stCondLst>
                                    <p:cond delay="0"/>
                                  </p:stCondLst>
                                  <p:childTnLst>
                                    <p:animMotion origin="layout" path="M -3.56836E-6 -3.7037E-7 L 0.36686 0.15278 " pathEditMode="relative" rAng="0" ptsTypes="AA">
                                      <p:cBhvr>
                                        <p:cTn id="38" dur="500" spd="-99900" fill="hold"/>
                                        <p:tgtEl>
                                          <p:spTgt spid="11"/>
                                        </p:tgtEl>
                                        <p:attrNameLst>
                                          <p:attrName>ppt_x</p:attrName>
                                          <p:attrName>ppt_y</p:attrName>
                                        </p:attrNameLst>
                                      </p:cBhvr>
                                      <p:rCtr x="18343" y="7639"/>
                                    </p:animMotion>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35" presetClass="path" presetSubtype="0" accel="50000" decel="50000" fill="hold" grpId="1" nodeType="withEffect">
                                  <p:stCondLst>
                                    <p:cond delay="0"/>
                                  </p:stCondLst>
                                  <p:childTnLst>
                                    <p:animMotion origin="layout" path="M 7.85742E-7 -3.33333E-6 L -0.39495 -0.11018 " pathEditMode="relative" rAng="0" ptsTypes="AA">
                                      <p:cBhvr>
                                        <p:cTn id="42" dur="500" spd="-99900" fill="hold"/>
                                        <p:tgtEl>
                                          <p:spTgt spid="12"/>
                                        </p:tgtEl>
                                        <p:attrNameLst>
                                          <p:attrName>ppt_x</p:attrName>
                                          <p:attrName>ppt_y</p:attrName>
                                        </p:attrNameLst>
                                      </p:cBhvr>
                                      <p:rCtr x="-19748" y="-5509"/>
                                    </p:animMotion>
                                  </p:childTnLst>
                                </p:cTn>
                              </p:par>
                              <p:par>
                                <p:cTn id="43" presetID="10"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par>
                          <p:cTn id="48" fill="hold">
                            <p:stCondLst>
                              <p:cond delay="3900"/>
                            </p:stCondLst>
                            <p:childTnLst>
                              <p:par>
                                <p:cTn id="49" presetID="22" presetClass="entr" presetSubtype="1" fill="hold" nodeType="after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animEffect transition="in" filter="wipe(up)">
                                      <p:cBhvr>
                                        <p:cTn id="51" dur="500"/>
                                        <p:tgtEl>
                                          <p:spTgt spid="10">
                                            <p:txEl>
                                              <p:pRg st="0" end="0"/>
                                            </p:txEl>
                                          </p:spTgt>
                                        </p:tgtEl>
                                      </p:cBhvr>
                                    </p:animEffect>
                                  </p:childTnLst>
                                </p:cTn>
                              </p:par>
                            </p:childTnLst>
                          </p:cTn>
                        </p:par>
                        <p:par>
                          <p:cTn id="52" fill="hold">
                            <p:stCondLst>
                              <p:cond delay="4400"/>
                            </p:stCondLst>
                            <p:childTnLst>
                              <p:par>
                                <p:cTn id="53" presetID="22" presetClass="entr" presetSubtype="1" fill="hold" nodeType="afterEffect">
                                  <p:stCondLst>
                                    <p:cond delay="0"/>
                                  </p:stCondLst>
                                  <p:childTnLst>
                                    <p:set>
                                      <p:cBhvr>
                                        <p:cTn id="54" dur="1" fill="hold">
                                          <p:stCondLst>
                                            <p:cond delay="0"/>
                                          </p:stCondLst>
                                        </p:cTn>
                                        <p:tgtEl>
                                          <p:spTgt spid="10">
                                            <p:txEl>
                                              <p:pRg st="1" end="1"/>
                                            </p:txEl>
                                          </p:spTgt>
                                        </p:tgtEl>
                                        <p:attrNameLst>
                                          <p:attrName>style.visibility</p:attrName>
                                        </p:attrNameLst>
                                      </p:cBhvr>
                                      <p:to>
                                        <p:strVal val="visible"/>
                                      </p:to>
                                    </p:set>
                                    <p:animEffect transition="in" filter="wipe(up)">
                                      <p:cBhvr>
                                        <p:cTn id="55"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autoUpdateAnimBg="0"/>
      <p:bldP spid="11" grpId="0" animBg="1"/>
      <p:bldP spid="11" grpId="1" animBg="1"/>
      <p:bldP spid="12" grpId="0" animBg="1"/>
      <p:bldP spid="12" grpId="1" animBg="1"/>
      <p:bldP spid="13" grpId="0"/>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5">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35" name="矩形 34">
            <a:extLst>
              <a:ext uri="{FF2B5EF4-FFF2-40B4-BE49-F238E27FC236}">
                <a16:creationId xmlns="" xmlns:a16="http://schemas.microsoft.com/office/drawing/2014/main" id="{ADE85475-D105-4E52-9767-08CF43163C16}"/>
              </a:ext>
            </a:extLst>
          </p:cNvPr>
          <p:cNvSpPr/>
          <p:nvPr/>
        </p:nvSpPr>
        <p:spPr>
          <a:xfrm>
            <a:off x="6296603" y="2930819"/>
            <a:ext cx="6192760" cy="748988"/>
          </a:xfrm>
          <a:prstGeom prst="rect">
            <a:avLst/>
          </a:prstGeom>
        </p:spPr>
        <p:txBody>
          <a:bodyPr wrap="square">
            <a:spAutoFit/>
          </a:bodyPr>
          <a:lstStyle/>
          <a:p>
            <a:pPr>
              <a:defRPr/>
            </a:pPr>
            <a:r>
              <a:rPr lang="zh-CN" altLang="en-US" sz="4267" b="1" spc="400" dirty="0">
                <a:solidFill>
                  <a:srgbClr val="333333"/>
                </a:solidFill>
                <a:latin typeface="微软雅黑" panose="020B0503020204020204" pitchFamily="34" charset="-122"/>
                <a:ea typeface="微软雅黑" panose="020B0503020204020204" pitchFamily="34" charset="-122"/>
                <a:cs typeface="+mn-ea"/>
                <a:sym typeface="+mn-lt"/>
              </a:rPr>
              <a:t>明年计划</a:t>
            </a:r>
          </a:p>
        </p:txBody>
      </p:sp>
      <p:sp>
        <p:nvSpPr>
          <p:cNvPr id="36" name="矩形 35">
            <a:extLst>
              <a:ext uri="{FF2B5EF4-FFF2-40B4-BE49-F238E27FC236}">
                <a16:creationId xmlns="" xmlns:a16="http://schemas.microsoft.com/office/drawing/2014/main" id="{500F96B8-7DE0-4971-BEBB-6D231249394F}"/>
              </a:ext>
            </a:extLst>
          </p:cNvPr>
          <p:cNvSpPr/>
          <p:nvPr/>
        </p:nvSpPr>
        <p:spPr>
          <a:xfrm>
            <a:off x="7046801" y="1778691"/>
            <a:ext cx="2771921" cy="1446550"/>
          </a:xfrm>
          <a:prstGeom prst="rect">
            <a:avLst/>
          </a:prstGeom>
        </p:spPr>
        <p:txBody>
          <a:bodyPr wrap="square">
            <a:spAutoFit/>
          </a:bodyPr>
          <a:lstStyle/>
          <a:p>
            <a:pPr>
              <a:defRPr/>
            </a:pPr>
            <a:r>
              <a:rPr lang="en-US" altLang="zh-CN" sz="8800" spc="400" dirty="0">
                <a:latin typeface="Agency FB" panose="020B0503020202020204" pitchFamily="34" charset="0"/>
                <a:cs typeface="+mn-ea"/>
                <a:sym typeface="+mn-lt"/>
              </a:rPr>
              <a:t>04</a:t>
            </a:r>
            <a:endParaRPr lang="zh-CN" altLang="en-US" sz="8800" spc="400" dirty="0">
              <a:latin typeface="Agency FB" panose="020B0503020202020204" pitchFamily="34" charset="0"/>
              <a:cs typeface="+mn-ea"/>
              <a:sym typeface="+mn-lt"/>
            </a:endParaRPr>
          </a:p>
        </p:txBody>
      </p:sp>
      <p:sp>
        <p:nvSpPr>
          <p:cNvPr id="37" name="Freeform 5">
            <a:extLst>
              <a:ext uri="{FF2B5EF4-FFF2-40B4-BE49-F238E27FC236}">
                <a16:creationId xmlns="" xmlns:a16="http://schemas.microsoft.com/office/drawing/2014/main" id="{A529C101-EEFC-4F8C-9E41-C8BE8EA46E68}"/>
              </a:ext>
            </a:extLst>
          </p:cNvPr>
          <p:cNvSpPr>
            <a:spLocks/>
          </p:cNvSpPr>
          <p:nvPr/>
        </p:nvSpPr>
        <p:spPr bwMode="auto">
          <a:xfrm rot="10800000" flipH="1">
            <a:off x="9392983" y="-2056966"/>
            <a:ext cx="2912533" cy="5050367"/>
          </a:xfrm>
          <a:custGeom>
            <a:avLst/>
            <a:gdLst>
              <a:gd name="T0" fmla="*/ 1376 w 1376"/>
              <a:gd name="T1" fmla="*/ 2386 h 2386"/>
              <a:gd name="T2" fmla="*/ 1376 w 1376"/>
              <a:gd name="T3" fmla="*/ 0 h 2386"/>
              <a:gd name="T4" fmla="*/ 0 w 1376"/>
              <a:gd name="T5" fmla="*/ 2386 h 2386"/>
              <a:gd name="T6" fmla="*/ 1376 w 1376"/>
              <a:gd name="T7" fmla="*/ 2386 h 2386"/>
            </a:gdLst>
            <a:ahLst/>
            <a:cxnLst>
              <a:cxn ang="0">
                <a:pos x="T0" y="T1"/>
              </a:cxn>
              <a:cxn ang="0">
                <a:pos x="T2" y="T3"/>
              </a:cxn>
              <a:cxn ang="0">
                <a:pos x="T4" y="T5"/>
              </a:cxn>
              <a:cxn ang="0">
                <a:pos x="T6" y="T7"/>
              </a:cxn>
            </a:cxnLst>
            <a:rect l="0" t="0" r="r" b="b"/>
            <a:pathLst>
              <a:path w="1376" h="2386">
                <a:moveTo>
                  <a:pt x="1376" y="2386"/>
                </a:moveTo>
                <a:lnTo>
                  <a:pt x="1376" y="0"/>
                </a:lnTo>
                <a:lnTo>
                  <a:pt x="0" y="2386"/>
                </a:lnTo>
                <a:lnTo>
                  <a:pt x="1376" y="2386"/>
                </a:lnTo>
                <a:close/>
              </a:path>
            </a:pathLst>
          </a:custGeom>
          <a:solidFill>
            <a:srgbClr val="4D4D4D"/>
          </a:solidFill>
          <a:ln>
            <a:noFill/>
          </a:ln>
          <a:extLst/>
        </p:spPr>
        <p:txBody>
          <a:bodyPr vert="horz" wrap="square" lIns="121920" tIns="60960" rIns="121920" bIns="60960" numCol="1" anchor="t" anchorCtr="0" compatLnSpc="1">
            <a:prstTxWarp prst="textNoShape">
              <a:avLst/>
            </a:prstTxWarp>
          </a:bodyPr>
          <a:lstStyle/>
          <a:p>
            <a:endParaRPr lang="zh-CN" altLang="en-US" sz="2400"/>
          </a:p>
        </p:txBody>
      </p:sp>
      <p:sp>
        <p:nvSpPr>
          <p:cNvPr id="38" name="Freeform 6">
            <a:extLst>
              <a:ext uri="{FF2B5EF4-FFF2-40B4-BE49-F238E27FC236}">
                <a16:creationId xmlns="" xmlns:a16="http://schemas.microsoft.com/office/drawing/2014/main" id="{F2746AFA-B15F-448B-BA47-E8BEBC9243B1}"/>
              </a:ext>
            </a:extLst>
          </p:cNvPr>
          <p:cNvSpPr>
            <a:spLocks/>
          </p:cNvSpPr>
          <p:nvPr/>
        </p:nvSpPr>
        <p:spPr bwMode="auto">
          <a:xfrm>
            <a:off x="1452538" y="3437614"/>
            <a:ext cx="5648811" cy="4112684"/>
          </a:xfrm>
          <a:custGeom>
            <a:avLst/>
            <a:gdLst>
              <a:gd name="T0" fmla="*/ 1122 w 2160"/>
              <a:gd name="T1" fmla="*/ 0 h 1943"/>
              <a:gd name="T2" fmla="*/ 0 w 2160"/>
              <a:gd name="T3" fmla="*/ 1943 h 1943"/>
              <a:gd name="T4" fmla="*/ 2160 w 2160"/>
              <a:gd name="T5" fmla="*/ 1943 h 1943"/>
              <a:gd name="T6" fmla="*/ 2160 w 2160"/>
              <a:gd name="T7" fmla="*/ 1799 h 1943"/>
              <a:gd name="T8" fmla="*/ 1122 w 2160"/>
              <a:gd name="T9" fmla="*/ 0 h 1943"/>
            </a:gdLst>
            <a:ahLst/>
            <a:cxnLst>
              <a:cxn ang="0">
                <a:pos x="T0" y="T1"/>
              </a:cxn>
              <a:cxn ang="0">
                <a:pos x="T2" y="T3"/>
              </a:cxn>
              <a:cxn ang="0">
                <a:pos x="T4" y="T5"/>
              </a:cxn>
              <a:cxn ang="0">
                <a:pos x="T6" y="T7"/>
              </a:cxn>
              <a:cxn ang="0">
                <a:pos x="T8" y="T9"/>
              </a:cxn>
            </a:cxnLst>
            <a:rect l="0" t="0" r="r" b="b"/>
            <a:pathLst>
              <a:path w="2160" h="1943">
                <a:moveTo>
                  <a:pt x="1122" y="0"/>
                </a:moveTo>
                <a:lnTo>
                  <a:pt x="0" y="1943"/>
                </a:lnTo>
                <a:lnTo>
                  <a:pt x="2160" y="1943"/>
                </a:lnTo>
                <a:lnTo>
                  <a:pt x="2160" y="1799"/>
                </a:lnTo>
                <a:lnTo>
                  <a:pt x="1122" y="0"/>
                </a:lnTo>
                <a:close/>
              </a:path>
            </a:pathLst>
          </a:custGeom>
          <a:solidFill>
            <a:srgbClr val="36475C"/>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8" name="Freeform 7">
            <a:extLst>
              <a:ext uri="{FF2B5EF4-FFF2-40B4-BE49-F238E27FC236}">
                <a16:creationId xmlns="" xmlns:a16="http://schemas.microsoft.com/office/drawing/2014/main" id="{6FFEADDD-D598-4F7F-8E9A-AB7A3250BA3C}"/>
              </a:ext>
            </a:extLst>
          </p:cNvPr>
          <p:cNvSpPr>
            <a:spLocks/>
          </p:cNvSpPr>
          <p:nvPr/>
        </p:nvSpPr>
        <p:spPr bwMode="auto">
          <a:xfrm>
            <a:off x="1588" y="1295400"/>
            <a:ext cx="6166617" cy="5562600"/>
          </a:xfrm>
          <a:custGeom>
            <a:avLst/>
            <a:gdLst>
              <a:gd name="T0" fmla="*/ 0 w 2358"/>
              <a:gd name="T1" fmla="*/ 1456 h 2628"/>
              <a:gd name="T2" fmla="*/ 0 w 2358"/>
              <a:gd name="T3" fmla="*/ 2628 h 2628"/>
              <a:gd name="T4" fmla="*/ 2358 w 2358"/>
              <a:gd name="T5" fmla="*/ 2628 h 2628"/>
              <a:gd name="T6" fmla="*/ 841 w 2358"/>
              <a:gd name="T7" fmla="*/ 0 h 2628"/>
              <a:gd name="T8" fmla="*/ 0 w 2358"/>
              <a:gd name="T9" fmla="*/ 1456 h 2628"/>
            </a:gdLst>
            <a:ahLst/>
            <a:cxnLst>
              <a:cxn ang="0">
                <a:pos x="T0" y="T1"/>
              </a:cxn>
              <a:cxn ang="0">
                <a:pos x="T2" y="T3"/>
              </a:cxn>
              <a:cxn ang="0">
                <a:pos x="T4" y="T5"/>
              </a:cxn>
              <a:cxn ang="0">
                <a:pos x="T6" y="T7"/>
              </a:cxn>
              <a:cxn ang="0">
                <a:pos x="T8" y="T9"/>
              </a:cxn>
            </a:cxnLst>
            <a:rect l="0" t="0" r="r" b="b"/>
            <a:pathLst>
              <a:path w="2358" h="2628">
                <a:moveTo>
                  <a:pt x="0" y="1456"/>
                </a:moveTo>
                <a:lnTo>
                  <a:pt x="0" y="2628"/>
                </a:lnTo>
                <a:lnTo>
                  <a:pt x="2358" y="2628"/>
                </a:lnTo>
                <a:lnTo>
                  <a:pt x="841" y="0"/>
                </a:lnTo>
                <a:lnTo>
                  <a:pt x="0" y="1456"/>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49" name="Freeform 8">
            <a:extLst>
              <a:ext uri="{FF2B5EF4-FFF2-40B4-BE49-F238E27FC236}">
                <a16:creationId xmlns="" xmlns:a16="http://schemas.microsoft.com/office/drawing/2014/main" id="{C7911AC2-67AC-453F-9415-37B699A5CA96}"/>
              </a:ext>
            </a:extLst>
          </p:cNvPr>
          <p:cNvSpPr>
            <a:spLocks/>
          </p:cNvSpPr>
          <p:nvPr/>
        </p:nvSpPr>
        <p:spPr bwMode="auto">
          <a:xfrm>
            <a:off x="1588" y="0"/>
            <a:ext cx="5447441" cy="6858000"/>
          </a:xfrm>
          <a:custGeom>
            <a:avLst/>
            <a:gdLst>
              <a:gd name="T0" fmla="*/ 0 w 2083"/>
              <a:gd name="T1" fmla="*/ 0 h 3240"/>
              <a:gd name="T2" fmla="*/ 0 w 2083"/>
              <a:gd name="T3" fmla="*/ 3240 h 3240"/>
              <a:gd name="T4" fmla="*/ 2083 w 2083"/>
              <a:gd name="T5" fmla="*/ 3240 h 3240"/>
              <a:gd name="T6" fmla="*/ 213 w 2083"/>
              <a:gd name="T7" fmla="*/ 0 h 3240"/>
              <a:gd name="T8" fmla="*/ 0 w 2083"/>
              <a:gd name="T9" fmla="*/ 0 h 3240"/>
            </a:gdLst>
            <a:ahLst/>
            <a:cxnLst>
              <a:cxn ang="0">
                <a:pos x="T0" y="T1"/>
              </a:cxn>
              <a:cxn ang="0">
                <a:pos x="T2" y="T3"/>
              </a:cxn>
              <a:cxn ang="0">
                <a:pos x="T4" y="T5"/>
              </a:cxn>
              <a:cxn ang="0">
                <a:pos x="T6" y="T7"/>
              </a:cxn>
              <a:cxn ang="0">
                <a:pos x="T8" y="T9"/>
              </a:cxn>
            </a:cxnLst>
            <a:rect l="0" t="0" r="r" b="b"/>
            <a:pathLst>
              <a:path w="2083" h="3240">
                <a:moveTo>
                  <a:pt x="0" y="0"/>
                </a:moveTo>
                <a:lnTo>
                  <a:pt x="0" y="3240"/>
                </a:lnTo>
                <a:lnTo>
                  <a:pt x="2083" y="3240"/>
                </a:lnTo>
                <a:lnTo>
                  <a:pt x="213" y="0"/>
                </a:lnTo>
                <a:lnTo>
                  <a:pt x="0" y="0"/>
                </a:lnTo>
                <a:close/>
              </a:path>
            </a:pathLst>
          </a:custGeom>
          <a:blipFill dpi="0" rotWithShape="1">
            <a:blip r:embed="rId6">
              <a:extLst>
                <a:ext uri="{28A0092B-C50C-407E-A947-70E740481C1C}">
                  <a14:useLocalDpi xmlns:a14="http://schemas.microsoft.com/office/drawing/2010/main" val="0"/>
                </a:ext>
              </a:extLst>
            </a:blip>
            <a:srcRect/>
            <a:stretch>
              <a:fillRect/>
            </a:stretch>
          </a:blipFill>
          <a:ln>
            <a:noFill/>
          </a:ln>
        </p:spPr>
        <p:txBody>
          <a:bodyPr vert="horz" wrap="square" lIns="121920" tIns="60960" rIns="121920" bIns="60960" numCol="1" anchor="t" anchorCtr="0" compatLnSpc="1">
            <a:prstTxWarp prst="textNoShape">
              <a:avLst/>
            </a:prstTxWarp>
          </a:bodyPr>
          <a:lstStyle/>
          <a:p>
            <a:endParaRPr lang="zh-CN" altLang="en-US" sz="2400"/>
          </a:p>
        </p:txBody>
      </p:sp>
      <p:sp>
        <p:nvSpPr>
          <p:cNvPr id="50" name="任意多边形: 形状 25">
            <a:extLst>
              <a:ext uri="{FF2B5EF4-FFF2-40B4-BE49-F238E27FC236}">
                <a16:creationId xmlns="" xmlns:a16="http://schemas.microsoft.com/office/drawing/2014/main" id="{B6023BF2-9BA8-4919-BA9B-259FBAC9057B}"/>
              </a:ext>
            </a:extLst>
          </p:cNvPr>
          <p:cNvSpPr>
            <a:spLocks/>
          </p:cNvSpPr>
          <p:nvPr/>
        </p:nvSpPr>
        <p:spPr bwMode="auto">
          <a:xfrm flipH="1" flipV="1">
            <a:off x="8331967" y="-1622085"/>
            <a:ext cx="2376832" cy="4112684"/>
          </a:xfrm>
          <a:custGeom>
            <a:avLst/>
            <a:gdLst>
              <a:gd name="connsiteX0" fmla="*/ 1782624 w 1782624"/>
              <a:gd name="connsiteY0" fmla="*/ 3084513 h 3084513"/>
              <a:gd name="connsiteX1" fmla="*/ 1645035 w 1782624"/>
              <a:gd name="connsiteY1" fmla="*/ 3084513 h 3084513"/>
              <a:gd name="connsiteX2" fmla="*/ 0 w 1782624"/>
              <a:gd name="connsiteY2" fmla="*/ 233436 h 3084513"/>
              <a:gd name="connsiteX3" fmla="*/ 134799 w 1782624"/>
              <a:gd name="connsiteY3" fmla="*/ 0 h 3084513"/>
              <a:gd name="connsiteX4" fmla="*/ 1782624 w 1782624"/>
              <a:gd name="connsiteY4" fmla="*/ 2855913 h 308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2624" h="3084513">
                <a:moveTo>
                  <a:pt x="1782624" y="3084513"/>
                </a:moveTo>
                <a:lnTo>
                  <a:pt x="1645035" y="3084513"/>
                </a:lnTo>
                <a:lnTo>
                  <a:pt x="0" y="233436"/>
                </a:lnTo>
                <a:lnTo>
                  <a:pt x="134799" y="0"/>
                </a:lnTo>
                <a:lnTo>
                  <a:pt x="1782624" y="2855913"/>
                </a:lnTo>
                <a:close/>
              </a:path>
            </a:pathLst>
          </a:custGeom>
          <a:solidFill>
            <a:srgbClr val="36475C"/>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
        <p:nvSpPr>
          <p:cNvPr id="51" name="任意多边形: 形状 26">
            <a:extLst>
              <a:ext uri="{FF2B5EF4-FFF2-40B4-BE49-F238E27FC236}">
                <a16:creationId xmlns="" xmlns:a16="http://schemas.microsoft.com/office/drawing/2014/main" id="{3097F461-5FB6-4B27-BAC8-4D4754068419}"/>
              </a:ext>
            </a:extLst>
          </p:cNvPr>
          <p:cNvSpPr>
            <a:spLocks/>
          </p:cNvSpPr>
          <p:nvPr/>
        </p:nvSpPr>
        <p:spPr bwMode="auto">
          <a:xfrm flipH="1" flipV="1">
            <a:off x="10378252" y="1037521"/>
            <a:ext cx="3454521" cy="5562600"/>
          </a:xfrm>
          <a:custGeom>
            <a:avLst/>
            <a:gdLst>
              <a:gd name="connsiteX0" fmla="*/ 2590891 w 2590891"/>
              <a:gd name="connsiteY0" fmla="*/ 4171950 h 4171950"/>
              <a:gd name="connsiteX1" fmla="*/ 2225699 w 2590891"/>
              <a:gd name="connsiteY1" fmla="*/ 4171950 h 4171950"/>
              <a:gd name="connsiteX2" fmla="*/ 0 w 2590891"/>
              <a:gd name="connsiteY2" fmla="*/ 316224 h 4171950"/>
              <a:gd name="connsiteX3" fmla="*/ 182654 w 2590891"/>
              <a:gd name="connsiteY3" fmla="*/ 0 h 4171950"/>
            </a:gdLst>
            <a:ahLst/>
            <a:cxnLst>
              <a:cxn ang="0">
                <a:pos x="connsiteX0" y="connsiteY0"/>
              </a:cxn>
              <a:cxn ang="0">
                <a:pos x="connsiteX1" y="connsiteY1"/>
              </a:cxn>
              <a:cxn ang="0">
                <a:pos x="connsiteX2" y="connsiteY2"/>
              </a:cxn>
              <a:cxn ang="0">
                <a:pos x="connsiteX3" y="connsiteY3"/>
              </a:cxn>
            </a:cxnLst>
            <a:rect l="l" t="t" r="r" b="b"/>
            <a:pathLst>
              <a:path w="2590891" h="4171950">
                <a:moveTo>
                  <a:pt x="2590891" y="4171950"/>
                </a:moveTo>
                <a:lnTo>
                  <a:pt x="2225699" y="4171950"/>
                </a:lnTo>
                <a:lnTo>
                  <a:pt x="0" y="316224"/>
                </a:lnTo>
                <a:lnTo>
                  <a:pt x="182654" y="0"/>
                </a:lnTo>
                <a:close/>
              </a:path>
            </a:pathLst>
          </a:custGeom>
          <a:solidFill>
            <a:srgbClr val="36475C">
              <a:alpha val="60000"/>
            </a:srgbClr>
          </a:solidFill>
          <a:ln>
            <a:noFill/>
          </a:ln>
        </p:spPr>
        <p:txBody>
          <a:bodyPr vert="horz" wrap="square" lIns="121920" tIns="60960" rIns="121920" bIns="60960" numCol="1" anchor="t" anchorCtr="0" compatLnSpc="1">
            <a:prstTxWarp prst="textNoShape">
              <a:avLst/>
            </a:prstTxWarp>
            <a:noAutofit/>
          </a:bodyPr>
          <a:lstStyle/>
          <a:p>
            <a:endParaRPr lang="zh-CN" altLang="en-US" sz="2400"/>
          </a:p>
        </p:txBody>
      </p:sp>
    </p:spTree>
    <p:custDataLst>
      <p:tags r:id="rId2"/>
    </p:custDataLst>
    <p:extLst>
      <p:ext uri="{BB962C8B-B14F-4D97-AF65-F5344CB8AC3E}">
        <p14:creationId xmlns:p14="http://schemas.microsoft.com/office/powerpoint/2010/main" val="3979513820"/>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8"/>
                                        </p:tgtEl>
                                        <p:attrNameLst>
                                          <p:attrName>style.visibility</p:attrName>
                                        </p:attrNameLst>
                                      </p:cBhvr>
                                      <p:to>
                                        <p:strVal val="visible"/>
                                      </p:to>
                                    </p:set>
                                    <p:animEffect transition="in" filter="wipe(up)">
                                      <p:cBhvr>
                                        <p:cTn id="10" dur="500"/>
                                        <p:tgtEl>
                                          <p:spTgt spid="48"/>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wipe(up)">
                                      <p:cBhvr>
                                        <p:cTn id="18" dur="500"/>
                                        <p:tgtEl>
                                          <p:spTgt spid="5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500"/>
                                        <p:tgtEl>
                                          <p:spTgt spid="5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up)">
                                      <p:cBhvr>
                                        <p:cTn id="26" dur="500"/>
                                        <p:tgtEl>
                                          <p:spTgt spid="37"/>
                                        </p:tgtEl>
                                      </p:cBhvr>
                                    </p:animEffect>
                                  </p:childTnLst>
                                </p:cTn>
                              </p:par>
                            </p:childTnLst>
                          </p:cTn>
                        </p:par>
                        <p:par>
                          <p:cTn id="27" fill="hold">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randombar(horizontal)">
                                      <p:cBhvr>
                                        <p:cTn id="30" dur="500"/>
                                        <p:tgtEl>
                                          <p:spTgt spid="36"/>
                                        </p:tgtEl>
                                      </p:cBhvr>
                                    </p:animEffect>
                                  </p:childTnLst>
                                </p:cTn>
                              </p:par>
                            </p:childTnLst>
                          </p:cTn>
                        </p:par>
                        <p:par>
                          <p:cTn id="31" fill="hold">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checkerboard(across)">
                                      <p:cBhvr>
                                        <p:cTn id="3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animBg="1"/>
      <p:bldP spid="38" grpId="0" animBg="1"/>
      <p:bldP spid="48" grpId="0" animBg="1"/>
      <p:bldP spid="49" grpId="0" animBg="1"/>
      <p:bldP spid="50" grpId="0" animBg="1"/>
      <p:bldP spid="51"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明年计划</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Line 11">
            <a:extLst>
              <a:ext uri="{FF2B5EF4-FFF2-40B4-BE49-F238E27FC236}">
                <a16:creationId xmlns="" xmlns:a16="http://schemas.microsoft.com/office/drawing/2014/main" id="{D82A66F7-A218-463F-A906-866845884E8F}"/>
              </a:ext>
            </a:extLst>
          </p:cNvPr>
          <p:cNvSpPr>
            <a:spLocks noChangeShapeType="1"/>
          </p:cNvSpPr>
          <p:nvPr/>
        </p:nvSpPr>
        <p:spPr bwMode="auto">
          <a:xfrm flipH="1" flipV="1">
            <a:off x="5186101" y="2642626"/>
            <a:ext cx="1406396" cy="720154"/>
          </a:xfrm>
          <a:prstGeom prst="line">
            <a:avLst/>
          </a:prstGeom>
          <a:noFill/>
          <a:ln w="12700" cap="flat">
            <a:solidFill>
              <a:srgbClr val="080808"/>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16358" tIns="58179" rIns="116358" bIns="58179" numCol="1" anchor="t" anchorCtr="0" compatLnSpc="1">
            <a:prstTxWarp prst="textNoShape">
              <a:avLst/>
            </a:prstTxWarp>
          </a:bodyPr>
          <a:lstStyle/>
          <a:p>
            <a:pPr defTabSz="1163664">
              <a:defRPr/>
            </a:pPr>
            <a:endParaRPr lang="zh-CN" altLang="en-US" sz="3054" kern="0">
              <a:solidFill>
                <a:schemeClr val="tx1">
                  <a:lumMod val="75000"/>
                  <a:lumOff val="25000"/>
                </a:schemeClr>
              </a:solidFill>
            </a:endParaRPr>
          </a:p>
        </p:txBody>
      </p:sp>
      <p:sp>
        <p:nvSpPr>
          <p:cNvPr id="5" name="Line 12">
            <a:extLst>
              <a:ext uri="{FF2B5EF4-FFF2-40B4-BE49-F238E27FC236}">
                <a16:creationId xmlns="" xmlns:a16="http://schemas.microsoft.com/office/drawing/2014/main" id="{94E5025C-A71C-4241-B1E4-BEC5B0D1C490}"/>
              </a:ext>
            </a:extLst>
          </p:cNvPr>
          <p:cNvSpPr>
            <a:spLocks noChangeShapeType="1"/>
          </p:cNvSpPr>
          <p:nvPr/>
        </p:nvSpPr>
        <p:spPr bwMode="auto">
          <a:xfrm flipH="1">
            <a:off x="5398256" y="4089013"/>
            <a:ext cx="1194241" cy="733214"/>
          </a:xfrm>
          <a:prstGeom prst="line">
            <a:avLst/>
          </a:prstGeom>
          <a:noFill/>
          <a:ln w="12700" cap="flat">
            <a:solidFill>
              <a:srgbClr val="080808"/>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16358" tIns="58179" rIns="116358" bIns="58179" numCol="1" anchor="t" anchorCtr="0" compatLnSpc="1">
            <a:prstTxWarp prst="textNoShape">
              <a:avLst/>
            </a:prstTxWarp>
          </a:bodyPr>
          <a:lstStyle/>
          <a:p>
            <a:pPr defTabSz="1163664">
              <a:defRPr/>
            </a:pPr>
            <a:endParaRPr lang="zh-CN" altLang="en-US" sz="3054" kern="0">
              <a:solidFill>
                <a:schemeClr val="tx1">
                  <a:lumMod val="75000"/>
                  <a:lumOff val="25000"/>
                </a:schemeClr>
              </a:solidFill>
            </a:endParaRPr>
          </a:p>
        </p:txBody>
      </p:sp>
      <p:sp>
        <p:nvSpPr>
          <p:cNvPr id="6" name="Line 13">
            <a:extLst>
              <a:ext uri="{FF2B5EF4-FFF2-40B4-BE49-F238E27FC236}">
                <a16:creationId xmlns="" xmlns:a16="http://schemas.microsoft.com/office/drawing/2014/main" id="{A275D76C-27CE-4271-9263-6B6B8E475BF7}"/>
              </a:ext>
            </a:extLst>
          </p:cNvPr>
          <p:cNvSpPr>
            <a:spLocks noChangeShapeType="1"/>
          </p:cNvSpPr>
          <p:nvPr/>
        </p:nvSpPr>
        <p:spPr bwMode="auto">
          <a:xfrm flipH="1">
            <a:off x="4703544" y="3742198"/>
            <a:ext cx="1888953" cy="0"/>
          </a:xfrm>
          <a:prstGeom prst="line">
            <a:avLst/>
          </a:prstGeom>
          <a:noFill/>
          <a:ln w="12700" cap="flat">
            <a:solidFill>
              <a:srgbClr val="080808"/>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16358" tIns="58179" rIns="116358" bIns="58179" numCol="1" anchor="t" anchorCtr="0" compatLnSpc="1">
            <a:prstTxWarp prst="textNoShape">
              <a:avLst/>
            </a:prstTxWarp>
          </a:bodyPr>
          <a:lstStyle/>
          <a:p>
            <a:pPr defTabSz="1163664">
              <a:defRPr/>
            </a:pPr>
            <a:endParaRPr lang="zh-CN" altLang="en-US" sz="3054" kern="0">
              <a:solidFill>
                <a:schemeClr val="tx1">
                  <a:lumMod val="75000"/>
                  <a:lumOff val="25000"/>
                </a:schemeClr>
              </a:solidFill>
            </a:endParaRPr>
          </a:p>
        </p:txBody>
      </p:sp>
      <p:sp>
        <p:nvSpPr>
          <p:cNvPr id="7" name="TextBox 23">
            <a:extLst>
              <a:ext uri="{FF2B5EF4-FFF2-40B4-BE49-F238E27FC236}">
                <a16:creationId xmlns="" xmlns:a16="http://schemas.microsoft.com/office/drawing/2014/main" id="{12636FF7-DF5D-4CC1-A443-43407B4A3C8D}"/>
              </a:ext>
            </a:extLst>
          </p:cNvPr>
          <p:cNvSpPr txBox="1"/>
          <p:nvPr/>
        </p:nvSpPr>
        <p:spPr>
          <a:xfrm>
            <a:off x="8402735" y="2482175"/>
            <a:ext cx="2565667" cy="3030958"/>
          </a:xfrm>
          <a:prstGeom prst="rect">
            <a:avLst/>
          </a:prstGeom>
          <a:noFill/>
          <a:ln>
            <a:noFill/>
          </a:ln>
        </p:spPr>
        <p:txBody>
          <a:bodyPr wrap="square" rtlCol="0">
            <a:spAutoFit/>
          </a:bodyPr>
          <a:lstStyle/>
          <a:p>
            <a:pPr defTabSz="1163664">
              <a:lnSpc>
                <a:spcPct val="150000"/>
              </a:lnSpc>
            </a:pPr>
            <a:r>
              <a:rPr lang="zh-CN" altLang="en-US" sz="1273" dirty="0">
                <a:solidFill>
                  <a:schemeClr val="tx1">
                    <a:lumMod val="75000"/>
                    <a:lumOff val="25000"/>
                  </a:schemeClr>
                </a:solidFill>
                <a:latin typeface="微软雅黑" pitchFamily="34" charset="-122"/>
                <a:ea typeface="微软雅黑" pitchFamily="34" charset="-122"/>
                <a:sym typeface="微软雅黑"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273" dirty="0">
              <a:solidFill>
                <a:schemeClr val="tx1">
                  <a:lumMod val="75000"/>
                  <a:lumOff val="25000"/>
                </a:schemeClr>
              </a:solidFill>
              <a:latin typeface="微软雅黑" pitchFamily="34" charset="-122"/>
              <a:ea typeface="微软雅黑" pitchFamily="34" charset="-122"/>
              <a:sym typeface="微软雅黑" pitchFamily="34" charset="-122"/>
            </a:endParaRPr>
          </a:p>
          <a:p>
            <a:pPr defTabSz="1163664">
              <a:lnSpc>
                <a:spcPct val="150000"/>
              </a:lnSpc>
            </a:pPr>
            <a:endParaRPr lang="zh-CN" altLang="en-US" sz="1273" dirty="0">
              <a:solidFill>
                <a:schemeClr val="tx1">
                  <a:lumMod val="75000"/>
                  <a:lumOff val="25000"/>
                </a:schemeClr>
              </a:solidFill>
              <a:latin typeface="微软雅黑" pitchFamily="34" charset="-122"/>
              <a:ea typeface="微软雅黑" pitchFamily="34" charset="-122"/>
              <a:sym typeface="微软雅黑" pitchFamily="34" charset="-122"/>
            </a:endParaRPr>
          </a:p>
          <a:p>
            <a:pPr defTabSz="1163664">
              <a:lnSpc>
                <a:spcPct val="150000"/>
              </a:lnSpc>
            </a:pPr>
            <a:endParaRPr lang="zh-CN" altLang="en-US" sz="1273"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8" name="TextBox 24">
            <a:extLst>
              <a:ext uri="{FF2B5EF4-FFF2-40B4-BE49-F238E27FC236}">
                <a16:creationId xmlns="" xmlns:a16="http://schemas.microsoft.com/office/drawing/2014/main" id="{6F518B80-DF21-499F-BEED-102FACE2F981}"/>
              </a:ext>
            </a:extLst>
          </p:cNvPr>
          <p:cNvSpPr txBox="1"/>
          <p:nvPr/>
        </p:nvSpPr>
        <p:spPr>
          <a:xfrm>
            <a:off x="2028383" y="1599588"/>
            <a:ext cx="1319424" cy="313484"/>
          </a:xfrm>
          <a:prstGeom prst="rect">
            <a:avLst/>
          </a:prstGeom>
          <a:noFill/>
        </p:spPr>
        <p:txBody>
          <a:bodyPr wrap="square" lIns="0" tIns="0" rIns="0" bIns="0" rtlCol="0">
            <a:spAutoFit/>
          </a:bodyPr>
          <a:lstStyle/>
          <a:p>
            <a:pPr algn="ctr" defTabSz="1163664"/>
            <a:r>
              <a:rPr lang="zh-CN" altLang="en-US" sz="2037" dirty="0">
                <a:solidFill>
                  <a:schemeClr val="tx1">
                    <a:lumMod val="75000"/>
                    <a:lumOff val="25000"/>
                  </a:schemeClr>
                </a:solidFill>
                <a:latin typeface="微软雅黑" pitchFamily="34" charset="-122"/>
                <a:ea typeface="微软雅黑" pitchFamily="34" charset="-122"/>
              </a:rPr>
              <a:t>标题文字</a:t>
            </a:r>
          </a:p>
        </p:txBody>
      </p:sp>
      <p:sp>
        <p:nvSpPr>
          <p:cNvPr id="9" name="TextBox 25">
            <a:extLst>
              <a:ext uri="{FF2B5EF4-FFF2-40B4-BE49-F238E27FC236}">
                <a16:creationId xmlns="" xmlns:a16="http://schemas.microsoft.com/office/drawing/2014/main" id="{E46FBF33-E2C1-4B2F-9D2D-E9985E3CE961}"/>
              </a:ext>
            </a:extLst>
          </p:cNvPr>
          <p:cNvSpPr txBox="1"/>
          <p:nvPr/>
        </p:nvSpPr>
        <p:spPr>
          <a:xfrm>
            <a:off x="1615883" y="2032709"/>
            <a:ext cx="2122401" cy="587661"/>
          </a:xfrm>
          <a:prstGeom prst="rect">
            <a:avLst/>
          </a:prstGeom>
          <a:noFill/>
        </p:spPr>
        <p:txBody>
          <a:bodyPr wrap="square" lIns="0" tIns="0" rIns="0" bIns="0" rtlCol="0">
            <a:spAutoFit/>
          </a:bodyPr>
          <a:lstStyle/>
          <a:p>
            <a:pPr defTabSz="1163664"/>
            <a:r>
              <a:rPr lang="zh-CN" altLang="en-US" sz="1273" dirty="0">
                <a:solidFill>
                  <a:schemeClr val="tx1">
                    <a:lumMod val="75000"/>
                    <a:lumOff val="25000"/>
                  </a:schemeClr>
                </a:solidFill>
                <a:latin typeface="微软雅黑" pitchFamily="34" charset="-122"/>
                <a:ea typeface="微软雅黑" pitchFamily="34" charset="-122"/>
              </a:rPr>
              <a:t>点击输入文字内容点击输入文字内容点击输入文字点击输入</a:t>
            </a:r>
          </a:p>
          <a:p>
            <a:pPr defTabSz="1163664"/>
            <a:endParaRPr lang="zh-CN" altLang="en-US" sz="1273" dirty="0">
              <a:solidFill>
                <a:schemeClr val="tx1">
                  <a:lumMod val="75000"/>
                  <a:lumOff val="25000"/>
                </a:schemeClr>
              </a:solidFill>
              <a:latin typeface="微软雅黑" pitchFamily="34" charset="-122"/>
              <a:ea typeface="微软雅黑" pitchFamily="34" charset="-122"/>
            </a:endParaRPr>
          </a:p>
        </p:txBody>
      </p:sp>
      <p:sp>
        <p:nvSpPr>
          <p:cNvPr id="10" name="TextBox 26">
            <a:extLst>
              <a:ext uri="{FF2B5EF4-FFF2-40B4-BE49-F238E27FC236}">
                <a16:creationId xmlns="" xmlns:a16="http://schemas.microsoft.com/office/drawing/2014/main" id="{468D27AB-8EBE-4AFC-B38D-9BBCE446EEF2}"/>
              </a:ext>
            </a:extLst>
          </p:cNvPr>
          <p:cNvSpPr txBox="1"/>
          <p:nvPr/>
        </p:nvSpPr>
        <p:spPr>
          <a:xfrm>
            <a:off x="8410535" y="2116049"/>
            <a:ext cx="1319424" cy="313484"/>
          </a:xfrm>
          <a:prstGeom prst="rect">
            <a:avLst/>
          </a:prstGeom>
          <a:noFill/>
        </p:spPr>
        <p:txBody>
          <a:bodyPr wrap="square" lIns="0" tIns="0" rIns="0" bIns="0" rtlCol="0">
            <a:spAutoFit/>
          </a:bodyPr>
          <a:lstStyle/>
          <a:p>
            <a:pPr algn="ctr" defTabSz="1163664"/>
            <a:r>
              <a:rPr lang="zh-CN" altLang="en-US" sz="2037" dirty="0">
                <a:solidFill>
                  <a:schemeClr val="tx1">
                    <a:lumMod val="75000"/>
                    <a:lumOff val="25000"/>
                  </a:schemeClr>
                </a:solidFill>
                <a:latin typeface="微软雅黑" pitchFamily="34" charset="-122"/>
                <a:ea typeface="微软雅黑" pitchFamily="34" charset="-122"/>
              </a:rPr>
              <a:t>标题文字</a:t>
            </a:r>
          </a:p>
        </p:txBody>
      </p:sp>
      <p:grpSp>
        <p:nvGrpSpPr>
          <p:cNvPr id="11" name="组合 10">
            <a:extLst>
              <a:ext uri="{FF2B5EF4-FFF2-40B4-BE49-F238E27FC236}">
                <a16:creationId xmlns="" xmlns:a16="http://schemas.microsoft.com/office/drawing/2014/main" id="{363BAD1F-FE3E-4204-9470-A893F80F7BC7}"/>
              </a:ext>
            </a:extLst>
          </p:cNvPr>
          <p:cNvGrpSpPr/>
          <p:nvPr/>
        </p:nvGrpSpPr>
        <p:grpSpPr>
          <a:xfrm>
            <a:off x="6791714" y="3110499"/>
            <a:ext cx="1344855" cy="1329208"/>
            <a:chOff x="5315348" y="2380989"/>
            <a:chExt cx="1056852" cy="1044555"/>
          </a:xfrm>
        </p:grpSpPr>
        <p:sp>
          <p:nvSpPr>
            <p:cNvPr id="12" name="任意多边形 83">
              <a:extLst>
                <a:ext uri="{FF2B5EF4-FFF2-40B4-BE49-F238E27FC236}">
                  <a16:creationId xmlns="" xmlns:a16="http://schemas.microsoft.com/office/drawing/2014/main" id="{D7874DE2-6F22-43D1-882E-42DEBEAA1B68}"/>
                </a:ext>
              </a:extLst>
            </p:cNvPr>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36475C"/>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63664" eaLnBrk="1" fontAlgn="base" hangingPunct="1">
                <a:spcBef>
                  <a:spcPct val="0"/>
                </a:spcBef>
                <a:spcAft>
                  <a:spcPct val="0"/>
                </a:spcAft>
                <a:defRPr/>
              </a:pPr>
              <a:endParaRPr lang="zh-CN" altLang="en-US" sz="4200" kern="0">
                <a:solidFill>
                  <a:srgbClr val="080808"/>
                </a:solidFill>
                <a:latin typeface="宋体"/>
                <a:ea typeface="宋体"/>
              </a:endParaRPr>
            </a:p>
          </p:txBody>
        </p:sp>
        <p:sp>
          <p:nvSpPr>
            <p:cNvPr id="13" name="TextBox 29">
              <a:extLst>
                <a:ext uri="{FF2B5EF4-FFF2-40B4-BE49-F238E27FC236}">
                  <a16:creationId xmlns="" xmlns:a16="http://schemas.microsoft.com/office/drawing/2014/main" id="{64B82DD2-BA03-4D21-953B-C196F6EF984A}"/>
                </a:ext>
              </a:extLst>
            </p:cNvPr>
            <p:cNvSpPr txBox="1"/>
            <p:nvPr/>
          </p:nvSpPr>
          <p:spPr>
            <a:xfrm>
              <a:off x="5335333" y="2643758"/>
              <a:ext cx="1036867" cy="738698"/>
            </a:xfrm>
            <a:prstGeom prst="rect">
              <a:avLst/>
            </a:prstGeom>
            <a:noFill/>
          </p:spPr>
          <p:txBody>
            <a:bodyPr wrap="square" lIns="0" tIns="0" rIns="0" bIns="0" rtlCol="0">
              <a:spAutoFit/>
            </a:bodyPr>
            <a:lstStyle/>
            <a:p>
              <a:pPr algn="ctr" defTabSz="1163664">
                <a:defRPr/>
              </a:pPr>
              <a:r>
                <a:rPr lang="zh-CN" altLang="en-US" sz="3054" kern="0" dirty="0">
                  <a:solidFill>
                    <a:srgbClr val="FFFFFF"/>
                  </a:solidFill>
                  <a:latin typeface="微软雅黑" pitchFamily="34" charset="-122"/>
                  <a:ea typeface="微软雅黑" pitchFamily="34" charset="-122"/>
                </a:rPr>
                <a:t>标题</a:t>
              </a:r>
              <a:endParaRPr lang="en-US" altLang="zh-CN" sz="3054" kern="0" dirty="0">
                <a:solidFill>
                  <a:srgbClr val="FFFFFF"/>
                </a:solidFill>
                <a:latin typeface="微软雅黑" pitchFamily="34" charset="-122"/>
                <a:ea typeface="微软雅黑" pitchFamily="34" charset="-122"/>
              </a:endParaRPr>
            </a:p>
            <a:p>
              <a:pPr algn="ctr" defTabSz="1163664">
                <a:defRPr/>
              </a:pPr>
              <a:r>
                <a:rPr lang="zh-CN" altLang="en-US" sz="3054" kern="0" dirty="0">
                  <a:solidFill>
                    <a:srgbClr val="FFFFFF"/>
                  </a:solidFill>
                  <a:latin typeface="微软雅黑" pitchFamily="34" charset="-122"/>
                  <a:ea typeface="微软雅黑" pitchFamily="34" charset="-122"/>
                </a:rPr>
                <a:t>文字</a:t>
              </a:r>
            </a:p>
          </p:txBody>
        </p:sp>
      </p:grpSp>
      <p:grpSp>
        <p:nvGrpSpPr>
          <p:cNvPr id="14" name="组合 13">
            <a:extLst>
              <a:ext uri="{FF2B5EF4-FFF2-40B4-BE49-F238E27FC236}">
                <a16:creationId xmlns="" xmlns:a16="http://schemas.microsoft.com/office/drawing/2014/main" id="{038966A5-430B-4569-98A1-1736A464777C}"/>
              </a:ext>
            </a:extLst>
          </p:cNvPr>
          <p:cNvGrpSpPr/>
          <p:nvPr/>
        </p:nvGrpSpPr>
        <p:grpSpPr>
          <a:xfrm>
            <a:off x="3945786" y="1692467"/>
            <a:ext cx="1319424" cy="847163"/>
            <a:chOff x="3078882" y="1266632"/>
            <a:chExt cx="1036867" cy="665742"/>
          </a:xfrm>
        </p:grpSpPr>
        <p:sp>
          <p:nvSpPr>
            <p:cNvPr id="15" name="椭圆 80">
              <a:extLst>
                <a:ext uri="{FF2B5EF4-FFF2-40B4-BE49-F238E27FC236}">
                  <a16:creationId xmlns="" xmlns:a16="http://schemas.microsoft.com/office/drawing/2014/main" id="{0F2F0165-8E38-4533-9585-E14E1B0769AD}"/>
                </a:ext>
              </a:extLst>
            </p:cNvPr>
            <p:cNvSpPr/>
            <p:nvPr/>
          </p:nvSpPr>
          <p:spPr bwMode="auto">
            <a:xfrm>
              <a:off x="3255801" y="1266632"/>
              <a:ext cx="664395" cy="665742"/>
            </a:xfrm>
            <a:prstGeom prst="ellipse">
              <a:avLst/>
            </a:prstGeom>
            <a:solidFill>
              <a:srgbClr val="36475C"/>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63664" eaLnBrk="1" fontAlgn="base" hangingPunct="1">
                <a:spcBef>
                  <a:spcPct val="0"/>
                </a:spcBef>
                <a:spcAft>
                  <a:spcPct val="0"/>
                </a:spcAft>
                <a:defRPr/>
              </a:pPr>
              <a:endParaRPr lang="zh-CN" altLang="en-US" sz="1526" kern="0" dirty="0">
                <a:solidFill>
                  <a:srgbClr val="080808"/>
                </a:solidFill>
                <a:latin typeface="宋体"/>
                <a:ea typeface="宋体"/>
              </a:endParaRPr>
            </a:p>
          </p:txBody>
        </p:sp>
        <p:sp>
          <p:nvSpPr>
            <p:cNvPr id="16" name="TextBox 32">
              <a:extLst>
                <a:ext uri="{FF2B5EF4-FFF2-40B4-BE49-F238E27FC236}">
                  <a16:creationId xmlns="" xmlns:a16="http://schemas.microsoft.com/office/drawing/2014/main" id="{7CC74809-8A59-4AAB-A252-8E50E3763363}"/>
                </a:ext>
              </a:extLst>
            </p:cNvPr>
            <p:cNvSpPr txBox="1"/>
            <p:nvPr/>
          </p:nvSpPr>
          <p:spPr>
            <a:xfrm>
              <a:off x="3078882" y="1461433"/>
              <a:ext cx="1036867" cy="246351"/>
            </a:xfrm>
            <a:prstGeom prst="rect">
              <a:avLst/>
            </a:prstGeom>
            <a:noFill/>
          </p:spPr>
          <p:txBody>
            <a:bodyPr wrap="square" lIns="0" tIns="0" rIns="0" bIns="0" rtlCol="0">
              <a:spAutoFit/>
            </a:bodyPr>
            <a:lstStyle/>
            <a:p>
              <a:pPr algn="ctr" defTabSz="1163664">
                <a:defRPr/>
              </a:pPr>
              <a:r>
                <a:rPr lang="zh-CN" altLang="en-US" sz="2037" kern="0" dirty="0">
                  <a:solidFill>
                    <a:srgbClr val="FFFFFF"/>
                  </a:solidFill>
                  <a:latin typeface="微软雅黑" pitchFamily="34" charset="-122"/>
                  <a:ea typeface="微软雅黑" pitchFamily="34" charset="-122"/>
                </a:rPr>
                <a:t>标题</a:t>
              </a:r>
            </a:p>
          </p:txBody>
        </p:sp>
      </p:grpSp>
      <p:grpSp>
        <p:nvGrpSpPr>
          <p:cNvPr id="17" name="组合 16">
            <a:extLst>
              <a:ext uri="{FF2B5EF4-FFF2-40B4-BE49-F238E27FC236}">
                <a16:creationId xmlns="" xmlns:a16="http://schemas.microsoft.com/office/drawing/2014/main" id="{D16D9BBB-18E8-4B26-9694-FA00A120AE18}"/>
              </a:ext>
            </a:extLst>
          </p:cNvPr>
          <p:cNvGrpSpPr/>
          <p:nvPr/>
        </p:nvGrpSpPr>
        <p:grpSpPr>
          <a:xfrm>
            <a:off x="3335168" y="3394223"/>
            <a:ext cx="1319424" cy="880268"/>
            <a:chOff x="2599029" y="2603954"/>
            <a:chExt cx="1036867" cy="691758"/>
          </a:xfrm>
        </p:grpSpPr>
        <p:sp>
          <p:nvSpPr>
            <p:cNvPr id="18" name="椭圆 80">
              <a:extLst>
                <a:ext uri="{FF2B5EF4-FFF2-40B4-BE49-F238E27FC236}">
                  <a16:creationId xmlns="" xmlns:a16="http://schemas.microsoft.com/office/drawing/2014/main" id="{DFA50FC7-45B3-48D6-8EFF-C6B0F96DC6F0}"/>
                </a:ext>
              </a:extLst>
            </p:cNvPr>
            <p:cNvSpPr/>
            <p:nvPr/>
          </p:nvSpPr>
          <p:spPr bwMode="auto">
            <a:xfrm>
              <a:off x="2746251" y="2603954"/>
              <a:ext cx="690358" cy="691758"/>
            </a:xfrm>
            <a:prstGeom prst="ellipse">
              <a:avLst/>
            </a:prstGeom>
            <a:solidFill>
              <a:srgbClr val="36475C"/>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63664" eaLnBrk="1" fontAlgn="base" hangingPunct="1">
                <a:spcBef>
                  <a:spcPct val="0"/>
                </a:spcBef>
                <a:spcAft>
                  <a:spcPct val="0"/>
                </a:spcAft>
                <a:defRPr/>
              </a:pPr>
              <a:endParaRPr lang="zh-CN" altLang="en-US" sz="1526" kern="0" dirty="0">
                <a:solidFill>
                  <a:srgbClr val="080808"/>
                </a:solidFill>
                <a:latin typeface="宋体"/>
                <a:ea typeface="宋体"/>
              </a:endParaRPr>
            </a:p>
          </p:txBody>
        </p:sp>
        <p:sp>
          <p:nvSpPr>
            <p:cNvPr id="19" name="TextBox 39">
              <a:extLst>
                <a:ext uri="{FF2B5EF4-FFF2-40B4-BE49-F238E27FC236}">
                  <a16:creationId xmlns="" xmlns:a16="http://schemas.microsoft.com/office/drawing/2014/main" id="{139B1BA2-9532-49AF-BB8B-C8061E14D1CC}"/>
                </a:ext>
              </a:extLst>
            </p:cNvPr>
            <p:cNvSpPr txBox="1"/>
            <p:nvPr/>
          </p:nvSpPr>
          <p:spPr>
            <a:xfrm>
              <a:off x="2599029" y="2826722"/>
              <a:ext cx="1036867" cy="246351"/>
            </a:xfrm>
            <a:prstGeom prst="rect">
              <a:avLst/>
            </a:prstGeom>
            <a:noFill/>
          </p:spPr>
          <p:txBody>
            <a:bodyPr wrap="square" lIns="0" tIns="0" rIns="0" bIns="0" rtlCol="0">
              <a:spAutoFit/>
            </a:bodyPr>
            <a:lstStyle/>
            <a:p>
              <a:pPr algn="ctr" defTabSz="1163664">
                <a:defRPr/>
              </a:pPr>
              <a:r>
                <a:rPr lang="zh-CN" altLang="en-US" sz="2037" kern="0" dirty="0">
                  <a:solidFill>
                    <a:srgbClr val="FFFFFF"/>
                  </a:solidFill>
                  <a:latin typeface="微软雅黑" pitchFamily="34" charset="-122"/>
                  <a:ea typeface="微软雅黑" pitchFamily="34" charset="-122"/>
                </a:rPr>
                <a:t>标题</a:t>
              </a:r>
            </a:p>
          </p:txBody>
        </p:sp>
      </p:grpSp>
      <p:grpSp>
        <p:nvGrpSpPr>
          <p:cNvPr id="20" name="组合 19">
            <a:extLst>
              <a:ext uri="{FF2B5EF4-FFF2-40B4-BE49-F238E27FC236}">
                <a16:creationId xmlns="" xmlns:a16="http://schemas.microsoft.com/office/drawing/2014/main" id="{42AC829E-D784-426A-8E52-3FAB0EA4A9CB}"/>
              </a:ext>
            </a:extLst>
          </p:cNvPr>
          <p:cNvGrpSpPr/>
          <p:nvPr/>
        </p:nvGrpSpPr>
        <p:grpSpPr>
          <a:xfrm>
            <a:off x="4123485" y="4966013"/>
            <a:ext cx="1319424" cy="847163"/>
            <a:chOff x="3218526" y="3839142"/>
            <a:chExt cx="1036867" cy="665742"/>
          </a:xfrm>
        </p:grpSpPr>
        <p:sp>
          <p:nvSpPr>
            <p:cNvPr id="21" name="椭圆 80">
              <a:extLst>
                <a:ext uri="{FF2B5EF4-FFF2-40B4-BE49-F238E27FC236}">
                  <a16:creationId xmlns="" xmlns:a16="http://schemas.microsoft.com/office/drawing/2014/main" id="{A8F4F1DF-36CB-4EBD-B0D9-720973EFB514}"/>
                </a:ext>
              </a:extLst>
            </p:cNvPr>
            <p:cNvSpPr/>
            <p:nvPr/>
          </p:nvSpPr>
          <p:spPr bwMode="auto">
            <a:xfrm>
              <a:off x="3403549" y="3839142"/>
              <a:ext cx="664395" cy="665742"/>
            </a:xfrm>
            <a:prstGeom prst="ellipse">
              <a:avLst/>
            </a:prstGeom>
            <a:solidFill>
              <a:srgbClr val="36475C"/>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1163664" eaLnBrk="1" fontAlgn="base" hangingPunct="1">
                <a:spcBef>
                  <a:spcPct val="0"/>
                </a:spcBef>
                <a:spcAft>
                  <a:spcPct val="0"/>
                </a:spcAft>
                <a:defRPr/>
              </a:pPr>
              <a:endParaRPr lang="zh-CN" altLang="en-US" sz="1526" kern="0" dirty="0">
                <a:solidFill>
                  <a:srgbClr val="080808"/>
                </a:solidFill>
                <a:latin typeface="宋体"/>
                <a:ea typeface="宋体"/>
              </a:endParaRPr>
            </a:p>
          </p:txBody>
        </p:sp>
        <p:sp>
          <p:nvSpPr>
            <p:cNvPr id="22" name="TextBox 57">
              <a:extLst>
                <a:ext uri="{FF2B5EF4-FFF2-40B4-BE49-F238E27FC236}">
                  <a16:creationId xmlns="" xmlns:a16="http://schemas.microsoft.com/office/drawing/2014/main" id="{97EEDF0D-42AB-42E8-BE5F-BF3CF12D4FF1}"/>
                </a:ext>
              </a:extLst>
            </p:cNvPr>
            <p:cNvSpPr txBox="1"/>
            <p:nvPr/>
          </p:nvSpPr>
          <p:spPr>
            <a:xfrm>
              <a:off x="3218526" y="4057787"/>
              <a:ext cx="1036867" cy="246351"/>
            </a:xfrm>
            <a:prstGeom prst="rect">
              <a:avLst/>
            </a:prstGeom>
            <a:noFill/>
          </p:spPr>
          <p:txBody>
            <a:bodyPr wrap="square" lIns="0" tIns="0" rIns="0" bIns="0" rtlCol="0">
              <a:spAutoFit/>
            </a:bodyPr>
            <a:lstStyle/>
            <a:p>
              <a:pPr algn="ctr" defTabSz="1163664">
                <a:defRPr/>
              </a:pPr>
              <a:r>
                <a:rPr lang="zh-CN" altLang="en-US" sz="2037" kern="0" dirty="0">
                  <a:solidFill>
                    <a:srgbClr val="FFFFFF"/>
                  </a:solidFill>
                  <a:latin typeface="微软雅黑" pitchFamily="34" charset="-122"/>
                  <a:ea typeface="微软雅黑" pitchFamily="34" charset="-122"/>
                </a:rPr>
                <a:t>标题</a:t>
              </a:r>
            </a:p>
          </p:txBody>
        </p:sp>
      </p:grpSp>
      <p:sp>
        <p:nvSpPr>
          <p:cNvPr id="23" name="TextBox 58">
            <a:extLst>
              <a:ext uri="{FF2B5EF4-FFF2-40B4-BE49-F238E27FC236}">
                <a16:creationId xmlns="" xmlns:a16="http://schemas.microsoft.com/office/drawing/2014/main" id="{5CE8B655-2A09-4FA2-A3C3-3059C2EE7894}"/>
              </a:ext>
            </a:extLst>
          </p:cNvPr>
          <p:cNvSpPr txBox="1"/>
          <p:nvPr/>
        </p:nvSpPr>
        <p:spPr>
          <a:xfrm>
            <a:off x="1644427" y="3288214"/>
            <a:ext cx="1319424" cy="313484"/>
          </a:xfrm>
          <a:prstGeom prst="rect">
            <a:avLst/>
          </a:prstGeom>
          <a:noFill/>
        </p:spPr>
        <p:txBody>
          <a:bodyPr wrap="square" lIns="0" tIns="0" rIns="0" bIns="0" rtlCol="0">
            <a:spAutoFit/>
          </a:bodyPr>
          <a:lstStyle/>
          <a:p>
            <a:pPr algn="ctr" defTabSz="1163664"/>
            <a:r>
              <a:rPr lang="zh-CN" altLang="en-US" sz="2037" dirty="0">
                <a:solidFill>
                  <a:schemeClr val="tx1">
                    <a:lumMod val="75000"/>
                    <a:lumOff val="25000"/>
                  </a:schemeClr>
                </a:solidFill>
                <a:latin typeface="微软雅黑" pitchFamily="34" charset="-122"/>
                <a:ea typeface="微软雅黑" pitchFamily="34" charset="-122"/>
              </a:rPr>
              <a:t>标题文字</a:t>
            </a:r>
          </a:p>
        </p:txBody>
      </p:sp>
      <p:sp>
        <p:nvSpPr>
          <p:cNvPr id="24" name="TextBox 59">
            <a:extLst>
              <a:ext uri="{FF2B5EF4-FFF2-40B4-BE49-F238E27FC236}">
                <a16:creationId xmlns="" xmlns:a16="http://schemas.microsoft.com/office/drawing/2014/main" id="{C63A2327-F32C-47D9-9D4D-C33A9EF43409}"/>
              </a:ext>
            </a:extLst>
          </p:cNvPr>
          <p:cNvSpPr txBox="1"/>
          <p:nvPr/>
        </p:nvSpPr>
        <p:spPr>
          <a:xfrm>
            <a:off x="1172618" y="3708667"/>
            <a:ext cx="2122401" cy="587661"/>
          </a:xfrm>
          <a:prstGeom prst="rect">
            <a:avLst/>
          </a:prstGeom>
          <a:noFill/>
        </p:spPr>
        <p:txBody>
          <a:bodyPr wrap="square" lIns="0" tIns="0" rIns="0" bIns="0" rtlCol="0">
            <a:spAutoFit/>
          </a:bodyPr>
          <a:lstStyle/>
          <a:p>
            <a:pPr defTabSz="1163664"/>
            <a:r>
              <a:rPr lang="zh-CN" altLang="en-US" sz="1273" dirty="0">
                <a:solidFill>
                  <a:schemeClr val="tx1">
                    <a:lumMod val="75000"/>
                    <a:lumOff val="25000"/>
                  </a:schemeClr>
                </a:solidFill>
                <a:latin typeface="微软雅黑" pitchFamily="34" charset="-122"/>
                <a:ea typeface="微软雅黑" pitchFamily="34" charset="-122"/>
              </a:rPr>
              <a:t>点击输入文字内容点击输入文字内容点击输入文字点击输入</a:t>
            </a:r>
          </a:p>
          <a:p>
            <a:pPr defTabSz="1163664"/>
            <a:endParaRPr lang="zh-CN" altLang="en-US" sz="1273" dirty="0">
              <a:solidFill>
                <a:schemeClr val="tx1">
                  <a:lumMod val="75000"/>
                  <a:lumOff val="25000"/>
                </a:schemeClr>
              </a:solidFill>
              <a:latin typeface="微软雅黑" pitchFamily="34" charset="-122"/>
              <a:ea typeface="微软雅黑" pitchFamily="34" charset="-122"/>
            </a:endParaRPr>
          </a:p>
        </p:txBody>
      </p:sp>
      <p:sp>
        <p:nvSpPr>
          <p:cNvPr id="25" name="TextBox 60">
            <a:extLst>
              <a:ext uri="{FF2B5EF4-FFF2-40B4-BE49-F238E27FC236}">
                <a16:creationId xmlns="" xmlns:a16="http://schemas.microsoft.com/office/drawing/2014/main" id="{05EA3E1A-E2D7-4952-A325-8A1F40F22850}"/>
              </a:ext>
            </a:extLst>
          </p:cNvPr>
          <p:cNvSpPr txBox="1"/>
          <p:nvPr/>
        </p:nvSpPr>
        <p:spPr>
          <a:xfrm>
            <a:off x="2545848" y="4930922"/>
            <a:ext cx="1319424" cy="313484"/>
          </a:xfrm>
          <a:prstGeom prst="rect">
            <a:avLst/>
          </a:prstGeom>
          <a:noFill/>
        </p:spPr>
        <p:txBody>
          <a:bodyPr wrap="square" lIns="0" tIns="0" rIns="0" bIns="0" rtlCol="0">
            <a:spAutoFit/>
          </a:bodyPr>
          <a:lstStyle/>
          <a:p>
            <a:pPr algn="ctr" defTabSz="1163664"/>
            <a:r>
              <a:rPr lang="zh-CN" altLang="en-US" sz="2037" dirty="0">
                <a:solidFill>
                  <a:schemeClr val="tx1">
                    <a:lumMod val="75000"/>
                    <a:lumOff val="25000"/>
                  </a:schemeClr>
                </a:solidFill>
                <a:latin typeface="微软雅黑" pitchFamily="34" charset="-122"/>
                <a:ea typeface="微软雅黑" pitchFamily="34" charset="-122"/>
              </a:rPr>
              <a:t>标题文字</a:t>
            </a:r>
          </a:p>
        </p:txBody>
      </p:sp>
      <p:sp>
        <p:nvSpPr>
          <p:cNvPr id="26" name="TextBox 61">
            <a:extLst>
              <a:ext uri="{FF2B5EF4-FFF2-40B4-BE49-F238E27FC236}">
                <a16:creationId xmlns="" xmlns:a16="http://schemas.microsoft.com/office/drawing/2014/main" id="{A77D9432-081E-4976-B1F1-8F9E4091E882}"/>
              </a:ext>
            </a:extLst>
          </p:cNvPr>
          <p:cNvSpPr txBox="1"/>
          <p:nvPr/>
        </p:nvSpPr>
        <p:spPr>
          <a:xfrm>
            <a:off x="2074039" y="5351375"/>
            <a:ext cx="2122401" cy="587661"/>
          </a:xfrm>
          <a:prstGeom prst="rect">
            <a:avLst/>
          </a:prstGeom>
          <a:noFill/>
        </p:spPr>
        <p:txBody>
          <a:bodyPr wrap="square" lIns="0" tIns="0" rIns="0" bIns="0" rtlCol="0">
            <a:spAutoFit/>
          </a:bodyPr>
          <a:lstStyle/>
          <a:p>
            <a:pPr defTabSz="1163664"/>
            <a:r>
              <a:rPr lang="zh-CN" altLang="en-US" sz="1273" dirty="0">
                <a:solidFill>
                  <a:schemeClr val="tx1">
                    <a:lumMod val="75000"/>
                    <a:lumOff val="25000"/>
                  </a:schemeClr>
                </a:solidFill>
                <a:latin typeface="微软雅黑" pitchFamily="34" charset="-122"/>
                <a:ea typeface="微软雅黑" pitchFamily="34" charset="-122"/>
              </a:rPr>
              <a:t>点击输入文字内容点击输入文字内容点击输入文字点击输入</a:t>
            </a:r>
          </a:p>
          <a:p>
            <a:pPr defTabSz="1163664"/>
            <a:endParaRPr lang="zh-CN" altLang="en-US" sz="1273"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424561226"/>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0-#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500" fill="hold"/>
                                        <p:tgtEl>
                                          <p:spTgt spid="9"/>
                                        </p:tgtEl>
                                        <p:attrNameLst>
                                          <p:attrName>ppt_x</p:attrName>
                                        </p:attrNameLst>
                                      </p:cBhvr>
                                      <p:tavLst>
                                        <p:tav tm="0">
                                          <p:val>
                                            <p:strVal val="0-#ppt_w/2"/>
                                          </p:val>
                                        </p:tav>
                                        <p:tav tm="100000">
                                          <p:val>
                                            <p:strVal val="#ppt_x"/>
                                          </p:val>
                                        </p:tav>
                                      </p:tavLst>
                                    </p:anim>
                                    <p:anim calcmode="lin" valueType="num">
                                      <p:cBhvr additive="base">
                                        <p:cTn id="51" dur="500" fill="hold"/>
                                        <p:tgtEl>
                                          <p:spTgt spid="9"/>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0-#ppt_w/2"/>
                                          </p:val>
                                        </p:tav>
                                        <p:tav tm="100000">
                                          <p:val>
                                            <p:strVal val="#ppt_x"/>
                                          </p:val>
                                        </p:tav>
                                      </p:tavLst>
                                    </p:anim>
                                    <p:anim calcmode="lin" valueType="num">
                                      <p:cBhvr additive="base">
                                        <p:cTn id="55" dur="500" fill="hold"/>
                                        <p:tgtEl>
                                          <p:spTgt spid="23"/>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0-#ppt_w/2"/>
                                          </p:val>
                                        </p:tav>
                                        <p:tav tm="100000">
                                          <p:val>
                                            <p:strVal val="#ppt_x"/>
                                          </p:val>
                                        </p:tav>
                                      </p:tavLst>
                                    </p:anim>
                                    <p:anim calcmode="lin" valueType="num">
                                      <p:cBhvr additive="base">
                                        <p:cTn id="59" dur="500" fill="hold"/>
                                        <p:tgtEl>
                                          <p:spTgt spid="24"/>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fill="hold"/>
                                        <p:tgtEl>
                                          <p:spTgt spid="25"/>
                                        </p:tgtEl>
                                        <p:attrNameLst>
                                          <p:attrName>ppt_x</p:attrName>
                                        </p:attrNameLst>
                                      </p:cBhvr>
                                      <p:tavLst>
                                        <p:tav tm="0">
                                          <p:val>
                                            <p:strVal val="0-#ppt_w/2"/>
                                          </p:val>
                                        </p:tav>
                                        <p:tav tm="100000">
                                          <p:val>
                                            <p:strVal val="#ppt_x"/>
                                          </p:val>
                                        </p:tav>
                                      </p:tavLst>
                                    </p:anim>
                                    <p:anim calcmode="lin" valueType="num">
                                      <p:cBhvr additive="base">
                                        <p:cTn id="63" dur="500" fill="hold"/>
                                        <p:tgtEl>
                                          <p:spTgt spid="25"/>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0-#ppt_w/2"/>
                                          </p:val>
                                        </p:tav>
                                        <p:tav tm="100000">
                                          <p:val>
                                            <p:strVal val="#ppt_x"/>
                                          </p:val>
                                        </p:tav>
                                      </p:tavLst>
                                    </p:anim>
                                    <p:anim calcmode="lin" valueType="num">
                                      <p:cBhvr additive="base">
                                        <p:cTn id="67"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additive="base">
                                        <p:cTn id="72" dur="500" fill="hold"/>
                                        <p:tgtEl>
                                          <p:spTgt spid="7"/>
                                        </p:tgtEl>
                                        <p:attrNameLst>
                                          <p:attrName>ppt_x</p:attrName>
                                        </p:attrNameLst>
                                      </p:cBhvr>
                                      <p:tavLst>
                                        <p:tav tm="0">
                                          <p:val>
                                            <p:strVal val="#ppt_x"/>
                                          </p:val>
                                        </p:tav>
                                        <p:tav tm="100000">
                                          <p:val>
                                            <p:strVal val="#ppt_x"/>
                                          </p:val>
                                        </p:tav>
                                      </p:tavLst>
                                    </p:anim>
                                    <p:anim calcmode="lin" valueType="num">
                                      <p:cBhvr additive="base">
                                        <p:cTn id="73" dur="500" fill="hold"/>
                                        <p:tgtEl>
                                          <p:spTgt spid="7"/>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fill="hold"/>
                                        <p:tgtEl>
                                          <p:spTgt spid="10"/>
                                        </p:tgtEl>
                                        <p:attrNameLst>
                                          <p:attrName>ppt_x</p:attrName>
                                        </p:attrNameLst>
                                      </p:cBhvr>
                                      <p:tavLst>
                                        <p:tav tm="0">
                                          <p:val>
                                            <p:strVal val="#ppt_x"/>
                                          </p:val>
                                        </p:tav>
                                        <p:tav tm="100000">
                                          <p:val>
                                            <p:strVal val="#ppt_x"/>
                                          </p:val>
                                        </p:tav>
                                      </p:tavLst>
                                    </p:anim>
                                    <p:anim calcmode="lin" valueType="num">
                                      <p:cBhvr additive="base">
                                        <p:cTn id="7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明年计划</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矩形 3">
            <a:extLst>
              <a:ext uri="{FF2B5EF4-FFF2-40B4-BE49-F238E27FC236}">
                <a16:creationId xmlns="" xmlns:a16="http://schemas.microsoft.com/office/drawing/2014/main" id="{CF36E663-FA71-4065-9E96-A66E51A3264C}"/>
              </a:ext>
            </a:extLst>
          </p:cNvPr>
          <p:cNvSpPr/>
          <p:nvPr/>
        </p:nvSpPr>
        <p:spPr>
          <a:xfrm>
            <a:off x="717219" y="1567947"/>
            <a:ext cx="2415976" cy="168386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5" name="矩形 4">
            <a:extLst>
              <a:ext uri="{FF2B5EF4-FFF2-40B4-BE49-F238E27FC236}">
                <a16:creationId xmlns="" xmlns:a16="http://schemas.microsoft.com/office/drawing/2014/main" id="{02E5E273-64E3-4AB6-A453-809641526544}"/>
              </a:ext>
            </a:extLst>
          </p:cNvPr>
          <p:cNvSpPr/>
          <p:nvPr/>
        </p:nvSpPr>
        <p:spPr>
          <a:xfrm>
            <a:off x="717219" y="3262147"/>
            <a:ext cx="2415976" cy="46773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6" name="TextBox 7">
            <a:extLst>
              <a:ext uri="{FF2B5EF4-FFF2-40B4-BE49-F238E27FC236}">
                <a16:creationId xmlns="" xmlns:a16="http://schemas.microsoft.com/office/drawing/2014/main" id="{B70206CB-F6DF-4431-B442-30F86646FE34}"/>
              </a:ext>
            </a:extLst>
          </p:cNvPr>
          <p:cNvSpPr txBox="1"/>
          <p:nvPr/>
        </p:nvSpPr>
        <p:spPr>
          <a:xfrm>
            <a:off x="1385583" y="3271230"/>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标题一</a:t>
            </a:r>
          </a:p>
        </p:txBody>
      </p:sp>
      <p:sp>
        <p:nvSpPr>
          <p:cNvPr id="7" name="TextBox 8">
            <a:extLst>
              <a:ext uri="{FF2B5EF4-FFF2-40B4-BE49-F238E27FC236}">
                <a16:creationId xmlns="" xmlns:a16="http://schemas.microsoft.com/office/drawing/2014/main" id="{3BD052DB-0DF7-4BC6-90A1-3750B748E22F}"/>
              </a:ext>
            </a:extLst>
          </p:cNvPr>
          <p:cNvSpPr txBox="1"/>
          <p:nvPr/>
        </p:nvSpPr>
        <p:spPr>
          <a:xfrm>
            <a:off x="607401" y="3906645"/>
            <a:ext cx="2619341" cy="2251770"/>
          </a:xfrm>
          <a:prstGeom prst="rect">
            <a:avLst/>
          </a:prstGeom>
          <a:noFill/>
        </p:spPr>
        <p:txBody>
          <a:bodyPr wrap="square" rtlCol="0">
            <a:spAutoFit/>
          </a:bodyPr>
          <a:lstStyle/>
          <a:p>
            <a:pPr>
              <a:lnSpc>
                <a:spcPct val="150000"/>
              </a:lnSpc>
            </a:pPr>
            <a:r>
              <a:rPr lang="zh-CN" altLang="en-US"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8" name="矩形 7">
            <a:extLst>
              <a:ext uri="{FF2B5EF4-FFF2-40B4-BE49-F238E27FC236}">
                <a16:creationId xmlns="" xmlns:a16="http://schemas.microsoft.com/office/drawing/2014/main" id="{2EDB6383-22E8-43C3-A807-26BC8C22B22E}"/>
              </a:ext>
            </a:extLst>
          </p:cNvPr>
          <p:cNvSpPr/>
          <p:nvPr/>
        </p:nvSpPr>
        <p:spPr>
          <a:xfrm>
            <a:off x="3446377" y="1567947"/>
            <a:ext cx="2415976" cy="1683862"/>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 name="矩形 8">
            <a:extLst>
              <a:ext uri="{FF2B5EF4-FFF2-40B4-BE49-F238E27FC236}">
                <a16:creationId xmlns="" xmlns:a16="http://schemas.microsoft.com/office/drawing/2014/main" id="{BC507611-BE58-446C-A788-508CF985F9C9}"/>
              </a:ext>
            </a:extLst>
          </p:cNvPr>
          <p:cNvSpPr/>
          <p:nvPr/>
        </p:nvSpPr>
        <p:spPr>
          <a:xfrm>
            <a:off x="3446377" y="3251809"/>
            <a:ext cx="2415976" cy="46773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0" name="TextBox 11">
            <a:extLst>
              <a:ext uri="{FF2B5EF4-FFF2-40B4-BE49-F238E27FC236}">
                <a16:creationId xmlns="" xmlns:a16="http://schemas.microsoft.com/office/drawing/2014/main" id="{C646A8A6-21E7-45D8-BC15-FB955B4B8480}"/>
              </a:ext>
            </a:extLst>
          </p:cNvPr>
          <p:cNvSpPr txBox="1"/>
          <p:nvPr/>
        </p:nvSpPr>
        <p:spPr>
          <a:xfrm>
            <a:off x="4162222" y="3245273"/>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标题二</a:t>
            </a:r>
          </a:p>
        </p:txBody>
      </p:sp>
      <p:sp>
        <p:nvSpPr>
          <p:cNvPr id="11" name="矩形 10">
            <a:extLst>
              <a:ext uri="{FF2B5EF4-FFF2-40B4-BE49-F238E27FC236}">
                <a16:creationId xmlns="" xmlns:a16="http://schemas.microsoft.com/office/drawing/2014/main" id="{884572D5-0602-41DA-A27F-C8312A7700C8}"/>
              </a:ext>
            </a:extLst>
          </p:cNvPr>
          <p:cNvSpPr/>
          <p:nvPr/>
        </p:nvSpPr>
        <p:spPr>
          <a:xfrm>
            <a:off x="6142997" y="1567947"/>
            <a:ext cx="2415976" cy="1683862"/>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 name="矩形 11">
            <a:extLst>
              <a:ext uri="{FF2B5EF4-FFF2-40B4-BE49-F238E27FC236}">
                <a16:creationId xmlns="" xmlns:a16="http://schemas.microsoft.com/office/drawing/2014/main" id="{7DCE2E6B-1A9F-4A4E-80B3-2777AA42C28D}"/>
              </a:ext>
            </a:extLst>
          </p:cNvPr>
          <p:cNvSpPr/>
          <p:nvPr/>
        </p:nvSpPr>
        <p:spPr>
          <a:xfrm>
            <a:off x="6142997" y="3245274"/>
            <a:ext cx="2415976" cy="46773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3" name="TextBox 14">
            <a:extLst>
              <a:ext uri="{FF2B5EF4-FFF2-40B4-BE49-F238E27FC236}">
                <a16:creationId xmlns="" xmlns:a16="http://schemas.microsoft.com/office/drawing/2014/main" id="{A35A4CAC-6949-4E93-8A59-A1048B58E419}"/>
              </a:ext>
            </a:extLst>
          </p:cNvPr>
          <p:cNvSpPr txBox="1"/>
          <p:nvPr/>
        </p:nvSpPr>
        <p:spPr>
          <a:xfrm>
            <a:off x="6781563" y="3248328"/>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标题三</a:t>
            </a:r>
          </a:p>
        </p:txBody>
      </p:sp>
      <p:sp>
        <p:nvSpPr>
          <p:cNvPr id="14" name="矩形 13">
            <a:extLst>
              <a:ext uri="{FF2B5EF4-FFF2-40B4-BE49-F238E27FC236}">
                <a16:creationId xmlns="" xmlns:a16="http://schemas.microsoft.com/office/drawing/2014/main" id="{853BB5AB-3825-4642-ADE9-856F30967EB8}"/>
              </a:ext>
            </a:extLst>
          </p:cNvPr>
          <p:cNvSpPr/>
          <p:nvPr/>
        </p:nvSpPr>
        <p:spPr>
          <a:xfrm>
            <a:off x="8855885" y="1578284"/>
            <a:ext cx="2415976" cy="1683862"/>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 name="矩形 14">
            <a:extLst>
              <a:ext uri="{FF2B5EF4-FFF2-40B4-BE49-F238E27FC236}">
                <a16:creationId xmlns="" xmlns:a16="http://schemas.microsoft.com/office/drawing/2014/main" id="{78A24206-1697-4609-9260-A5A5ABC65A2A}"/>
              </a:ext>
            </a:extLst>
          </p:cNvPr>
          <p:cNvSpPr/>
          <p:nvPr/>
        </p:nvSpPr>
        <p:spPr>
          <a:xfrm>
            <a:off x="8855884" y="3222287"/>
            <a:ext cx="2415976" cy="46773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16" name="TextBox 17">
            <a:extLst>
              <a:ext uri="{FF2B5EF4-FFF2-40B4-BE49-F238E27FC236}">
                <a16:creationId xmlns="" xmlns:a16="http://schemas.microsoft.com/office/drawing/2014/main" id="{9A16A7EC-F28F-4F88-909F-1370F14D8EA1}"/>
              </a:ext>
            </a:extLst>
          </p:cNvPr>
          <p:cNvSpPr txBox="1"/>
          <p:nvPr/>
        </p:nvSpPr>
        <p:spPr>
          <a:xfrm>
            <a:off x="9571024" y="3280320"/>
            <a:ext cx="877163" cy="369332"/>
          </a:xfrm>
          <a:prstGeom prst="rect">
            <a:avLst/>
          </a:prstGeom>
          <a:noFill/>
        </p:spPr>
        <p:txBody>
          <a:bodyPr wrap="none" rtlCol="0">
            <a:spAutoFit/>
          </a:bodyPr>
          <a:lstStyle/>
          <a:p>
            <a:r>
              <a:rPr lang="zh-CN" altLang="en-US" dirty="0">
                <a:solidFill>
                  <a:schemeClr val="bg1"/>
                </a:solidFill>
                <a:latin typeface="微软雅黑" panose="020B0503020204020204" charset="-122"/>
                <a:ea typeface="微软雅黑" panose="020B0503020204020204" charset="-122"/>
                <a:cs typeface="+mn-ea"/>
                <a:sym typeface="微软雅黑" panose="020B0503020204020204" charset="-122"/>
              </a:rPr>
              <a:t>标题四</a:t>
            </a:r>
          </a:p>
        </p:txBody>
      </p:sp>
      <p:sp>
        <p:nvSpPr>
          <p:cNvPr id="17" name="TextBox 18">
            <a:extLst>
              <a:ext uri="{FF2B5EF4-FFF2-40B4-BE49-F238E27FC236}">
                <a16:creationId xmlns="" xmlns:a16="http://schemas.microsoft.com/office/drawing/2014/main" id="{C066FE67-2AFF-43B6-B3D0-CF50EB9D0B9C}"/>
              </a:ext>
            </a:extLst>
          </p:cNvPr>
          <p:cNvSpPr txBox="1"/>
          <p:nvPr/>
        </p:nvSpPr>
        <p:spPr>
          <a:xfrm>
            <a:off x="3320290" y="3915065"/>
            <a:ext cx="2619341" cy="2251770"/>
          </a:xfrm>
          <a:prstGeom prst="rect">
            <a:avLst/>
          </a:prstGeom>
          <a:noFill/>
        </p:spPr>
        <p:txBody>
          <a:bodyPr wrap="square" rtlCol="0">
            <a:spAutoFit/>
          </a:bodyPr>
          <a:lstStyle/>
          <a:p>
            <a:pPr>
              <a:lnSpc>
                <a:spcPct val="150000"/>
              </a:lnSpc>
            </a:pPr>
            <a:r>
              <a:rPr lang="zh-CN" altLang="en-US"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TextBox 19">
            <a:extLst>
              <a:ext uri="{FF2B5EF4-FFF2-40B4-BE49-F238E27FC236}">
                <a16:creationId xmlns="" xmlns:a16="http://schemas.microsoft.com/office/drawing/2014/main" id="{729FF65A-1798-4327-B506-1ACAB6139190}"/>
              </a:ext>
            </a:extLst>
          </p:cNvPr>
          <p:cNvSpPr txBox="1"/>
          <p:nvPr/>
        </p:nvSpPr>
        <p:spPr>
          <a:xfrm>
            <a:off x="6021925" y="3885069"/>
            <a:ext cx="2619341" cy="2251770"/>
          </a:xfrm>
          <a:prstGeom prst="rect">
            <a:avLst/>
          </a:prstGeom>
          <a:noFill/>
        </p:spPr>
        <p:txBody>
          <a:bodyPr wrap="square" rtlCol="0">
            <a:spAutoFit/>
          </a:bodyPr>
          <a:lstStyle/>
          <a:p>
            <a:pPr>
              <a:lnSpc>
                <a:spcPct val="150000"/>
              </a:lnSpc>
            </a:pPr>
            <a:r>
              <a:rPr lang="zh-CN" altLang="en-US"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9" name="TextBox 24">
            <a:extLst>
              <a:ext uri="{FF2B5EF4-FFF2-40B4-BE49-F238E27FC236}">
                <a16:creationId xmlns="" xmlns:a16="http://schemas.microsoft.com/office/drawing/2014/main" id="{E5084B24-21CB-48CA-819E-292CD9B9D169}"/>
              </a:ext>
            </a:extLst>
          </p:cNvPr>
          <p:cNvSpPr txBox="1"/>
          <p:nvPr/>
        </p:nvSpPr>
        <p:spPr>
          <a:xfrm>
            <a:off x="8746068" y="3906645"/>
            <a:ext cx="2619341" cy="2251770"/>
          </a:xfrm>
          <a:prstGeom prst="rect">
            <a:avLst/>
          </a:prstGeom>
          <a:noFill/>
        </p:spPr>
        <p:txBody>
          <a:bodyPr wrap="square" rtlCol="0">
            <a:spAutoFit/>
          </a:bodyPr>
          <a:lstStyle/>
          <a:p>
            <a:pPr>
              <a:lnSpc>
                <a:spcPct val="150000"/>
              </a:lnSpc>
            </a:pPr>
            <a:r>
              <a:rPr lang="zh-CN" altLang="en-US"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endParaRPr lang="en-US" altLang="zh-CN" sz="1559" dirty="0">
              <a:solidFill>
                <a:schemeClr val="tx1">
                  <a:lumMod val="95000"/>
                  <a:lumOff val="5000"/>
                </a:schemeClr>
              </a:solidFill>
              <a:latin typeface="微软雅黑" panose="020B0503020204020204" charset="-122"/>
              <a:ea typeface="微软雅黑" panose="020B0503020204020204" charset="-122"/>
              <a:cs typeface="+mn-ea"/>
              <a:sym typeface="微软雅黑" panose="020B0503020204020204" charset="-122"/>
            </a:endParaRPr>
          </a:p>
        </p:txBody>
      </p:sp>
    </p:spTree>
    <p:extLst>
      <p:ext uri="{BB962C8B-B14F-4D97-AF65-F5344CB8AC3E}">
        <p14:creationId xmlns:p14="http://schemas.microsoft.com/office/powerpoint/2010/main" val="3643405556"/>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000"/>
                            </p:stCondLst>
                            <p:childTnLst>
                              <p:par>
                                <p:cTn id="25" presetID="16" presetClass="entr" presetSubtype="37"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outVertical)">
                                      <p:cBhvr>
                                        <p:cTn id="27" dur="500"/>
                                        <p:tgtEl>
                                          <p:spTgt spid="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500"/>
                            </p:stCondLst>
                            <p:childTnLst>
                              <p:par>
                                <p:cTn id="39" presetID="16" presetClass="entr" presetSubtype="37"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outVertical)">
                                      <p:cBhvr>
                                        <p:cTn id="41" dur="500"/>
                                        <p:tgtEl>
                                          <p:spTgt spid="1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childTnLst>
                          </p:cTn>
                        </p:par>
                        <p:par>
                          <p:cTn id="52" fill="hold">
                            <p:stCondLst>
                              <p:cond delay="5000"/>
                            </p:stCondLst>
                            <p:childTnLst>
                              <p:par>
                                <p:cTn id="53" presetID="16" presetClass="entr" presetSubtype="37"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barn(outVertical)">
                                      <p:cBhvr>
                                        <p:cTn id="55" dur="500"/>
                                        <p:tgtEl>
                                          <p:spTgt spid="15"/>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up)">
                                      <p:cBhvr>
                                        <p:cTn id="5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animBg="1"/>
      <p:bldP spid="9" grpId="0" animBg="1"/>
      <p:bldP spid="11" grpId="0" animBg="1"/>
      <p:bldP spid="12" grpId="0" animBg="1"/>
      <p:bldP spid="14" grpId="0" animBg="1"/>
      <p:bldP spid="15" grpId="0" animBg="1"/>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明年计划</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 xmlns:a16="http://schemas.microsoft.com/office/drawing/2014/main" id="{0C34CD20-0FBA-4570-B541-09F172489610}"/>
              </a:ext>
            </a:extLst>
          </p:cNvPr>
          <p:cNvGrpSpPr/>
          <p:nvPr/>
        </p:nvGrpSpPr>
        <p:grpSpPr bwMode="auto">
          <a:xfrm>
            <a:off x="3413227" y="1837399"/>
            <a:ext cx="5050748" cy="4429975"/>
            <a:chOff x="0" y="0"/>
            <a:chExt cx="2449" cy="2148"/>
          </a:xfrm>
        </p:grpSpPr>
        <p:pic>
          <p:nvPicPr>
            <p:cNvPr id="5" name="Picture 7" descr="iPhone_5S_freebie">
              <a:extLst>
                <a:ext uri="{FF2B5EF4-FFF2-40B4-BE49-F238E27FC236}">
                  <a16:creationId xmlns="" xmlns:a16="http://schemas.microsoft.com/office/drawing/2014/main" id="{553EF371-018F-4B13-A44B-B559515A47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8">
              <a:extLst>
                <a:ext uri="{FF2B5EF4-FFF2-40B4-BE49-F238E27FC236}">
                  <a16:creationId xmlns="" xmlns:a16="http://schemas.microsoft.com/office/drawing/2014/main" id="{54DBF7C9-6A80-4150-9B65-048BF63C8AC1}"/>
                </a:ext>
              </a:extLst>
            </p:cNvPr>
            <p:cNvSpPr>
              <a:spLocks noChangeArrowheads="1"/>
            </p:cNvSpPr>
            <p:nvPr/>
          </p:nvSpPr>
          <p:spPr bwMode="auto">
            <a:xfrm>
              <a:off x="825" y="294"/>
              <a:ext cx="807" cy="1424"/>
            </a:xfrm>
            <a:prstGeom prst="rect">
              <a:avLst/>
            </a:prstGeom>
            <a:blipFill dpi="0" rotWithShape="1">
              <a:blip r:embed="rId6"/>
              <a:srcRect/>
              <a:stretch>
                <a:fillRect r="-7874"/>
              </a:stretch>
            </a:blipFill>
            <a:ln w="6350" cmpd="sng">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grpSp>
      <p:sp>
        <p:nvSpPr>
          <p:cNvPr id="7" name="Oval 9">
            <a:extLst>
              <a:ext uri="{FF2B5EF4-FFF2-40B4-BE49-F238E27FC236}">
                <a16:creationId xmlns="" xmlns:a16="http://schemas.microsoft.com/office/drawing/2014/main" id="{0A6AB967-E240-4426-A492-2487E30BF2E9}"/>
              </a:ext>
            </a:extLst>
          </p:cNvPr>
          <p:cNvSpPr>
            <a:spLocks noChangeArrowheads="1"/>
          </p:cNvSpPr>
          <p:nvPr/>
        </p:nvSpPr>
        <p:spPr bwMode="auto">
          <a:xfrm>
            <a:off x="7360606" y="2305559"/>
            <a:ext cx="709456" cy="705331"/>
          </a:xfrm>
          <a:prstGeom prst="ellipse">
            <a:avLst/>
          </a:prstGeom>
          <a:solidFill>
            <a:srgbClr val="BFBFBF"/>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4</a:t>
            </a:r>
          </a:p>
        </p:txBody>
      </p:sp>
      <p:sp>
        <p:nvSpPr>
          <p:cNvPr id="8" name="Oval 10">
            <a:extLst>
              <a:ext uri="{FF2B5EF4-FFF2-40B4-BE49-F238E27FC236}">
                <a16:creationId xmlns="" xmlns:a16="http://schemas.microsoft.com/office/drawing/2014/main" id="{F462E0EB-B7DE-4C31-B2EC-B024770C218B}"/>
              </a:ext>
            </a:extLst>
          </p:cNvPr>
          <p:cNvSpPr>
            <a:spLocks noChangeArrowheads="1"/>
          </p:cNvSpPr>
          <p:nvPr/>
        </p:nvSpPr>
        <p:spPr bwMode="auto">
          <a:xfrm>
            <a:off x="7362668" y="3520295"/>
            <a:ext cx="709456" cy="705331"/>
          </a:xfrm>
          <a:prstGeom prst="ellipse">
            <a:avLst/>
          </a:prstGeom>
          <a:solidFill>
            <a:srgbClr val="36475C"/>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5</a:t>
            </a:r>
          </a:p>
        </p:txBody>
      </p:sp>
      <p:sp>
        <p:nvSpPr>
          <p:cNvPr id="9" name="Oval 11">
            <a:extLst>
              <a:ext uri="{FF2B5EF4-FFF2-40B4-BE49-F238E27FC236}">
                <a16:creationId xmlns="" xmlns:a16="http://schemas.microsoft.com/office/drawing/2014/main" id="{7F1C36AD-D84C-4F9F-9488-5FA1E1FCC0B2}"/>
              </a:ext>
            </a:extLst>
          </p:cNvPr>
          <p:cNvSpPr>
            <a:spLocks noChangeArrowheads="1"/>
          </p:cNvSpPr>
          <p:nvPr/>
        </p:nvSpPr>
        <p:spPr bwMode="auto">
          <a:xfrm>
            <a:off x="7362668" y="4720596"/>
            <a:ext cx="709456" cy="705331"/>
          </a:xfrm>
          <a:prstGeom prst="ellipse">
            <a:avLst/>
          </a:prstGeom>
          <a:solidFill>
            <a:srgbClr val="BFBFBF"/>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6</a:t>
            </a:r>
          </a:p>
        </p:txBody>
      </p:sp>
      <p:sp>
        <p:nvSpPr>
          <p:cNvPr id="10" name="Rectangle 12">
            <a:extLst>
              <a:ext uri="{FF2B5EF4-FFF2-40B4-BE49-F238E27FC236}">
                <a16:creationId xmlns="" xmlns:a16="http://schemas.microsoft.com/office/drawing/2014/main" id="{4F7FBBDD-05A2-4FB0-B6C7-5A0C7821C2E6}"/>
              </a:ext>
            </a:extLst>
          </p:cNvPr>
          <p:cNvSpPr>
            <a:spLocks noChangeArrowheads="1"/>
          </p:cNvSpPr>
          <p:nvPr/>
        </p:nvSpPr>
        <p:spPr bwMode="auto">
          <a:xfrm>
            <a:off x="8278361" y="2322057"/>
            <a:ext cx="3180178" cy="67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过去的一年中，财务部认真的完成了总经办交办的各项事宜。比如融资手续的办理，公司证照的变更、年检、办理，与各大厂商的业务资料等及临时交办的各项事宜。</a:t>
            </a:r>
          </a:p>
        </p:txBody>
      </p:sp>
      <p:sp>
        <p:nvSpPr>
          <p:cNvPr id="11" name="Rectangle 13">
            <a:extLst>
              <a:ext uri="{FF2B5EF4-FFF2-40B4-BE49-F238E27FC236}">
                <a16:creationId xmlns="" xmlns:a16="http://schemas.microsoft.com/office/drawing/2014/main" id="{2B8C2205-1AF4-44BA-A737-99BC86FBD071}"/>
              </a:ext>
            </a:extLst>
          </p:cNvPr>
          <p:cNvSpPr>
            <a:spLocks noChangeArrowheads="1"/>
          </p:cNvSpPr>
          <p:nvPr/>
        </p:nvSpPr>
        <p:spPr bwMode="auto">
          <a:xfrm>
            <a:off x="8278361" y="3518233"/>
            <a:ext cx="3180178" cy="67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过去的一年中，财务部认真的完成了总经办交办的各项事宜。比如融资手续的办理，公司证照的变更、年检、办理，与各大厂商的业务资料等及临时交办的各项事宜。</a:t>
            </a:r>
          </a:p>
        </p:txBody>
      </p:sp>
      <p:sp>
        <p:nvSpPr>
          <p:cNvPr id="12" name="Rectangle 14">
            <a:extLst>
              <a:ext uri="{FF2B5EF4-FFF2-40B4-BE49-F238E27FC236}">
                <a16:creationId xmlns="" xmlns:a16="http://schemas.microsoft.com/office/drawing/2014/main" id="{EF03FD5B-CC15-4226-BF12-CFD5DC0D1181}"/>
              </a:ext>
            </a:extLst>
          </p:cNvPr>
          <p:cNvSpPr>
            <a:spLocks noChangeArrowheads="1"/>
          </p:cNvSpPr>
          <p:nvPr/>
        </p:nvSpPr>
        <p:spPr bwMode="auto">
          <a:xfrm>
            <a:off x="8278361" y="4730908"/>
            <a:ext cx="3180178" cy="67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过去的一年中，财务部认真的完成了总经办交办的各项事宜。比如融资手续的办理，公司证照的变更、年检、办理，与各大厂商的业务资料等及临时交办的各项事宜。</a:t>
            </a:r>
          </a:p>
        </p:txBody>
      </p:sp>
      <p:sp>
        <p:nvSpPr>
          <p:cNvPr id="13" name="Oval 15">
            <a:extLst>
              <a:ext uri="{FF2B5EF4-FFF2-40B4-BE49-F238E27FC236}">
                <a16:creationId xmlns="" xmlns:a16="http://schemas.microsoft.com/office/drawing/2014/main" id="{84B070BF-498E-4938-BCB2-3FC386F5AD5E}"/>
              </a:ext>
            </a:extLst>
          </p:cNvPr>
          <p:cNvSpPr>
            <a:spLocks noChangeArrowheads="1"/>
          </p:cNvSpPr>
          <p:nvPr/>
        </p:nvSpPr>
        <p:spPr bwMode="auto">
          <a:xfrm>
            <a:off x="3821576" y="2305559"/>
            <a:ext cx="709456" cy="705331"/>
          </a:xfrm>
          <a:prstGeom prst="ellipse">
            <a:avLst/>
          </a:prstGeom>
          <a:solidFill>
            <a:srgbClr val="36475C"/>
          </a:solidFill>
          <a:ln>
            <a:noFill/>
          </a:ln>
        </p:spPr>
        <p:txBody>
          <a:bodyPr/>
          <a:lstStyle/>
          <a:p>
            <a:pPr algn="ctr"/>
            <a:r>
              <a:rPr lang="zh-CN" altLang="zh-CN" b="1" dirty="0">
                <a:solidFill>
                  <a:schemeClr val="bg1"/>
                </a:solidFill>
                <a:latin typeface="微软雅黑" panose="020B0503020204020204" charset="-122"/>
                <a:ea typeface="微软雅黑" panose="020B0503020204020204" charset="-122"/>
                <a:cs typeface="+mn-ea"/>
                <a:sym typeface="微软雅黑" panose="020B0503020204020204" charset="-122"/>
              </a:rPr>
              <a:t>1</a:t>
            </a:r>
          </a:p>
        </p:txBody>
      </p:sp>
      <p:sp>
        <p:nvSpPr>
          <p:cNvPr id="14" name="Oval 16">
            <a:extLst>
              <a:ext uri="{FF2B5EF4-FFF2-40B4-BE49-F238E27FC236}">
                <a16:creationId xmlns="" xmlns:a16="http://schemas.microsoft.com/office/drawing/2014/main" id="{DE096D9A-9B05-47A5-92CC-6C1E3DAB6032}"/>
              </a:ext>
            </a:extLst>
          </p:cNvPr>
          <p:cNvSpPr>
            <a:spLocks noChangeArrowheads="1"/>
          </p:cNvSpPr>
          <p:nvPr/>
        </p:nvSpPr>
        <p:spPr bwMode="auto">
          <a:xfrm>
            <a:off x="3823637" y="3520295"/>
            <a:ext cx="709456" cy="705331"/>
          </a:xfrm>
          <a:prstGeom prst="ellipse">
            <a:avLst/>
          </a:prstGeom>
          <a:solidFill>
            <a:srgbClr val="BFBFBF"/>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2</a:t>
            </a:r>
          </a:p>
        </p:txBody>
      </p:sp>
      <p:sp>
        <p:nvSpPr>
          <p:cNvPr id="15" name="Oval 17">
            <a:extLst>
              <a:ext uri="{FF2B5EF4-FFF2-40B4-BE49-F238E27FC236}">
                <a16:creationId xmlns="" xmlns:a16="http://schemas.microsoft.com/office/drawing/2014/main" id="{4B9E9D7F-7D66-41C6-BED2-03056EE99857}"/>
              </a:ext>
            </a:extLst>
          </p:cNvPr>
          <p:cNvSpPr>
            <a:spLocks noChangeArrowheads="1"/>
          </p:cNvSpPr>
          <p:nvPr/>
        </p:nvSpPr>
        <p:spPr bwMode="auto">
          <a:xfrm>
            <a:off x="3823637" y="4720596"/>
            <a:ext cx="709456" cy="705331"/>
          </a:xfrm>
          <a:prstGeom prst="ellipse">
            <a:avLst/>
          </a:prstGeom>
          <a:solidFill>
            <a:srgbClr val="36475C"/>
          </a:solidFill>
          <a:ln>
            <a:noFill/>
          </a:ln>
        </p:spPr>
        <p:txBody>
          <a:bodyPr/>
          <a:lstStyle/>
          <a:p>
            <a:pPr algn="ctr"/>
            <a:r>
              <a:rPr lang="zh-CN" altLang="zh-CN" b="1">
                <a:solidFill>
                  <a:schemeClr val="bg1"/>
                </a:solidFill>
                <a:latin typeface="微软雅黑" panose="020B0503020204020204" charset="-122"/>
                <a:ea typeface="微软雅黑" panose="020B0503020204020204" charset="-122"/>
                <a:cs typeface="+mn-ea"/>
                <a:sym typeface="微软雅黑" panose="020B0503020204020204" charset="-122"/>
              </a:rPr>
              <a:t>3</a:t>
            </a:r>
          </a:p>
        </p:txBody>
      </p:sp>
      <p:sp>
        <p:nvSpPr>
          <p:cNvPr id="16" name="Rectangle 18">
            <a:extLst>
              <a:ext uri="{FF2B5EF4-FFF2-40B4-BE49-F238E27FC236}">
                <a16:creationId xmlns="" xmlns:a16="http://schemas.microsoft.com/office/drawing/2014/main" id="{365AD3CA-FC73-4BED-97A0-E60CB2C75F11}"/>
              </a:ext>
            </a:extLst>
          </p:cNvPr>
          <p:cNvSpPr>
            <a:spLocks noChangeArrowheads="1"/>
          </p:cNvSpPr>
          <p:nvPr/>
        </p:nvSpPr>
        <p:spPr bwMode="auto">
          <a:xfrm>
            <a:off x="433098" y="2322057"/>
            <a:ext cx="3180178" cy="67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algn="r"/>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过去的一年中，财务部认真的完成了总经办交办的各项事宜。比如融资手续的办理，公司证照的变更、年检、办理，与各大厂商的业务资料等及临时交办的各项事宜。</a:t>
            </a:r>
          </a:p>
        </p:txBody>
      </p:sp>
      <p:sp>
        <p:nvSpPr>
          <p:cNvPr id="17" name="Rectangle 19">
            <a:extLst>
              <a:ext uri="{FF2B5EF4-FFF2-40B4-BE49-F238E27FC236}">
                <a16:creationId xmlns="" xmlns:a16="http://schemas.microsoft.com/office/drawing/2014/main" id="{3B51005A-3196-469D-A592-36E2A88E6AFE}"/>
              </a:ext>
            </a:extLst>
          </p:cNvPr>
          <p:cNvSpPr>
            <a:spLocks noChangeArrowheads="1"/>
          </p:cNvSpPr>
          <p:nvPr/>
        </p:nvSpPr>
        <p:spPr bwMode="auto">
          <a:xfrm>
            <a:off x="433098" y="3518232"/>
            <a:ext cx="3180178" cy="839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algn="r"/>
            <a:r>
              <a:rPr lang="en-US" altLang="zh-CN"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We have many PowerPoint </a:t>
            </a:r>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templates</a:t>
            </a:r>
            <a:r>
              <a:rPr lang="en-US" altLang="zh-CN"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 that has been specifically designed to help anyone that is stepping into the world of PowerPoint for the very first time. </a:t>
            </a:r>
            <a:endPar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p:txBody>
      </p:sp>
      <p:sp>
        <p:nvSpPr>
          <p:cNvPr id="18" name="Rectangle 20">
            <a:extLst>
              <a:ext uri="{FF2B5EF4-FFF2-40B4-BE49-F238E27FC236}">
                <a16:creationId xmlns="" xmlns:a16="http://schemas.microsoft.com/office/drawing/2014/main" id="{36E51148-E666-490F-A510-87FE464DF54B}"/>
              </a:ext>
            </a:extLst>
          </p:cNvPr>
          <p:cNvSpPr>
            <a:spLocks noChangeArrowheads="1"/>
          </p:cNvSpPr>
          <p:nvPr/>
        </p:nvSpPr>
        <p:spPr bwMode="auto">
          <a:xfrm>
            <a:off x="433098" y="4730908"/>
            <a:ext cx="3180178" cy="679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r>
              <a:rPr lang="zh-CN" altLang="en-US"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这里填写标题</a:t>
            </a:r>
            <a:endParaRPr lang="en-US" altLang="zh-CN" sz="1299" b="1"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algn="r"/>
            <a:r>
              <a:rPr lang="zh-CN" altLang="en-US" sz="1039" dirty="0">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过去的一年中，财务部认真的完成了总经办交办的各项事宜。比如融资手续的办理，公司证照的变更、年检、办理，与各大厂商的业务资料等及临时交办的各项事宜。</a:t>
            </a:r>
          </a:p>
        </p:txBody>
      </p:sp>
    </p:spTree>
    <p:extLst>
      <p:ext uri="{BB962C8B-B14F-4D97-AF65-F5344CB8AC3E}">
        <p14:creationId xmlns:p14="http://schemas.microsoft.com/office/powerpoint/2010/main" val="70799546"/>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0-#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1+#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p:cTn id="57" dur="500" fill="hold"/>
                                        <p:tgtEl>
                                          <p:spTgt spid="8"/>
                                        </p:tgtEl>
                                        <p:attrNameLst>
                                          <p:attrName>ppt_w</p:attrName>
                                        </p:attrNameLst>
                                      </p:cBhvr>
                                      <p:tavLst>
                                        <p:tav tm="0">
                                          <p:val>
                                            <p:fltVal val="0"/>
                                          </p:val>
                                        </p:tav>
                                        <p:tav tm="100000">
                                          <p:val>
                                            <p:strVal val="#ppt_w"/>
                                          </p:val>
                                        </p:tav>
                                      </p:tavLst>
                                    </p:anim>
                                    <p:anim calcmode="lin" valueType="num">
                                      <p:cBhvr>
                                        <p:cTn id="58" dur="500" fill="hold"/>
                                        <p:tgtEl>
                                          <p:spTgt spid="8"/>
                                        </p:tgtEl>
                                        <p:attrNameLst>
                                          <p:attrName>ppt_h</p:attrName>
                                        </p:attrNameLst>
                                      </p:cBhvr>
                                      <p:tavLst>
                                        <p:tav tm="0">
                                          <p:val>
                                            <p:fltVal val="0"/>
                                          </p:val>
                                        </p:tav>
                                        <p:tav tm="100000">
                                          <p:val>
                                            <p:strVal val="#ppt_h"/>
                                          </p:val>
                                        </p:tav>
                                      </p:tavLst>
                                    </p:anim>
                                    <p:animEffect transition="in" filter="fade">
                                      <p:cBhvr>
                                        <p:cTn id="59" dur="500"/>
                                        <p:tgtEl>
                                          <p:spTgt spid="8"/>
                                        </p:tgtEl>
                                      </p:cBhvr>
                                    </p:animEffect>
                                  </p:childTnLst>
                                </p:cTn>
                              </p:par>
                            </p:childTnLst>
                          </p:cTn>
                        </p:par>
                        <p:par>
                          <p:cTn id="60" fill="hold">
                            <p:stCondLst>
                              <p:cond delay="5500"/>
                            </p:stCondLst>
                            <p:childTnLst>
                              <p:par>
                                <p:cTn id="61" presetID="2" presetClass="entr" presetSubtype="2"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1+#ppt_w/2"/>
                                          </p:val>
                                        </p:tav>
                                        <p:tav tm="100000">
                                          <p:val>
                                            <p:strVal val="#ppt_x"/>
                                          </p:val>
                                        </p:tav>
                                      </p:tavLst>
                                    </p:anim>
                                    <p:anim calcmode="lin" valueType="num">
                                      <p:cBhvr additive="base">
                                        <p:cTn id="64" dur="500" fill="hold"/>
                                        <p:tgtEl>
                                          <p:spTgt spid="11"/>
                                        </p:tgtEl>
                                        <p:attrNameLst>
                                          <p:attrName>ppt_y</p:attrName>
                                        </p:attrNameLst>
                                      </p:cBhvr>
                                      <p:tavLst>
                                        <p:tav tm="0">
                                          <p:val>
                                            <p:strVal val="#ppt_y"/>
                                          </p:val>
                                        </p:tav>
                                        <p:tav tm="100000">
                                          <p:val>
                                            <p:strVal val="#ppt_y"/>
                                          </p:val>
                                        </p:tav>
                                      </p:tavLst>
                                    </p:anim>
                                  </p:childTnLst>
                                </p:cTn>
                              </p:par>
                            </p:childTnLst>
                          </p:cTn>
                        </p:par>
                        <p:par>
                          <p:cTn id="65" fill="hold">
                            <p:stCondLst>
                              <p:cond delay="6000"/>
                            </p:stCondLst>
                            <p:childTnLst>
                              <p:par>
                                <p:cTn id="66" presetID="53" presetClass="entr" presetSubtype="16" fill="hold" grpId="0" nodeType="afterEffect">
                                  <p:stCondLst>
                                    <p:cond delay="0"/>
                                  </p:stCondLst>
                                  <p:childTnLst>
                                    <p:set>
                                      <p:cBhvr>
                                        <p:cTn id="67" dur="1" fill="hold">
                                          <p:stCondLst>
                                            <p:cond delay="0"/>
                                          </p:stCondLst>
                                        </p:cTn>
                                        <p:tgtEl>
                                          <p:spTgt spid="9"/>
                                        </p:tgtEl>
                                        <p:attrNameLst>
                                          <p:attrName>style.visibility</p:attrName>
                                        </p:attrNameLst>
                                      </p:cBhvr>
                                      <p:to>
                                        <p:strVal val="visible"/>
                                      </p:to>
                                    </p:set>
                                    <p:anim calcmode="lin" valueType="num">
                                      <p:cBhvr>
                                        <p:cTn id="68" dur="500" fill="hold"/>
                                        <p:tgtEl>
                                          <p:spTgt spid="9"/>
                                        </p:tgtEl>
                                        <p:attrNameLst>
                                          <p:attrName>ppt_w</p:attrName>
                                        </p:attrNameLst>
                                      </p:cBhvr>
                                      <p:tavLst>
                                        <p:tav tm="0">
                                          <p:val>
                                            <p:fltVal val="0"/>
                                          </p:val>
                                        </p:tav>
                                        <p:tav tm="100000">
                                          <p:val>
                                            <p:strVal val="#ppt_w"/>
                                          </p:val>
                                        </p:tav>
                                      </p:tavLst>
                                    </p:anim>
                                    <p:anim calcmode="lin" valueType="num">
                                      <p:cBhvr>
                                        <p:cTn id="69" dur="500" fill="hold"/>
                                        <p:tgtEl>
                                          <p:spTgt spid="9"/>
                                        </p:tgtEl>
                                        <p:attrNameLst>
                                          <p:attrName>ppt_h</p:attrName>
                                        </p:attrNameLst>
                                      </p:cBhvr>
                                      <p:tavLst>
                                        <p:tav tm="0">
                                          <p:val>
                                            <p:fltVal val="0"/>
                                          </p:val>
                                        </p:tav>
                                        <p:tav tm="100000">
                                          <p:val>
                                            <p:strVal val="#ppt_h"/>
                                          </p:val>
                                        </p:tav>
                                      </p:tavLst>
                                    </p:anim>
                                    <p:animEffect transition="in" filter="fade">
                                      <p:cBhvr>
                                        <p:cTn id="70" dur="500"/>
                                        <p:tgtEl>
                                          <p:spTgt spid="9"/>
                                        </p:tgtEl>
                                      </p:cBhvr>
                                    </p:animEffect>
                                  </p:childTnLst>
                                </p:cTn>
                              </p:par>
                            </p:childTnLst>
                          </p:cTn>
                        </p:par>
                        <p:par>
                          <p:cTn id="71" fill="hold">
                            <p:stCondLst>
                              <p:cond delay="6500"/>
                            </p:stCondLst>
                            <p:childTnLst>
                              <p:par>
                                <p:cTn id="72" presetID="2" presetClass="entr" presetSubtype="2"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fill="hold"/>
                                        <p:tgtEl>
                                          <p:spTgt spid="12"/>
                                        </p:tgtEl>
                                        <p:attrNameLst>
                                          <p:attrName>ppt_x</p:attrName>
                                        </p:attrNameLst>
                                      </p:cBhvr>
                                      <p:tavLst>
                                        <p:tav tm="0">
                                          <p:val>
                                            <p:strVal val="1+#ppt_w/2"/>
                                          </p:val>
                                        </p:tav>
                                        <p:tav tm="100000">
                                          <p:val>
                                            <p:strVal val="#ppt_x"/>
                                          </p:val>
                                        </p:tav>
                                      </p:tavLst>
                                    </p:anim>
                                    <p:anim calcmode="lin" valueType="num">
                                      <p:cBhvr additive="base">
                                        <p:cTn id="7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animBg="1"/>
      <p:bldP spid="14" grpId="0" animBg="1"/>
      <p:bldP spid="15"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明年计划</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20" name="Freeform 107">
            <a:extLst>
              <a:ext uri="{FF2B5EF4-FFF2-40B4-BE49-F238E27FC236}">
                <a16:creationId xmlns="" xmlns:a16="http://schemas.microsoft.com/office/drawing/2014/main" id="{EEF08BA5-7B17-40C3-B749-5D2F1BD43F7C}"/>
              </a:ext>
            </a:extLst>
          </p:cNvPr>
          <p:cNvSpPr>
            <a:spLocks/>
          </p:cNvSpPr>
          <p:nvPr/>
        </p:nvSpPr>
        <p:spPr bwMode="auto">
          <a:xfrm>
            <a:off x="5097557" y="4581714"/>
            <a:ext cx="1175828" cy="1256945"/>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3478" tIns="61738" rIns="123478" bIns="61738"/>
          <a:lstStyle/>
          <a:p>
            <a:pPr defTabSz="1234896">
              <a:defRPr/>
            </a:pPr>
            <a:endParaRPr lang="zh-CN" altLang="en-US" sz="2296">
              <a:solidFill>
                <a:prstClr val="black"/>
              </a:solidFill>
              <a:effectLst>
                <a:outerShdw blurRad="60007" dist="310007" dir="7680000" sy="30000" kx="1300200" algn="ctr" rotWithShape="0">
                  <a:prstClr val="black">
                    <a:alpha val="32000"/>
                  </a:prstClr>
                </a:outerShdw>
              </a:effectLst>
            </a:endParaRPr>
          </a:p>
        </p:txBody>
      </p:sp>
      <p:grpSp>
        <p:nvGrpSpPr>
          <p:cNvPr id="23" name="组合 22">
            <a:extLst>
              <a:ext uri="{FF2B5EF4-FFF2-40B4-BE49-F238E27FC236}">
                <a16:creationId xmlns="" xmlns:a16="http://schemas.microsoft.com/office/drawing/2014/main" id="{A4A83A74-F0C4-4C2C-8E6F-007CE7AE23A9}"/>
              </a:ext>
            </a:extLst>
          </p:cNvPr>
          <p:cNvGrpSpPr/>
          <p:nvPr/>
        </p:nvGrpSpPr>
        <p:grpSpPr>
          <a:xfrm>
            <a:off x="4317972" y="1987007"/>
            <a:ext cx="4100330" cy="3851652"/>
            <a:chOff x="3249281" y="1495055"/>
            <a:chExt cx="3213613" cy="3018713"/>
          </a:xfrm>
        </p:grpSpPr>
        <p:sp>
          <p:nvSpPr>
            <p:cNvPr id="25" name="Freeform 104">
              <a:extLst>
                <a:ext uri="{FF2B5EF4-FFF2-40B4-BE49-F238E27FC236}">
                  <a16:creationId xmlns="" xmlns:a16="http://schemas.microsoft.com/office/drawing/2014/main" id="{35F6977C-AFD3-46C8-AF21-0913990DBBA6}"/>
                </a:ext>
              </a:extLst>
            </p:cNvPr>
            <p:cNvSpPr>
              <a:spLocks/>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36475C"/>
            </a:solidFill>
            <a:ln>
              <a:noFill/>
            </a:ln>
            <a:extLst/>
          </p:spPr>
          <p:txBody>
            <a:bodyPr lIns="123478" tIns="61738" rIns="123478" bIns="61738"/>
            <a:lstStyle/>
            <a:p>
              <a:pPr defTabSz="1234866"/>
              <a:endParaRPr lang="zh-CN" altLang="en-US" sz="2296" kern="0">
                <a:solidFill>
                  <a:sysClr val="windowText" lastClr="000000"/>
                </a:solidFill>
              </a:endParaRPr>
            </a:p>
          </p:txBody>
        </p:sp>
        <p:sp>
          <p:nvSpPr>
            <p:cNvPr id="26" name="Freeform 106">
              <a:extLst>
                <a:ext uri="{FF2B5EF4-FFF2-40B4-BE49-F238E27FC236}">
                  <a16:creationId xmlns="" xmlns:a16="http://schemas.microsoft.com/office/drawing/2014/main" id="{8C4AFDFE-2B44-463D-82B7-36B8175FEC1F}"/>
                </a:ext>
              </a:extLst>
            </p:cNvPr>
            <p:cNvSpPr>
              <a:spLocks/>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lIns="123478" tIns="61738" rIns="123478" bIns="61738"/>
            <a:lstStyle/>
            <a:p>
              <a:pPr defTabSz="1234866"/>
              <a:endParaRPr lang="zh-CN" altLang="en-US" sz="2296" kern="0">
                <a:solidFill>
                  <a:sysClr val="windowText" lastClr="000000"/>
                </a:solidFill>
              </a:endParaRPr>
            </a:p>
          </p:txBody>
        </p:sp>
        <p:sp>
          <p:nvSpPr>
            <p:cNvPr id="27" name="Freeform 108">
              <a:extLst>
                <a:ext uri="{FF2B5EF4-FFF2-40B4-BE49-F238E27FC236}">
                  <a16:creationId xmlns="" xmlns:a16="http://schemas.microsoft.com/office/drawing/2014/main" id="{011B56F7-1D55-4527-B7A6-FB21648B7FD9}"/>
                </a:ext>
              </a:extLst>
            </p:cNvPr>
            <p:cNvSpPr>
              <a:spLocks/>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36475C"/>
            </a:solidFill>
            <a:ln>
              <a:noFill/>
            </a:ln>
            <a:extLst/>
          </p:spPr>
          <p:txBody>
            <a:bodyPr lIns="123478" tIns="61738" rIns="123478" bIns="61738"/>
            <a:lstStyle/>
            <a:p>
              <a:pPr defTabSz="1234866"/>
              <a:endParaRPr lang="zh-CN" altLang="en-US" sz="2296" kern="0">
                <a:solidFill>
                  <a:sysClr val="windowText" lastClr="000000"/>
                </a:solidFill>
              </a:endParaRPr>
            </a:p>
          </p:txBody>
        </p:sp>
        <p:sp>
          <p:nvSpPr>
            <p:cNvPr id="28" name="Freeform 109">
              <a:extLst>
                <a:ext uri="{FF2B5EF4-FFF2-40B4-BE49-F238E27FC236}">
                  <a16:creationId xmlns="" xmlns:a16="http://schemas.microsoft.com/office/drawing/2014/main" id="{92BD6D68-2B76-4A5C-B281-FE2EFAD43059}"/>
                </a:ext>
              </a:extLst>
            </p:cNvPr>
            <p:cNvSpPr>
              <a:spLocks/>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lIns="123478" tIns="61738" rIns="123478" bIns="61738"/>
            <a:lstStyle/>
            <a:p>
              <a:pPr defTabSz="1234866"/>
              <a:endParaRPr lang="zh-CN" altLang="en-US" sz="2296" kern="0">
                <a:solidFill>
                  <a:sysClr val="windowText" lastClr="000000"/>
                </a:solidFill>
              </a:endParaRPr>
            </a:p>
          </p:txBody>
        </p:sp>
      </p:grpSp>
      <p:grpSp>
        <p:nvGrpSpPr>
          <p:cNvPr id="33" name="组合 32">
            <a:extLst>
              <a:ext uri="{FF2B5EF4-FFF2-40B4-BE49-F238E27FC236}">
                <a16:creationId xmlns="" xmlns:a16="http://schemas.microsoft.com/office/drawing/2014/main" id="{429C572D-A9D1-4D10-9556-A60A38B75DD6}"/>
              </a:ext>
            </a:extLst>
          </p:cNvPr>
          <p:cNvGrpSpPr/>
          <p:nvPr/>
        </p:nvGrpSpPr>
        <p:grpSpPr>
          <a:xfrm>
            <a:off x="8539104" y="2016783"/>
            <a:ext cx="2655308" cy="2010512"/>
            <a:chOff x="6591168" y="1518392"/>
            <a:chExt cx="2081084" cy="1575728"/>
          </a:xfrm>
        </p:grpSpPr>
        <p:sp>
          <p:nvSpPr>
            <p:cNvPr id="34" name="矩形 1">
              <a:extLst>
                <a:ext uri="{FF2B5EF4-FFF2-40B4-BE49-F238E27FC236}">
                  <a16:creationId xmlns="" xmlns:a16="http://schemas.microsoft.com/office/drawing/2014/main" id="{117DB69C-B124-4715-A8A7-98FB4F1CCED4}"/>
                </a:ext>
              </a:extLst>
            </p:cNvPr>
            <p:cNvSpPr>
              <a:spLocks noChangeArrowheads="1"/>
            </p:cNvSpPr>
            <p:nvPr/>
          </p:nvSpPr>
          <p:spPr bwMode="auto">
            <a:xfrm>
              <a:off x="6839278" y="1518392"/>
              <a:ext cx="1832974" cy="157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478" tIns="61738" rIns="123478" bIns="61738">
              <a:spAutoFit/>
            </a:bodyPr>
            <a:lstStyle/>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此处添加标题内容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zh-CN"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endParaRPr lang="zh-CN" altLang="zh-CN" sz="2042" dirty="0">
                <a:solidFill>
                  <a:schemeClr val="tx1">
                    <a:lumMod val="75000"/>
                    <a:lumOff val="25000"/>
                  </a:schemeClr>
                </a:solidFill>
                <a:latin typeface="微软雅黑" pitchFamily="34" charset="-122"/>
                <a:ea typeface="微软雅黑" pitchFamily="34" charset="-122"/>
              </a:endParaRPr>
            </a:p>
          </p:txBody>
        </p:sp>
        <p:sp>
          <p:nvSpPr>
            <p:cNvPr id="35" name="Freeform 11">
              <a:extLst>
                <a:ext uri="{FF2B5EF4-FFF2-40B4-BE49-F238E27FC236}">
                  <a16:creationId xmlns="" xmlns:a16="http://schemas.microsoft.com/office/drawing/2014/main" id="{E7E3877A-883F-45F1-B791-7D01933E85E2}"/>
                </a:ext>
              </a:extLst>
            </p:cNvPr>
            <p:cNvSpPr>
              <a:spLocks/>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lIns="123478" tIns="61738" rIns="123478" bIns="61738"/>
            <a:lstStyle/>
            <a:p>
              <a:pPr defTabSz="1234866"/>
              <a:endParaRPr lang="zh-CN" altLang="en-US" sz="2296" kern="0">
                <a:solidFill>
                  <a:schemeClr val="tx1">
                    <a:lumMod val="75000"/>
                    <a:lumOff val="25000"/>
                  </a:schemeClr>
                </a:solidFill>
              </a:endParaRPr>
            </a:p>
          </p:txBody>
        </p:sp>
      </p:grpSp>
      <p:grpSp>
        <p:nvGrpSpPr>
          <p:cNvPr id="36" name="组合 35">
            <a:extLst>
              <a:ext uri="{FF2B5EF4-FFF2-40B4-BE49-F238E27FC236}">
                <a16:creationId xmlns="" xmlns:a16="http://schemas.microsoft.com/office/drawing/2014/main" id="{D3082E2C-ADC8-42CD-940B-62BB8CDA25D1}"/>
              </a:ext>
            </a:extLst>
          </p:cNvPr>
          <p:cNvGrpSpPr/>
          <p:nvPr/>
        </p:nvGrpSpPr>
        <p:grpSpPr>
          <a:xfrm>
            <a:off x="2059123" y="2016783"/>
            <a:ext cx="2696221" cy="2010512"/>
            <a:chOff x="1512515" y="1518392"/>
            <a:chExt cx="2113151" cy="1575728"/>
          </a:xfrm>
        </p:grpSpPr>
        <p:sp>
          <p:nvSpPr>
            <p:cNvPr id="37" name="矩形 1">
              <a:extLst>
                <a:ext uri="{FF2B5EF4-FFF2-40B4-BE49-F238E27FC236}">
                  <a16:creationId xmlns="" xmlns:a16="http://schemas.microsoft.com/office/drawing/2014/main" id="{976A9B98-C9EF-4B7B-9E04-F7EAB11614A9}"/>
                </a:ext>
              </a:extLst>
            </p:cNvPr>
            <p:cNvSpPr>
              <a:spLocks noChangeArrowheads="1"/>
            </p:cNvSpPr>
            <p:nvPr/>
          </p:nvSpPr>
          <p:spPr bwMode="auto">
            <a:xfrm>
              <a:off x="1792692" y="1518392"/>
              <a:ext cx="1832974" cy="157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478" tIns="61738" rIns="123478" bIns="61738">
              <a:spAutoFit/>
            </a:bodyPr>
            <a:lstStyle/>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此处添加标题内容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zh-CN"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endParaRPr lang="zh-CN" altLang="zh-CN" sz="2042" dirty="0">
                <a:solidFill>
                  <a:schemeClr val="tx1">
                    <a:lumMod val="75000"/>
                    <a:lumOff val="25000"/>
                  </a:schemeClr>
                </a:solidFill>
                <a:latin typeface="微软雅黑" pitchFamily="34" charset="-122"/>
                <a:ea typeface="微软雅黑" pitchFamily="34" charset="-122"/>
              </a:endParaRPr>
            </a:p>
          </p:txBody>
        </p:sp>
        <p:grpSp>
          <p:nvGrpSpPr>
            <p:cNvPr id="38" name="组合 122">
              <a:extLst>
                <a:ext uri="{FF2B5EF4-FFF2-40B4-BE49-F238E27FC236}">
                  <a16:creationId xmlns="" xmlns:a16="http://schemas.microsoft.com/office/drawing/2014/main" id="{FE38BAB3-6EE0-4E70-9A26-A807A2C6D6A1}"/>
                </a:ext>
              </a:extLst>
            </p:cNvPr>
            <p:cNvGrpSpPr>
              <a:grpSpLocks/>
            </p:cNvGrpSpPr>
            <p:nvPr/>
          </p:nvGrpSpPr>
          <p:grpSpPr bwMode="auto">
            <a:xfrm>
              <a:off x="1512515" y="1635075"/>
              <a:ext cx="204226" cy="203358"/>
              <a:chOff x="3889445" y="2973091"/>
              <a:chExt cx="319708" cy="324921"/>
            </a:xfrm>
          </p:grpSpPr>
          <p:sp>
            <p:nvSpPr>
              <p:cNvPr id="39" name="Rectangle 12">
                <a:extLst>
                  <a:ext uri="{FF2B5EF4-FFF2-40B4-BE49-F238E27FC236}">
                    <a16:creationId xmlns="" xmlns:a16="http://schemas.microsoft.com/office/drawing/2014/main" id="{8644C01A-A91B-40F0-A885-77C3F5590253}"/>
                  </a:ext>
                </a:extLst>
              </p:cNvPr>
              <p:cNvSpPr>
                <a:spLocks noChangeArrowheads="1"/>
              </p:cNvSpPr>
              <p:nvPr/>
            </p:nvSpPr>
            <p:spPr bwMode="auto">
              <a:xfrm>
                <a:off x="3889445" y="3006104"/>
                <a:ext cx="128578" cy="126841"/>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40" name="Rectangle 13">
                <a:extLst>
                  <a:ext uri="{FF2B5EF4-FFF2-40B4-BE49-F238E27FC236}">
                    <a16:creationId xmlns="" xmlns:a16="http://schemas.microsoft.com/office/drawing/2014/main" id="{FF05D8D0-17CC-4A19-AC1F-4BF7A70133D8}"/>
                  </a:ext>
                </a:extLst>
              </p:cNvPr>
              <p:cNvSpPr>
                <a:spLocks noChangeArrowheads="1"/>
              </p:cNvSpPr>
              <p:nvPr/>
            </p:nvSpPr>
            <p:spPr bwMode="auto">
              <a:xfrm>
                <a:off x="4049299" y="2973091"/>
                <a:ext cx="159854" cy="159854"/>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41" name="Rectangle 14">
                <a:extLst>
                  <a:ext uri="{FF2B5EF4-FFF2-40B4-BE49-F238E27FC236}">
                    <a16:creationId xmlns="" xmlns:a16="http://schemas.microsoft.com/office/drawing/2014/main" id="{C0DB58A1-DA99-404A-9A08-D19C2CFBFD11}"/>
                  </a:ext>
                </a:extLst>
              </p:cNvPr>
              <p:cNvSpPr>
                <a:spLocks noChangeArrowheads="1"/>
              </p:cNvSpPr>
              <p:nvPr/>
            </p:nvSpPr>
            <p:spPr bwMode="auto">
              <a:xfrm>
                <a:off x="3889445" y="3171171"/>
                <a:ext cx="128578" cy="126841"/>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42" name="Rectangle 15">
                <a:extLst>
                  <a:ext uri="{FF2B5EF4-FFF2-40B4-BE49-F238E27FC236}">
                    <a16:creationId xmlns="" xmlns:a16="http://schemas.microsoft.com/office/drawing/2014/main" id="{E25A1C6C-B457-4A2F-96E7-ADFC60356FB6}"/>
                  </a:ext>
                </a:extLst>
              </p:cNvPr>
              <p:cNvSpPr>
                <a:spLocks noChangeArrowheads="1"/>
              </p:cNvSpPr>
              <p:nvPr/>
            </p:nvSpPr>
            <p:spPr bwMode="auto">
              <a:xfrm>
                <a:off x="4049299" y="3171171"/>
                <a:ext cx="126841" cy="126841"/>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grpSp>
      </p:grpSp>
      <p:grpSp>
        <p:nvGrpSpPr>
          <p:cNvPr id="43" name="组合 42">
            <a:extLst>
              <a:ext uri="{FF2B5EF4-FFF2-40B4-BE49-F238E27FC236}">
                <a16:creationId xmlns="" xmlns:a16="http://schemas.microsoft.com/office/drawing/2014/main" id="{59CE7B99-13BC-4BE2-9F33-31D4E2B1A905}"/>
              </a:ext>
            </a:extLst>
          </p:cNvPr>
          <p:cNvGrpSpPr/>
          <p:nvPr/>
        </p:nvGrpSpPr>
        <p:grpSpPr>
          <a:xfrm>
            <a:off x="8577867" y="4052138"/>
            <a:ext cx="2616543" cy="2010512"/>
            <a:chOff x="6621549" y="3113591"/>
            <a:chExt cx="2050703" cy="1575728"/>
          </a:xfrm>
        </p:grpSpPr>
        <p:sp>
          <p:nvSpPr>
            <p:cNvPr id="44" name="矩形 1">
              <a:extLst>
                <a:ext uri="{FF2B5EF4-FFF2-40B4-BE49-F238E27FC236}">
                  <a16:creationId xmlns="" xmlns:a16="http://schemas.microsoft.com/office/drawing/2014/main" id="{D1F39571-90AA-42A4-8BF7-BEF9388B7D17}"/>
                </a:ext>
              </a:extLst>
            </p:cNvPr>
            <p:cNvSpPr>
              <a:spLocks noChangeArrowheads="1"/>
            </p:cNvSpPr>
            <p:nvPr/>
          </p:nvSpPr>
          <p:spPr bwMode="auto">
            <a:xfrm>
              <a:off x="6839278" y="3113591"/>
              <a:ext cx="1832974" cy="157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478" tIns="61738" rIns="123478" bIns="61738">
              <a:spAutoFit/>
            </a:bodyPr>
            <a:lstStyle/>
            <a:p>
              <a:pPr algn="just" defTabSz="1234866">
                <a:lnSpc>
                  <a:spcPct val="150000"/>
                </a:lnSpc>
              </a:pPr>
              <a:r>
                <a:rPr lang="zh-CN" altLang="en-US" sz="2042" kern="0" dirty="0">
                  <a:solidFill>
                    <a:schemeClr val="tx1">
                      <a:lumMod val="75000"/>
                      <a:lumOff val="25000"/>
                    </a:schemeClr>
                  </a:solidFill>
                  <a:latin typeface="微软雅黑" pitchFamily="34" charset="-122"/>
                  <a:ea typeface="微软雅黑" pitchFamily="34" charset="-122"/>
                </a:rPr>
                <a:t>此处添加标题内容</a:t>
              </a:r>
              <a:endParaRPr lang="en-US" altLang="zh-CN" sz="2042" kern="0" dirty="0">
                <a:solidFill>
                  <a:schemeClr val="tx1">
                    <a:lumMod val="75000"/>
                    <a:lumOff val="25000"/>
                  </a:schemeClr>
                </a:solidFill>
                <a:latin typeface="微软雅黑" pitchFamily="34" charset="-122"/>
                <a:ea typeface="微软雅黑" pitchFamily="34" charset="-122"/>
              </a:endParaRPr>
            </a:p>
            <a:p>
              <a:pPr algn="just" defTabSz="1234866">
                <a:lnSpc>
                  <a:spcPct val="150000"/>
                </a:lnSpc>
              </a:pPr>
              <a:r>
                <a:rPr lang="zh-CN" altLang="en-US" sz="2042" kern="0" dirty="0">
                  <a:solidFill>
                    <a:schemeClr val="tx1">
                      <a:lumMod val="75000"/>
                      <a:lumOff val="25000"/>
                    </a:schemeClr>
                  </a:solidFill>
                  <a:latin typeface="微软雅黑" pitchFamily="34" charset="-122"/>
                  <a:ea typeface="微软雅黑" pitchFamily="34" charset="-122"/>
                </a:rPr>
                <a:t>点击此处添加内容</a:t>
              </a:r>
              <a:endParaRPr lang="en-US" altLang="zh-CN" sz="2042" kern="0" dirty="0">
                <a:solidFill>
                  <a:schemeClr val="tx1">
                    <a:lumMod val="75000"/>
                    <a:lumOff val="25000"/>
                  </a:schemeClr>
                </a:solidFill>
                <a:latin typeface="微软雅黑" pitchFamily="34" charset="-122"/>
                <a:ea typeface="微软雅黑" pitchFamily="34" charset="-122"/>
              </a:endParaRPr>
            </a:p>
            <a:p>
              <a:pPr algn="just" defTabSz="1234866">
                <a:lnSpc>
                  <a:spcPct val="150000"/>
                </a:lnSpc>
              </a:pPr>
              <a:r>
                <a:rPr lang="zh-CN" altLang="en-US" sz="2042" kern="0" dirty="0">
                  <a:solidFill>
                    <a:schemeClr val="tx1">
                      <a:lumMod val="75000"/>
                      <a:lumOff val="25000"/>
                    </a:schemeClr>
                  </a:solidFill>
                  <a:latin typeface="微软雅黑" pitchFamily="34" charset="-122"/>
                  <a:ea typeface="微软雅黑" pitchFamily="34" charset="-122"/>
                </a:rPr>
                <a:t>点击此处添加内容</a:t>
              </a:r>
              <a:endParaRPr lang="zh-CN" altLang="zh-CN" sz="2042" kern="0" dirty="0">
                <a:solidFill>
                  <a:schemeClr val="tx1">
                    <a:lumMod val="75000"/>
                    <a:lumOff val="25000"/>
                  </a:schemeClr>
                </a:solidFill>
                <a:latin typeface="微软雅黑" pitchFamily="34" charset="-122"/>
                <a:ea typeface="微软雅黑" pitchFamily="34" charset="-122"/>
              </a:endParaRPr>
            </a:p>
            <a:p>
              <a:pPr algn="just" defTabSz="1234866">
                <a:lnSpc>
                  <a:spcPct val="150000"/>
                </a:lnSpc>
              </a:pPr>
              <a:endParaRPr lang="zh-CN" altLang="zh-CN" sz="2042" kern="0" dirty="0">
                <a:solidFill>
                  <a:schemeClr val="tx1">
                    <a:lumMod val="75000"/>
                    <a:lumOff val="25000"/>
                  </a:schemeClr>
                </a:solidFill>
              </a:endParaRPr>
            </a:p>
          </p:txBody>
        </p:sp>
        <p:grpSp>
          <p:nvGrpSpPr>
            <p:cNvPr id="45" name="组合 13321">
              <a:extLst>
                <a:ext uri="{FF2B5EF4-FFF2-40B4-BE49-F238E27FC236}">
                  <a16:creationId xmlns="" xmlns:a16="http://schemas.microsoft.com/office/drawing/2014/main" id="{04647801-F68F-4294-9716-D001096D9EA2}"/>
                </a:ext>
              </a:extLst>
            </p:cNvPr>
            <p:cNvGrpSpPr>
              <a:grpSpLocks/>
            </p:cNvGrpSpPr>
            <p:nvPr/>
          </p:nvGrpSpPr>
          <p:grpSpPr bwMode="auto">
            <a:xfrm>
              <a:off x="6621549" y="3253608"/>
              <a:ext cx="224480" cy="220028"/>
              <a:chOff x="1057275" y="3008313"/>
              <a:chExt cx="368300" cy="368300"/>
            </a:xfrm>
          </p:grpSpPr>
          <p:sp>
            <p:nvSpPr>
              <p:cNvPr id="46" name="Freeform 11">
                <a:extLst>
                  <a:ext uri="{FF2B5EF4-FFF2-40B4-BE49-F238E27FC236}">
                    <a16:creationId xmlns="" xmlns:a16="http://schemas.microsoft.com/office/drawing/2014/main" id="{241FC00D-D65B-4E82-B84B-DCEE9B9C98FF}"/>
                  </a:ext>
                </a:extLst>
              </p:cNvPr>
              <p:cNvSpPr>
                <a:spLocks/>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47" name="Freeform 12">
                <a:extLst>
                  <a:ext uri="{FF2B5EF4-FFF2-40B4-BE49-F238E27FC236}">
                    <a16:creationId xmlns="" xmlns:a16="http://schemas.microsoft.com/office/drawing/2014/main" id="{F409FD08-3BD2-42DE-B37D-082AAC0E5835}"/>
                  </a:ext>
                </a:extLst>
              </p:cNvPr>
              <p:cNvSpPr>
                <a:spLocks/>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grpSp>
      </p:grpSp>
      <p:grpSp>
        <p:nvGrpSpPr>
          <p:cNvPr id="48" name="组合 47">
            <a:extLst>
              <a:ext uri="{FF2B5EF4-FFF2-40B4-BE49-F238E27FC236}">
                <a16:creationId xmlns="" xmlns:a16="http://schemas.microsoft.com/office/drawing/2014/main" id="{E4DDF3BD-3264-47A6-AD01-A4A90CE018CA}"/>
              </a:ext>
            </a:extLst>
          </p:cNvPr>
          <p:cNvGrpSpPr/>
          <p:nvPr/>
        </p:nvGrpSpPr>
        <p:grpSpPr>
          <a:xfrm>
            <a:off x="2106498" y="4054264"/>
            <a:ext cx="2648847" cy="1539055"/>
            <a:chOff x="1549646" y="3115259"/>
            <a:chExt cx="2076020" cy="1206227"/>
          </a:xfrm>
        </p:grpSpPr>
        <p:sp>
          <p:nvSpPr>
            <p:cNvPr id="49" name="矩形 1">
              <a:extLst>
                <a:ext uri="{FF2B5EF4-FFF2-40B4-BE49-F238E27FC236}">
                  <a16:creationId xmlns="" xmlns:a16="http://schemas.microsoft.com/office/drawing/2014/main" id="{A9B5347E-A6AC-402E-AAD8-FB8C02348E27}"/>
                </a:ext>
              </a:extLst>
            </p:cNvPr>
            <p:cNvSpPr>
              <a:spLocks noChangeArrowheads="1"/>
            </p:cNvSpPr>
            <p:nvPr/>
          </p:nvSpPr>
          <p:spPr bwMode="auto">
            <a:xfrm>
              <a:off x="1792692" y="3115259"/>
              <a:ext cx="1832974" cy="1206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3478" tIns="61738" rIns="123478" bIns="61738">
              <a:spAutoFit/>
            </a:bodyPr>
            <a:lstStyle/>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此处添加标题内容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en-US" altLang="zh-CN" sz="2042" dirty="0">
                <a:solidFill>
                  <a:schemeClr val="tx1">
                    <a:lumMod val="75000"/>
                    <a:lumOff val="25000"/>
                  </a:schemeClr>
                </a:solidFill>
                <a:latin typeface="微软雅黑" pitchFamily="34" charset="-122"/>
                <a:ea typeface="微软雅黑" pitchFamily="34" charset="-122"/>
              </a:endParaRPr>
            </a:p>
            <a:p>
              <a:pPr algn="just" defTabSz="1234896">
                <a:lnSpc>
                  <a:spcPct val="150000"/>
                </a:lnSpc>
              </a:pPr>
              <a:r>
                <a:rPr lang="zh-CN" altLang="en-US" sz="2042" dirty="0">
                  <a:solidFill>
                    <a:schemeClr val="tx1">
                      <a:lumMod val="75000"/>
                      <a:lumOff val="25000"/>
                    </a:schemeClr>
                  </a:solidFill>
                  <a:latin typeface="微软雅黑" pitchFamily="34" charset="-122"/>
                  <a:ea typeface="微软雅黑" pitchFamily="34" charset="-122"/>
                </a:rPr>
                <a:t>点击此处添加内容</a:t>
              </a:r>
              <a:endParaRPr lang="zh-CN" altLang="zh-CN" sz="2042" dirty="0">
                <a:solidFill>
                  <a:schemeClr val="tx1">
                    <a:lumMod val="75000"/>
                    <a:lumOff val="25000"/>
                  </a:schemeClr>
                </a:solidFill>
                <a:latin typeface="微软雅黑" pitchFamily="34" charset="-122"/>
                <a:ea typeface="微软雅黑" pitchFamily="34" charset="-122"/>
              </a:endParaRPr>
            </a:p>
          </p:txBody>
        </p:sp>
        <p:grpSp>
          <p:nvGrpSpPr>
            <p:cNvPr id="50" name="组合 13322">
              <a:extLst>
                <a:ext uri="{FF2B5EF4-FFF2-40B4-BE49-F238E27FC236}">
                  <a16:creationId xmlns="" xmlns:a16="http://schemas.microsoft.com/office/drawing/2014/main" id="{8E86D824-FB77-4D64-AA56-E476985C920C}"/>
                </a:ext>
              </a:extLst>
            </p:cNvPr>
            <p:cNvGrpSpPr>
              <a:grpSpLocks/>
            </p:cNvGrpSpPr>
            <p:nvPr/>
          </p:nvGrpSpPr>
          <p:grpSpPr bwMode="auto">
            <a:xfrm>
              <a:off x="1549646" y="3215270"/>
              <a:ext cx="222792" cy="235030"/>
              <a:chOff x="1946500" y="2659080"/>
              <a:chExt cx="249236" cy="264850"/>
            </a:xfrm>
          </p:grpSpPr>
          <p:sp>
            <p:nvSpPr>
              <p:cNvPr id="51" name="Rectangle 13">
                <a:extLst>
                  <a:ext uri="{FF2B5EF4-FFF2-40B4-BE49-F238E27FC236}">
                    <a16:creationId xmlns="" xmlns:a16="http://schemas.microsoft.com/office/drawing/2014/main" id="{53F22184-7029-44CD-BD09-66D17F39572B}"/>
                  </a:ext>
                </a:extLst>
              </p:cNvPr>
              <p:cNvSpPr>
                <a:spLocks noChangeArrowheads="1"/>
              </p:cNvSpPr>
              <p:nvPr/>
            </p:nvSpPr>
            <p:spPr bwMode="auto">
              <a:xfrm>
                <a:off x="1946500" y="2712050"/>
                <a:ext cx="40474" cy="211880"/>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52" name="Rectangle 14">
                <a:extLst>
                  <a:ext uri="{FF2B5EF4-FFF2-40B4-BE49-F238E27FC236}">
                    <a16:creationId xmlns="" xmlns:a16="http://schemas.microsoft.com/office/drawing/2014/main" id="{34CDB5AA-D97E-4936-ADA6-82BE75171FAC}"/>
                  </a:ext>
                </a:extLst>
              </p:cNvPr>
              <p:cNvSpPr>
                <a:spLocks noChangeArrowheads="1"/>
              </p:cNvSpPr>
              <p:nvPr/>
            </p:nvSpPr>
            <p:spPr bwMode="auto">
              <a:xfrm>
                <a:off x="2016797" y="2679947"/>
                <a:ext cx="40474" cy="243983"/>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53" name="Rectangle 15">
                <a:extLst>
                  <a:ext uri="{FF2B5EF4-FFF2-40B4-BE49-F238E27FC236}">
                    <a16:creationId xmlns="" xmlns:a16="http://schemas.microsoft.com/office/drawing/2014/main" id="{6CB51DD4-B113-4534-B3A2-37115C4B81C7}"/>
                  </a:ext>
                </a:extLst>
              </p:cNvPr>
              <p:cNvSpPr>
                <a:spLocks noChangeArrowheads="1"/>
              </p:cNvSpPr>
              <p:nvPr/>
            </p:nvSpPr>
            <p:spPr bwMode="auto">
              <a:xfrm>
                <a:off x="2084964" y="2659080"/>
                <a:ext cx="42604" cy="264850"/>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sp>
            <p:nvSpPr>
              <p:cNvPr id="54" name="Rectangle 16">
                <a:extLst>
                  <a:ext uri="{FF2B5EF4-FFF2-40B4-BE49-F238E27FC236}">
                    <a16:creationId xmlns="" xmlns:a16="http://schemas.microsoft.com/office/drawing/2014/main" id="{FE669B58-63C1-4186-9DFF-1A929EDD9FDA}"/>
                  </a:ext>
                </a:extLst>
              </p:cNvPr>
              <p:cNvSpPr>
                <a:spLocks noChangeArrowheads="1"/>
              </p:cNvSpPr>
              <p:nvPr/>
            </p:nvSpPr>
            <p:spPr bwMode="auto">
              <a:xfrm>
                <a:off x="2155262" y="2790702"/>
                <a:ext cx="40474" cy="133228"/>
              </a:xfrm>
              <a:prstGeom prst="rect">
                <a:avLst/>
              </a:prstGeom>
              <a:solidFill>
                <a:srgbClr val="3647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1234866"/>
                <a:endParaRPr lang="zh-CN" altLang="en-US" sz="2296" kern="0">
                  <a:solidFill>
                    <a:schemeClr val="tx1">
                      <a:lumMod val="75000"/>
                      <a:lumOff val="25000"/>
                    </a:schemeClr>
                  </a:solidFill>
                </a:endParaRPr>
              </a:p>
            </p:txBody>
          </p:sp>
        </p:grpSp>
      </p:grpSp>
      <p:grpSp>
        <p:nvGrpSpPr>
          <p:cNvPr id="55" name="组合 54">
            <a:extLst>
              <a:ext uri="{FF2B5EF4-FFF2-40B4-BE49-F238E27FC236}">
                <a16:creationId xmlns="" xmlns:a16="http://schemas.microsoft.com/office/drawing/2014/main" id="{9A00E31F-980C-4C6D-B4FF-4141550FC4F9}"/>
              </a:ext>
            </a:extLst>
          </p:cNvPr>
          <p:cNvGrpSpPr/>
          <p:nvPr/>
        </p:nvGrpSpPr>
        <p:grpSpPr>
          <a:xfrm>
            <a:off x="2022308" y="2529344"/>
            <a:ext cx="8963006" cy="2930744"/>
            <a:chOff x="1451752" y="1920109"/>
            <a:chExt cx="7024712" cy="2296955"/>
          </a:xfrm>
        </p:grpSpPr>
        <p:sp>
          <p:nvSpPr>
            <p:cNvPr id="56" name="任意多边形 74">
              <a:extLst>
                <a:ext uri="{FF2B5EF4-FFF2-40B4-BE49-F238E27FC236}">
                  <a16:creationId xmlns="" xmlns:a16="http://schemas.microsoft.com/office/drawing/2014/main" id="{55049498-3A2C-48C0-AA11-FFD6BA1E26DE}"/>
                </a:ext>
              </a:extLst>
            </p:cNvPr>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123478" tIns="61738" rIns="123478" bIns="61738" anchor="ctr"/>
            <a:lstStyle/>
            <a:p>
              <a:pPr algn="ctr" defTabSz="1234866">
                <a:defRPr/>
              </a:pPr>
              <a:endParaRPr lang="zh-CN" altLang="en-US" sz="2296" kern="0">
                <a:solidFill>
                  <a:sysClr val="window" lastClr="FFFFFF"/>
                </a:solidFill>
              </a:endParaRPr>
            </a:p>
          </p:txBody>
        </p:sp>
        <p:sp>
          <p:nvSpPr>
            <p:cNvPr id="59" name="任意多边形 75">
              <a:extLst>
                <a:ext uri="{FF2B5EF4-FFF2-40B4-BE49-F238E27FC236}">
                  <a16:creationId xmlns="" xmlns:a16="http://schemas.microsoft.com/office/drawing/2014/main" id="{D95B2276-311C-41D9-BFE9-F9710D783F4B}"/>
                </a:ext>
              </a:extLst>
            </p:cNvPr>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123478" tIns="61738" rIns="123478" bIns="61738" anchor="ctr"/>
            <a:lstStyle/>
            <a:p>
              <a:pPr algn="ctr" defTabSz="1234866">
                <a:defRPr/>
              </a:pPr>
              <a:endParaRPr lang="zh-CN" altLang="en-US" sz="2296" kern="0">
                <a:solidFill>
                  <a:sysClr val="window" lastClr="FFFFFF"/>
                </a:solidFill>
              </a:endParaRPr>
            </a:p>
          </p:txBody>
        </p:sp>
        <p:sp>
          <p:nvSpPr>
            <p:cNvPr id="60" name="任意多边形 76">
              <a:extLst>
                <a:ext uri="{FF2B5EF4-FFF2-40B4-BE49-F238E27FC236}">
                  <a16:creationId xmlns="" xmlns:a16="http://schemas.microsoft.com/office/drawing/2014/main" id="{11EEA592-07CC-445D-B73E-2EA70A29B66E}"/>
                </a:ext>
              </a:extLst>
            </p:cNvPr>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123478" tIns="61738" rIns="123478" bIns="61738" anchor="ctr"/>
            <a:lstStyle/>
            <a:p>
              <a:pPr algn="ctr" defTabSz="1234866">
                <a:defRPr/>
              </a:pPr>
              <a:endParaRPr lang="zh-CN" altLang="en-US" sz="2296" kern="0">
                <a:solidFill>
                  <a:sysClr val="window" lastClr="FFFFFF"/>
                </a:solidFill>
              </a:endParaRPr>
            </a:p>
          </p:txBody>
        </p:sp>
        <p:sp>
          <p:nvSpPr>
            <p:cNvPr id="61" name="任意多边形 77">
              <a:extLst>
                <a:ext uri="{FF2B5EF4-FFF2-40B4-BE49-F238E27FC236}">
                  <a16:creationId xmlns="" xmlns:a16="http://schemas.microsoft.com/office/drawing/2014/main" id="{8A3AA0B1-7295-465E-BC25-C681B92C9AFE}"/>
                </a:ext>
              </a:extLst>
            </p:cNvPr>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123478" tIns="61738" rIns="123478" bIns="61738" anchor="ctr"/>
            <a:lstStyle/>
            <a:p>
              <a:pPr algn="ctr" defTabSz="1234866">
                <a:defRPr/>
              </a:pPr>
              <a:endParaRPr lang="zh-CN" altLang="en-US" sz="2296" kern="0">
                <a:solidFill>
                  <a:sysClr val="window" lastClr="FFFFFF"/>
                </a:solidFill>
              </a:endParaRPr>
            </a:p>
          </p:txBody>
        </p:sp>
        <p:sp>
          <p:nvSpPr>
            <p:cNvPr id="62" name="Oval 54">
              <a:extLst>
                <a:ext uri="{FF2B5EF4-FFF2-40B4-BE49-F238E27FC236}">
                  <a16:creationId xmlns="" xmlns:a16="http://schemas.microsoft.com/office/drawing/2014/main" id="{4500EB40-0191-4291-9D62-D2209BC82D14}"/>
                </a:ext>
              </a:extLst>
            </p:cNvPr>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23478" tIns="61738" rIns="123478" bIns="61738"/>
            <a:lstStyle/>
            <a:p>
              <a:pPr defTabSz="1234866">
                <a:defRPr/>
              </a:pPr>
              <a:endParaRPr lang="zh-CN" altLang="en-US" sz="2296" kern="0">
                <a:solidFill>
                  <a:sysClr val="windowText" lastClr="000000"/>
                </a:solidFill>
              </a:endParaRPr>
            </a:p>
          </p:txBody>
        </p:sp>
        <p:sp>
          <p:nvSpPr>
            <p:cNvPr id="63" name="Oval 54">
              <a:extLst>
                <a:ext uri="{FF2B5EF4-FFF2-40B4-BE49-F238E27FC236}">
                  <a16:creationId xmlns="" xmlns:a16="http://schemas.microsoft.com/office/drawing/2014/main" id="{F88F1CAC-648A-4491-BD7E-20742500C950}"/>
                </a:ext>
              </a:extLst>
            </p:cNvPr>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23478" tIns="61738" rIns="123478" bIns="61738"/>
            <a:lstStyle/>
            <a:p>
              <a:pPr defTabSz="1234866">
                <a:defRPr/>
              </a:pPr>
              <a:endParaRPr lang="zh-CN" altLang="en-US" sz="2296" kern="0">
                <a:solidFill>
                  <a:sysClr val="windowText" lastClr="000000"/>
                </a:solidFill>
              </a:endParaRPr>
            </a:p>
          </p:txBody>
        </p:sp>
        <p:sp>
          <p:nvSpPr>
            <p:cNvPr id="64" name="Oval 54">
              <a:extLst>
                <a:ext uri="{FF2B5EF4-FFF2-40B4-BE49-F238E27FC236}">
                  <a16:creationId xmlns="" xmlns:a16="http://schemas.microsoft.com/office/drawing/2014/main" id="{F4A2492F-6010-456A-BD75-2AE4C78BA847}"/>
                </a:ext>
              </a:extLst>
            </p:cNvPr>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23478" tIns="61738" rIns="123478" bIns="61738"/>
            <a:lstStyle/>
            <a:p>
              <a:pPr defTabSz="1234866">
                <a:defRPr/>
              </a:pPr>
              <a:endParaRPr lang="zh-CN" altLang="en-US" sz="2296" kern="0">
                <a:solidFill>
                  <a:sysClr val="windowText" lastClr="000000"/>
                </a:solidFill>
              </a:endParaRPr>
            </a:p>
          </p:txBody>
        </p:sp>
        <p:sp>
          <p:nvSpPr>
            <p:cNvPr id="65" name="Oval 54">
              <a:extLst>
                <a:ext uri="{FF2B5EF4-FFF2-40B4-BE49-F238E27FC236}">
                  <a16:creationId xmlns="" xmlns:a16="http://schemas.microsoft.com/office/drawing/2014/main" id="{4EBDF59B-AA76-4D27-B174-03DA15D5A95D}"/>
                </a:ext>
              </a:extLst>
            </p:cNvPr>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headEnd/>
              <a:tailEnd/>
            </a:ln>
            <a:effectLst>
              <a:outerShdw blurRad="63500" sx="102000" sy="102000" algn="ctr" rotWithShape="0">
                <a:prstClr val="black">
                  <a:alpha val="40000"/>
                </a:prstClr>
              </a:outerShdw>
            </a:effectLst>
          </p:spPr>
          <p:txBody>
            <a:bodyPr lIns="123478" tIns="61738" rIns="123478" bIns="61738"/>
            <a:lstStyle/>
            <a:p>
              <a:pPr defTabSz="1234866">
                <a:defRPr/>
              </a:pPr>
              <a:endParaRPr lang="zh-CN" altLang="en-US" sz="2296" kern="0">
                <a:solidFill>
                  <a:sysClr val="windowText" lastClr="000000"/>
                </a:solidFill>
              </a:endParaRPr>
            </a:p>
          </p:txBody>
        </p:sp>
      </p:grpSp>
    </p:spTree>
    <p:extLst>
      <p:ext uri="{BB962C8B-B14F-4D97-AF65-F5344CB8AC3E}">
        <p14:creationId xmlns:p14="http://schemas.microsoft.com/office/powerpoint/2010/main" val="1074826844"/>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inVertical)">
                                      <p:cBhvr>
                                        <p:cTn id="7" dur="500"/>
                                        <p:tgtEl>
                                          <p:spTgt spid="5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sp>
        <p:nvSpPr>
          <p:cNvPr id="57" name="_1"/>
          <p:cNvSpPr txBox="1">
            <a:spLocks noChangeArrowheads="1"/>
          </p:cNvSpPr>
          <p:nvPr/>
        </p:nvSpPr>
        <p:spPr bwMode="gray">
          <a:xfrm>
            <a:off x="3841337" y="50637"/>
            <a:ext cx="4512501" cy="60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3333" dirty="0">
                <a:solidFill>
                  <a:srgbClr val="303F52"/>
                </a:solidFill>
                <a:latin typeface="微软雅黑" panose="020B0503020204020204" pitchFamily="34" charset="-122"/>
                <a:ea typeface="微软雅黑" panose="020B0503020204020204" pitchFamily="34" charset="-122"/>
              </a:rPr>
              <a:t>明年计划</a:t>
            </a:r>
          </a:p>
        </p:txBody>
      </p:sp>
      <p:cxnSp>
        <p:nvCxnSpPr>
          <p:cNvPr id="58" name="_19"/>
          <p:cNvCxnSpPr/>
          <p:nvPr/>
        </p:nvCxnSpPr>
        <p:spPr>
          <a:xfrm>
            <a:off x="3256382" y="655867"/>
            <a:ext cx="5682409" cy="0"/>
          </a:xfrm>
          <a:prstGeom prst="line">
            <a:avLst/>
          </a:prstGeom>
          <a:ln w="9525">
            <a:solidFill>
              <a:srgbClr val="36475C"/>
            </a:solidFill>
            <a:prstDash val="solid"/>
          </a:ln>
        </p:spPr>
        <p:style>
          <a:lnRef idx="1">
            <a:schemeClr val="accent1"/>
          </a:lnRef>
          <a:fillRef idx="0">
            <a:schemeClr val="accent1"/>
          </a:fillRef>
          <a:effectRef idx="0">
            <a:schemeClr val="accent1"/>
          </a:effectRef>
          <a:fontRef idx="minor">
            <a:schemeClr val="tx1"/>
          </a:fontRef>
        </p:style>
      </p:cxnSp>
      <p:sp>
        <p:nvSpPr>
          <p:cNvPr id="4" name="Rectangle 6">
            <a:extLst>
              <a:ext uri="{FF2B5EF4-FFF2-40B4-BE49-F238E27FC236}">
                <a16:creationId xmlns="" xmlns:a16="http://schemas.microsoft.com/office/drawing/2014/main" id="{4DAD8467-1FC1-450E-B70F-1326F775B2E9}"/>
              </a:ext>
            </a:extLst>
          </p:cNvPr>
          <p:cNvSpPr>
            <a:spLocks noChangeArrowheads="1"/>
          </p:cNvSpPr>
          <p:nvPr/>
        </p:nvSpPr>
        <p:spPr bwMode="auto">
          <a:xfrm>
            <a:off x="1755080" y="1837399"/>
            <a:ext cx="2056184" cy="2056185"/>
          </a:xfrm>
          <a:prstGeom prst="rect">
            <a:avLst/>
          </a:prstGeom>
          <a:blipFill dpi="0" rotWithShape="1">
            <a:blip r:embed="rId5"/>
            <a:srcRect/>
            <a:stretch>
              <a:fillRect r="-503"/>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5" name="Rectangle 7">
            <a:extLst>
              <a:ext uri="{FF2B5EF4-FFF2-40B4-BE49-F238E27FC236}">
                <a16:creationId xmlns="" xmlns:a16="http://schemas.microsoft.com/office/drawing/2014/main" id="{72AC27C9-22D2-4C9F-8CFA-CEAB97F65953}"/>
              </a:ext>
            </a:extLst>
          </p:cNvPr>
          <p:cNvSpPr>
            <a:spLocks noChangeArrowheads="1"/>
          </p:cNvSpPr>
          <p:nvPr/>
        </p:nvSpPr>
        <p:spPr bwMode="auto">
          <a:xfrm>
            <a:off x="3858699" y="1837399"/>
            <a:ext cx="2056184" cy="2056185"/>
          </a:xfrm>
          <a:prstGeom prst="rect">
            <a:avLst/>
          </a:prstGeom>
          <a:solidFill>
            <a:srgbClr val="BFBFBF"/>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6" name="Rectangle 8">
            <a:extLst>
              <a:ext uri="{FF2B5EF4-FFF2-40B4-BE49-F238E27FC236}">
                <a16:creationId xmlns="" xmlns:a16="http://schemas.microsoft.com/office/drawing/2014/main" id="{75A7FC50-7E70-4F6C-9DEF-90365B96D2B0}"/>
              </a:ext>
            </a:extLst>
          </p:cNvPr>
          <p:cNvSpPr>
            <a:spLocks noChangeArrowheads="1"/>
          </p:cNvSpPr>
          <p:nvPr/>
        </p:nvSpPr>
        <p:spPr bwMode="auto">
          <a:xfrm>
            <a:off x="5960255" y="1837399"/>
            <a:ext cx="2058247" cy="2056185"/>
          </a:xfrm>
          <a:prstGeom prst="rect">
            <a:avLst/>
          </a:prstGeom>
          <a:blipFill dpi="0" rotWithShape="1">
            <a:blip r:embed="rId6"/>
            <a:srcRect/>
            <a:stretch>
              <a:fillRect b="-435"/>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7" name="Rectangle 9">
            <a:extLst>
              <a:ext uri="{FF2B5EF4-FFF2-40B4-BE49-F238E27FC236}">
                <a16:creationId xmlns="" xmlns:a16="http://schemas.microsoft.com/office/drawing/2014/main" id="{3DBAB906-675A-4CB8-86A7-D4FF4AAA11C1}"/>
              </a:ext>
            </a:extLst>
          </p:cNvPr>
          <p:cNvSpPr>
            <a:spLocks noChangeArrowheads="1"/>
          </p:cNvSpPr>
          <p:nvPr/>
        </p:nvSpPr>
        <p:spPr bwMode="auto">
          <a:xfrm>
            <a:off x="8063874" y="1837399"/>
            <a:ext cx="2056185" cy="2056185"/>
          </a:xfrm>
          <a:prstGeom prst="rect">
            <a:avLst/>
          </a:prstGeom>
          <a:solidFill>
            <a:srgbClr val="36475C"/>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8" name="Rectangle 10">
            <a:extLst>
              <a:ext uri="{FF2B5EF4-FFF2-40B4-BE49-F238E27FC236}">
                <a16:creationId xmlns="" xmlns:a16="http://schemas.microsoft.com/office/drawing/2014/main" id="{C9E8B7DA-6792-4F5E-A7EB-BBC692FD22CD}"/>
              </a:ext>
            </a:extLst>
          </p:cNvPr>
          <p:cNvSpPr>
            <a:spLocks noChangeArrowheads="1"/>
          </p:cNvSpPr>
          <p:nvPr/>
        </p:nvSpPr>
        <p:spPr bwMode="auto">
          <a:xfrm>
            <a:off x="1755080" y="3934833"/>
            <a:ext cx="2056184" cy="2056184"/>
          </a:xfrm>
          <a:prstGeom prst="rect">
            <a:avLst/>
          </a:prstGeom>
          <a:solidFill>
            <a:srgbClr val="36475C"/>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9" name="Rectangle 11">
            <a:extLst>
              <a:ext uri="{FF2B5EF4-FFF2-40B4-BE49-F238E27FC236}">
                <a16:creationId xmlns="" xmlns:a16="http://schemas.microsoft.com/office/drawing/2014/main" id="{C50D4A3F-705E-445F-AD1C-2EA6301E38F4}"/>
              </a:ext>
            </a:extLst>
          </p:cNvPr>
          <p:cNvSpPr>
            <a:spLocks noChangeArrowheads="1"/>
          </p:cNvSpPr>
          <p:nvPr/>
        </p:nvSpPr>
        <p:spPr bwMode="auto">
          <a:xfrm>
            <a:off x="3858699" y="3934833"/>
            <a:ext cx="2056184" cy="2056184"/>
          </a:xfrm>
          <a:prstGeom prst="rect">
            <a:avLst/>
          </a:prstGeom>
          <a:blipFill dpi="0" rotWithShape="1">
            <a:blip r:embed="rId7"/>
            <a:srcRect/>
            <a:stretch>
              <a:fillRect r="-167"/>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0" name="Rectangle 12">
            <a:extLst>
              <a:ext uri="{FF2B5EF4-FFF2-40B4-BE49-F238E27FC236}">
                <a16:creationId xmlns="" xmlns:a16="http://schemas.microsoft.com/office/drawing/2014/main" id="{E35F21C3-EA72-4B82-B282-755DFF5FAEE8}"/>
              </a:ext>
            </a:extLst>
          </p:cNvPr>
          <p:cNvSpPr>
            <a:spLocks noChangeArrowheads="1"/>
          </p:cNvSpPr>
          <p:nvPr/>
        </p:nvSpPr>
        <p:spPr bwMode="auto">
          <a:xfrm>
            <a:off x="5960255" y="3934833"/>
            <a:ext cx="2058247" cy="2056184"/>
          </a:xfrm>
          <a:prstGeom prst="rect">
            <a:avLst/>
          </a:prstGeom>
          <a:solidFill>
            <a:srgbClr val="BFBFBF"/>
          </a:solidFill>
          <a:ln>
            <a:noFill/>
          </a:ln>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1" name="Rectangle 13">
            <a:extLst>
              <a:ext uri="{FF2B5EF4-FFF2-40B4-BE49-F238E27FC236}">
                <a16:creationId xmlns="" xmlns:a16="http://schemas.microsoft.com/office/drawing/2014/main" id="{096BE1B9-327E-4E07-A870-4D24FEE63B2D}"/>
              </a:ext>
            </a:extLst>
          </p:cNvPr>
          <p:cNvSpPr>
            <a:spLocks noChangeArrowheads="1"/>
          </p:cNvSpPr>
          <p:nvPr/>
        </p:nvSpPr>
        <p:spPr bwMode="auto">
          <a:xfrm>
            <a:off x="8063874" y="3934833"/>
            <a:ext cx="2056185" cy="2056184"/>
          </a:xfrm>
          <a:prstGeom prst="rect">
            <a:avLst/>
          </a:prstGeom>
          <a:blipFill dpi="0" rotWithShape="1">
            <a:blip r:embed="rId8"/>
            <a:srcRect/>
            <a:stretch>
              <a:fillRect r="-503"/>
            </a:stretch>
          </a:blipFill>
          <a:ln>
            <a:noFill/>
          </a:ln>
        </p:spPr>
        <p:txBody>
          <a:bodyPr/>
          <a:lstStyle/>
          <a:p>
            <a:pPr>
              <a:buFont typeface="Arial" panose="020B0604020202020204" pitchFamily="34" charset="0"/>
              <a:buNone/>
              <a:defRPr/>
            </a:pPr>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2" name="Freeform 14">
            <a:extLst>
              <a:ext uri="{FF2B5EF4-FFF2-40B4-BE49-F238E27FC236}">
                <a16:creationId xmlns="" xmlns:a16="http://schemas.microsoft.com/office/drawing/2014/main" id="{517C6CDB-D5ED-4948-B649-32C066B47FFB}"/>
              </a:ext>
            </a:extLst>
          </p:cNvPr>
          <p:cNvSpPr>
            <a:spLocks noEditPoints="1"/>
          </p:cNvSpPr>
          <p:nvPr/>
        </p:nvSpPr>
        <p:spPr bwMode="auto">
          <a:xfrm>
            <a:off x="4551656" y="2034392"/>
            <a:ext cx="672333" cy="672333"/>
          </a:xfrm>
          <a:custGeom>
            <a:avLst/>
            <a:gdLst>
              <a:gd name="T0" fmla="*/ 258763 w 326"/>
              <a:gd name="T1" fmla="*/ 323850 h 326"/>
              <a:gd name="T2" fmla="*/ 130175 w 326"/>
              <a:gd name="T3" fmla="*/ 195263 h 326"/>
              <a:gd name="T4" fmla="*/ 193675 w 326"/>
              <a:gd name="T5" fmla="*/ 195263 h 326"/>
              <a:gd name="T6" fmla="*/ 193675 w 326"/>
              <a:gd name="T7" fmla="*/ 0 h 326"/>
              <a:gd name="T8" fmla="*/ 323850 w 326"/>
              <a:gd name="T9" fmla="*/ 0 h 326"/>
              <a:gd name="T10" fmla="*/ 323850 w 326"/>
              <a:gd name="T11" fmla="*/ 195263 h 326"/>
              <a:gd name="T12" fmla="*/ 388938 w 326"/>
              <a:gd name="T13" fmla="*/ 195263 h 326"/>
              <a:gd name="T14" fmla="*/ 258763 w 326"/>
              <a:gd name="T15" fmla="*/ 323850 h 326"/>
              <a:gd name="T16" fmla="*/ 436563 w 326"/>
              <a:gd name="T17" fmla="*/ 161925 h 326"/>
              <a:gd name="T18" fmla="*/ 398463 w 326"/>
              <a:gd name="T19" fmla="*/ 161925 h 326"/>
              <a:gd name="T20" fmla="*/ 479425 w 326"/>
              <a:gd name="T21" fmla="*/ 323850 h 326"/>
              <a:gd name="T22" fmla="*/ 388938 w 326"/>
              <a:gd name="T23" fmla="*/ 323850 h 326"/>
              <a:gd name="T24" fmla="*/ 323850 w 326"/>
              <a:gd name="T25" fmla="*/ 420688 h 326"/>
              <a:gd name="T26" fmla="*/ 193675 w 326"/>
              <a:gd name="T27" fmla="*/ 420688 h 326"/>
              <a:gd name="T28" fmla="*/ 130175 w 326"/>
              <a:gd name="T29" fmla="*/ 323850 h 326"/>
              <a:gd name="T30" fmla="*/ 34925 w 326"/>
              <a:gd name="T31" fmla="*/ 323850 h 326"/>
              <a:gd name="T32" fmla="*/ 115888 w 326"/>
              <a:gd name="T33" fmla="*/ 161925 h 326"/>
              <a:gd name="T34" fmla="*/ 80963 w 326"/>
              <a:gd name="T35" fmla="*/ 161925 h 326"/>
              <a:gd name="T36" fmla="*/ 0 w 326"/>
              <a:gd name="T37" fmla="*/ 323850 h 326"/>
              <a:gd name="T38" fmla="*/ 0 w 326"/>
              <a:gd name="T39" fmla="*/ 517525 h 326"/>
              <a:gd name="T40" fmla="*/ 517525 w 326"/>
              <a:gd name="T41" fmla="*/ 517525 h 326"/>
              <a:gd name="T42" fmla="*/ 517525 w 326"/>
              <a:gd name="T43" fmla="*/ 323850 h 326"/>
              <a:gd name="T44" fmla="*/ 436563 w 326"/>
              <a:gd name="T45" fmla="*/ 161925 h 3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26" h="326">
                <a:moveTo>
                  <a:pt x="163" y="204"/>
                </a:moveTo>
                <a:lnTo>
                  <a:pt x="82" y="123"/>
                </a:lnTo>
                <a:lnTo>
                  <a:pt x="122" y="123"/>
                </a:lnTo>
                <a:lnTo>
                  <a:pt x="122" y="0"/>
                </a:lnTo>
                <a:lnTo>
                  <a:pt x="204" y="0"/>
                </a:lnTo>
                <a:lnTo>
                  <a:pt x="204" y="123"/>
                </a:lnTo>
                <a:lnTo>
                  <a:pt x="245" y="123"/>
                </a:lnTo>
                <a:lnTo>
                  <a:pt x="163" y="204"/>
                </a:lnTo>
                <a:close/>
                <a:moveTo>
                  <a:pt x="275" y="102"/>
                </a:moveTo>
                <a:lnTo>
                  <a:pt x="251" y="102"/>
                </a:lnTo>
                <a:lnTo>
                  <a:pt x="302" y="204"/>
                </a:lnTo>
                <a:lnTo>
                  <a:pt x="245" y="204"/>
                </a:lnTo>
                <a:lnTo>
                  <a:pt x="204" y="265"/>
                </a:lnTo>
                <a:lnTo>
                  <a:pt x="122" y="265"/>
                </a:lnTo>
                <a:lnTo>
                  <a:pt x="82" y="204"/>
                </a:lnTo>
                <a:lnTo>
                  <a:pt x="22" y="204"/>
                </a:lnTo>
                <a:lnTo>
                  <a:pt x="73" y="102"/>
                </a:lnTo>
                <a:lnTo>
                  <a:pt x="51" y="102"/>
                </a:lnTo>
                <a:lnTo>
                  <a:pt x="0" y="204"/>
                </a:lnTo>
                <a:lnTo>
                  <a:pt x="0" y="326"/>
                </a:lnTo>
                <a:lnTo>
                  <a:pt x="326" y="326"/>
                </a:lnTo>
                <a:lnTo>
                  <a:pt x="326" y="204"/>
                </a:lnTo>
                <a:lnTo>
                  <a:pt x="275"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3" name="Rectangle 15">
            <a:extLst>
              <a:ext uri="{FF2B5EF4-FFF2-40B4-BE49-F238E27FC236}">
                <a16:creationId xmlns="" xmlns:a16="http://schemas.microsoft.com/office/drawing/2014/main" id="{1E7ED1F7-73FD-4059-815B-75A1F0586469}"/>
              </a:ext>
            </a:extLst>
          </p:cNvPr>
          <p:cNvSpPr>
            <a:spLocks noChangeArrowheads="1"/>
          </p:cNvSpPr>
          <p:nvPr/>
        </p:nvSpPr>
        <p:spPr bwMode="auto">
          <a:xfrm>
            <a:off x="6865637" y="4618488"/>
            <a:ext cx="210362" cy="41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4" name="Freeform 16">
            <a:extLst>
              <a:ext uri="{FF2B5EF4-FFF2-40B4-BE49-F238E27FC236}">
                <a16:creationId xmlns="" xmlns:a16="http://schemas.microsoft.com/office/drawing/2014/main" id="{5A599D24-2AEE-4159-8CA6-5F1E67BA73EF}"/>
              </a:ext>
            </a:extLst>
          </p:cNvPr>
          <p:cNvSpPr/>
          <p:nvPr/>
        </p:nvSpPr>
        <p:spPr bwMode="auto">
          <a:xfrm>
            <a:off x="6781079" y="4113208"/>
            <a:ext cx="420724" cy="125804"/>
          </a:xfrm>
          <a:custGeom>
            <a:avLst/>
            <a:gdLst>
              <a:gd name="T0" fmla="*/ 32385 w 120"/>
              <a:gd name="T1" fmla="*/ 32279 h 36"/>
              <a:gd name="T2" fmla="*/ 291465 w 120"/>
              <a:gd name="T3" fmla="*/ 32279 h 36"/>
              <a:gd name="T4" fmla="*/ 291465 w 120"/>
              <a:gd name="T5" fmla="*/ 96837 h 36"/>
              <a:gd name="T6" fmla="*/ 323850 w 120"/>
              <a:gd name="T7" fmla="*/ 96837 h 36"/>
              <a:gd name="T8" fmla="*/ 323850 w 120"/>
              <a:gd name="T9" fmla="*/ 32279 h 36"/>
              <a:gd name="T10" fmla="*/ 291465 w 120"/>
              <a:gd name="T11" fmla="*/ 0 h 36"/>
              <a:gd name="T12" fmla="*/ 32385 w 120"/>
              <a:gd name="T13" fmla="*/ 0 h 36"/>
              <a:gd name="T14" fmla="*/ 0 w 120"/>
              <a:gd name="T15" fmla="*/ 32279 h 36"/>
              <a:gd name="T16" fmla="*/ 0 w 120"/>
              <a:gd name="T17" fmla="*/ 96837 h 36"/>
              <a:gd name="T18" fmla="*/ 32385 w 120"/>
              <a:gd name="T19" fmla="*/ 96837 h 36"/>
              <a:gd name="T20" fmla="*/ 32385 w 120"/>
              <a:gd name="T21" fmla="*/ 3227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0" h="36">
                <a:moveTo>
                  <a:pt x="12" y="12"/>
                </a:moveTo>
                <a:cubicBezTo>
                  <a:pt x="108" y="12"/>
                  <a:pt x="108" y="12"/>
                  <a:pt x="108" y="12"/>
                </a:cubicBezTo>
                <a:cubicBezTo>
                  <a:pt x="108" y="36"/>
                  <a:pt x="108" y="36"/>
                  <a:pt x="108" y="36"/>
                </a:cubicBezTo>
                <a:cubicBezTo>
                  <a:pt x="120" y="36"/>
                  <a:pt x="120" y="36"/>
                  <a:pt x="120" y="36"/>
                </a:cubicBezTo>
                <a:cubicBezTo>
                  <a:pt x="120" y="12"/>
                  <a:pt x="120" y="12"/>
                  <a:pt x="120" y="12"/>
                </a:cubicBezTo>
                <a:cubicBezTo>
                  <a:pt x="120" y="5"/>
                  <a:pt x="114" y="0"/>
                  <a:pt x="108" y="0"/>
                </a:cubicBezTo>
                <a:cubicBezTo>
                  <a:pt x="12" y="0"/>
                  <a:pt x="12" y="0"/>
                  <a:pt x="12" y="0"/>
                </a:cubicBezTo>
                <a:cubicBezTo>
                  <a:pt x="5" y="0"/>
                  <a:pt x="0" y="5"/>
                  <a:pt x="0" y="12"/>
                </a:cubicBezTo>
                <a:cubicBezTo>
                  <a:pt x="0" y="36"/>
                  <a:pt x="0" y="36"/>
                  <a:pt x="0" y="36"/>
                </a:cubicBezTo>
                <a:cubicBezTo>
                  <a:pt x="12" y="36"/>
                  <a:pt x="12" y="36"/>
                  <a:pt x="12" y="36"/>
                </a:cubicBezTo>
                <a:lnTo>
                  <a:pt x="1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5" name="Rectangle 17">
            <a:extLst>
              <a:ext uri="{FF2B5EF4-FFF2-40B4-BE49-F238E27FC236}">
                <a16:creationId xmlns="" xmlns:a16="http://schemas.microsoft.com/office/drawing/2014/main" id="{28086CDE-443B-4A20-91B8-DDD672DF86BF}"/>
              </a:ext>
            </a:extLst>
          </p:cNvPr>
          <p:cNvSpPr>
            <a:spLocks noChangeArrowheads="1"/>
          </p:cNvSpPr>
          <p:nvPr/>
        </p:nvSpPr>
        <p:spPr bwMode="auto">
          <a:xfrm>
            <a:off x="6865637" y="4533932"/>
            <a:ext cx="251609" cy="4124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6" name="Freeform 18">
            <a:extLst>
              <a:ext uri="{FF2B5EF4-FFF2-40B4-BE49-F238E27FC236}">
                <a16:creationId xmlns="" xmlns:a16="http://schemas.microsoft.com/office/drawing/2014/main" id="{DDB89697-8017-46EE-8318-E678182E06BC}"/>
              </a:ext>
            </a:extLst>
          </p:cNvPr>
          <p:cNvSpPr>
            <a:spLocks noEditPoints="1"/>
          </p:cNvSpPr>
          <p:nvPr/>
        </p:nvSpPr>
        <p:spPr bwMode="auto">
          <a:xfrm>
            <a:off x="6655275" y="4282322"/>
            <a:ext cx="672333" cy="503219"/>
          </a:xfrm>
          <a:custGeom>
            <a:avLst/>
            <a:gdLst>
              <a:gd name="T0" fmla="*/ 485180 w 192"/>
              <a:gd name="T1" fmla="*/ 0 h 144"/>
              <a:gd name="T2" fmla="*/ 32345 w 192"/>
              <a:gd name="T3" fmla="*/ 0 h 144"/>
              <a:gd name="T4" fmla="*/ 0 w 192"/>
              <a:gd name="T5" fmla="*/ 32279 h 144"/>
              <a:gd name="T6" fmla="*/ 0 w 192"/>
              <a:gd name="T7" fmla="*/ 225954 h 144"/>
              <a:gd name="T8" fmla="*/ 32345 w 192"/>
              <a:gd name="T9" fmla="*/ 258233 h 144"/>
              <a:gd name="T10" fmla="*/ 97036 w 192"/>
              <a:gd name="T11" fmla="*/ 258233 h 144"/>
              <a:gd name="T12" fmla="*/ 97036 w 192"/>
              <a:gd name="T13" fmla="*/ 355071 h 144"/>
              <a:gd name="T14" fmla="*/ 129381 w 192"/>
              <a:gd name="T15" fmla="*/ 387350 h 144"/>
              <a:gd name="T16" fmla="*/ 388144 w 192"/>
              <a:gd name="T17" fmla="*/ 387350 h 144"/>
              <a:gd name="T18" fmla="*/ 420489 w 192"/>
              <a:gd name="T19" fmla="*/ 355071 h 144"/>
              <a:gd name="T20" fmla="*/ 420489 w 192"/>
              <a:gd name="T21" fmla="*/ 258233 h 144"/>
              <a:gd name="T22" fmla="*/ 485180 w 192"/>
              <a:gd name="T23" fmla="*/ 258233 h 144"/>
              <a:gd name="T24" fmla="*/ 517525 w 192"/>
              <a:gd name="T25" fmla="*/ 225954 h 144"/>
              <a:gd name="T26" fmla="*/ 517525 w 192"/>
              <a:gd name="T27" fmla="*/ 32279 h 144"/>
              <a:gd name="T28" fmla="*/ 485180 w 192"/>
              <a:gd name="T29" fmla="*/ 0 h 144"/>
              <a:gd name="T30" fmla="*/ 388144 w 192"/>
              <a:gd name="T31" fmla="*/ 355071 h 144"/>
              <a:gd name="T32" fmla="*/ 129381 w 192"/>
              <a:gd name="T33" fmla="*/ 355071 h 144"/>
              <a:gd name="T34" fmla="*/ 129381 w 192"/>
              <a:gd name="T35" fmla="*/ 161396 h 144"/>
              <a:gd name="T36" fmla="*/ 388144 w 192"/>
              <a:gd name="T37" fmla="*/ 161396 h 144"/>
              <a:gd name="T38" fmla="*/ 388144 w 192"/>
              <a:gd name="T39" fmla="*/ 355071 h 144"/>
              <a:gd name="T40" fmla="*/ 452834 w 192"/>
              <a:gd name="T41" fmla="*/ 96838 h 144"/>
              <a:gd name="T42" fmla="*/ 420489 w 192"/>
              <a:gd name="T43" fmla="*/ 64558 h 144"/>
              <a:gd name="T44" fmla="*/ 452834 w 192"/>
              <a:gd name="T45" fmla="*/ 32279 h 144"/>
              <a:gd name="T46" fmla="*/ 485180 w 192"/>
              <a:gd name="T47" fmla="*/ 64558 h 144"/>
              <a:gd name="T48" fmla="*/ 452834 w 192"/>
              <a:gd name="T49" fmla="*/ 96838 h 1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92" h="144">
                <a:moveTo>
                  <a:pt x="180" y="0"/>
                </a:moveTo>
                <a:cubicBezTo>
                  <a:pt x="12" y="0"/>
                  <a:pt x="12" y="0"/>
                  <a:pt x="12" y="0"/>
                </a:cubicBezTo>
                <a:cubicBezTo>
                  <a:pt x="5" y="0"/>
                  <a:pt x="0" y="5"/>
                  <a:pt x="0" y="12"/>
                </a:cubicBezTo>
                <a:cubicBezTo>
                  <a:pt x="0" y="84"/>
                  <a:pt x="0" y="84"/>
                  <a:pt x="0" y="84"/>
                </a:cubicBezTo>
                <a:cubicBezTo>
                  <a:pt x="0" y="90"/>
                  <a:pt x="5" y="96"/>
                  <a:pt x="12" y="96"/>
                </a:cubicBezTo>
                <a:cubicBezTo>
                  <a:pt x="36" y="96"/>
                  <a:pt x="36" y="96"/>
                  <a:pt x="36" y="96"/>
                </a:cubicBezTo>
                <a:cubicBezTo>
                  <a:pt x="36" y="132"/>
                  <a:pt x="36" y="132"/>
                  <a:pt x="36" y="132"/>
                </a:cubicBezTo>
                <a:cubicBezTo>
                  <a:pt x="36" y="138"/>
                  <a:pt x="41" y="144"/>
                  <a:pt x="48" y="144"/>
                </a:cubicBezTo>
                <a:cubicBezTo>
                  <a:pt x="144" y="144"/>
                  <a:pt x="144" y="144"/>
                  <a:pt x="144" y="144"/>
                </a:cubicBezTo>
                <a:cubicBezTo>
                  <a:pt x="150" y="144"/>
                  <a:pt x="156" y="138"/>
                  <a:pt x="156" y="132"/>
                </a:cubicBezTo>
                <a:cubicBezTo>
                  <a:pt x="156" y="96"/>
                  <a:pt x="156" y="96"/>
                  <a:pt x="156" y="96"/>
                </a:cubicBezTo>
                <a:cubicBezTo>
                  <a:pt x="180" y="96"/>
                  <a:pt x="180" y="96"/>
                  <a:pt x="180" y="96"/>
                </a:cubicBezTo>
                <a:cubicBezTo>
                  <a:pt x="186" y="96"/>
                  <a:pt x="192" y="90"/>
                  <a:pt x="192" y="84"/>
                </a:cubicBezTo>
                <a:cubicBezTo>
                  <a:pt x="192" y="12"/>
                  <a:pt x="192" y="12"/>
                  <a:pt x="192" y="12"/>
                </a:cubicBezTo>
                <a:cubicBezTo>
                  <a:pt x="192" y="5"/>
                  <a:pt x="186" y="0"/>
                  <a:pt x="180" y="0"/>
                </a:cubicBezTo>
                <a:close/>
                <a:moveTo>
                  <a:pt x="144" y="132"/>
                </a:moveTo>
                <a:cubicBezTo>
                  <a:pt x="48" y="132"/>
                  <a:pt x="48" y="132"/>
                  <a:pt x="48" y="132"/>
                </a:cubicBezTo>
                <a:cubicBezTo>
                  <a:pt x="48" y="60"/>
                  <a:pt x="48" y="60"/>
                  <a:pt x="48" y="60"/>
                </a:cubicBezTo>
                <a:cubicBezTo>
                  <a:pt x="144" y="60"/>
                  <a:pt x="144" y="60"/>
                  <a:pt x="144" y="60"/>
                </a:cubicBezTo>
                <a:lnTo>
                  <a:pt x="144" y="132"/>
                </a:lnTo>
                <a:close/>
                <a:moveTo>
                  <a:pt x="168" y="36"/>
                </a:moveTo>
                <a:cubicBezTo>
                  <a:pt x="161" y="36"/>
                  <a:pt x="156" y="30"/>
                  <a:pt x="156" y="24"/>
                </a:cubicBezTo>
                <a:cubicBezTo>
                  <a:pt x="156" y="17"/>
                  <a:pt x="161" y="12"/>
                  <a:pt x="168" y="12"/>
                </a:cubicBezTo>
                <a:cubicBezTo>
                  <a:pt x="174" y="12"/>
                  <a:pt x="180" y="17"/>
                  <a:pt x="180" y="24"/>
                </a:cubicBezTo>
                <a:cubicBezTo>
                  <a:pt x="180" y="30"/>
                  <a:pt x="174" y="36"/>
                  <a:pt x="168" y="3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17" name="Rectangle 19">
            <a:extLst>
              <a:ext uri="{FF2B5EF4-FFF2-40B4-BE49-F238E27FC236}">
                <a16:creationId xmlns="" xmlns:a16="http://schemas.microsoft.com/office/drawing/2014/main" id="{5BDB56DA-9A30-48E5-8919-4F34848E684A}"/>
              </a:ext>
            </a:extLst>
          </p:cNvPr>
          <p:cNvSpPr>
            <a:spLocks noChangeArrowheads="1"/>
          </p:cNvSpPr>
          <p:nvPr/>
        </p:nvSpPr>
        <p:spPr bwMode="auto">
          <a:xfrm>
            <a:off x="3833951" y="2826322"/>
            <a:ext cx="2105681" cy="971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zh-CN" altLang="en-US" sz="1039" dirty="0">
                <a:solidFill>
                  <a:schemeClr val="bg1"/>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p>
        </p:txBody>
      </p:sp>
      <p:sp>
        <p:nvSpPr>
          <p:cNvPr id="18" name="Rectangle 20">
            <a:extLst>
              <a:ext uri="{FF2B5EF4-FFF2-40B4-BE49-F238E27FC236}">
                <a16:creationId xmlns="" xmlns:a16="http://schemas.microsoft.com/office/drawing/2014/main" id="{576EEA17-887F-4890-81A8-C759162701DE}"/>
              </a:ext>
            </a:extLst>
          </p:cNvPr>
          <p:cNvSpPr>
            <a:spLocks noChangeArrowheads="1"/>
          </p:cNvSpPr>
          <p:nvPr/>
        </p:nvSpPr>
        <p:spPr bwMode="auto">
          <a:xfrm>
            <a:off x="5931382" y="4808698"/>
            <a:ext cx="2105682" cy="971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10000"/>
              </a:lnSpc>
            </a:pPr>
            <a:r>
              <a:rPr lang="zh-CN" altLang="en-US" sz="1039" dirty="0">
                <a:solidFill>
                  <a:schemeClr val="bg1"/>
                </a:solidFill>
                <a:latin typeface="微软雅黑" panose="020B0503020204020204" charset="-122"/>
                <a:ea typeface="微软雅黑" panose="020B0503020204020204" charset="-122"/>
                <a:cs typeface="+mn-ea"/>
                <a:sym typeface="微软雅黑" panose="020B0503020204020204" charset="-122"/>
              </a:rPr>
              <a:t>全力融入单位组织开展的各项业务技能活动，在领导的带领和同事们的帮助下挖掘了自己的潜力，增长了业务知识，开阔了自己的视野，提升了政治业务能力。</a:t>
            </a:r>
          </a:p>
        </p:txBody>
      </p:sp>
      <p:sp>
        <p:nvSpPr>
          <p:cNvPr id="19" name="Rectangle 21">
            <a:extLst>
              <a:ext uri="{FF2B5EF4-FFF2-40B4-BE49-F238E27FC236}">
                <a16:creationId xmlns="" xmlns:a16="http://schemas.microsoft.com/office/drawing/2014/main" id="{C33F5D30-1B29-45AA-BC7F-B684981ECCBD}"/>
              </a:ext>
            </a:extLst>
          </p:cNvPr>
          <p:cNvSpPr>
            <a:spLocks noChangeArrowheads="1"/>
          </p:cNvSpPr>
          <p:nvPr/>
        </p:nvSpPr>
        <p:spPr bwMode="auto">
          <a:xfrm>
            <a:off x="2181990" y="4456611"/>
            <a:ext cx="1192955" cy="65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37" b="1">
                <a:solidFill>
                  <a:schemeClr val="bg1"/>
                </a:solidFill>
                <a:latin typeface="微软雅黑" panose="020B0503020204020204" charset="-122"/>
                <a:ea typeface="微软雅黑" panose="020B0503020204020204" charset="-122"/>
                <a:cs typeface="+mn-ea"/>
                <a:sym typeface="微软雅黑" panose="020B0503020204020204" charset="-122"/>
              </a:rPr>
              <a:t>30%</a:t>
            </a:r>
          </a:p>
        </p:txBody>
      </p:sp>
      <p:sp>
        <p:nvSpPr>
          <p:cNvPr id="20" name="Line 22">
            <a:extLst>
              <a:ext uri="{FF2B5EF4-FFF2-40B4-BE49-F238E27FC236}">
                <a16:creationId xmlns="" xmlns:a16="http://schemas.microsoft.com/office/drawing/2014/main" id="{31CDA238-3C7F-46E1-920B-A269F7D0BB44}"/>
              </a:ext>
            </a:extLst>
          </p:cNvPr>
          <p:cNvSpPr>
            <a:spLocks noChangeShapeType="1"/>
          </p:cNvSpPr>
          <p:nvPr/>
        </p:nvSpPr>
        <p:spPr bwMode="auto">
          <a:xfrm>
            <a:off x="2103619" y="5110384"/>
            <a:ext cx="1404476"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1" name="Rectangle 23">
            <a:extLst>
              <a:ext uri="{FF2B5EF4-FFF2-40B4-BE49-F238E27FC236}">
                <a16:creationId xmlns="" xmlns:a16="http://schemas.microsoft.com/office/drawing/2014/main" id="{84F13675-60DB-4E2D-B680-B48DB2612AD0}"/>
              </a:ext>
            </a:extLst>
          </p:cNvPr>
          <p:cNvSpPr>
            <a:spLocks noChangeArrowheads="1"/>
          </p:cNvSpPr>
          <p:nvPr/>
        </p:nvSpPr>
        <p:spPr bwMode="auto">
          <a:xfrm>
            <a:off x="2375946" y="5236188"/>
            <a:ext cx="798295" cy="15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039" dirty="0">
                <a:solidFill>
                  <a:schemeClr val="bg1"/>
                </a:solidFill>
                <a:latin typeface="微软雅黑" panose="020B0503020204020204" charset="-122"/>
                <a:ea typeface="微软雅黑" panose="020B0503020204020204" charset="-122"/>
                <a:cs typeface="+mn-ea"/>
                <a:sym typeface="微软雅黑" panose="020B0503020204020204" charset="-122"/>
              </a:rPr>
              <a:t>这里填写标题</a:t>
            </a:r>
            <a:endParaRPr lang="zh-CN" altLang="zh-CN" sz="1039"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
        <p:nvSpPr>
          <p:cNvPr id="22" name="Rectangle 24">
            <a:extLst>
              <a:ext uri="{FF2B5EF4-FFF2-40B4-BE49-F238E27FC236}">
                <a16:creationId xmlns="" xmlns:a16="http://schemas.microsoft.com/office/drawing/2014/main" id="{ECD82822-CBCB-4F93-A583-E1F6B776D38F}"/>
              </a:ext>
            </a:extLst>
          </p:cNvPr>
          <p:cNvSpPr>
            <a:spLocks noChangeArrowheads="1"/>
          </p:cNvSpPr>
          <p:nvPr/>
        </p:nvSpPr>
        <p:spPr bwMode="auto">
          <a:xfrm>
            <a:off x="8490786" y="2381865"/>
            <a:ext cx="1192955" cy="652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zh-CN" sz="3637" b="1" dirty="0">
                <a:solidFill>
                  <a:schemeClr val="bg1"/>
                </a:solidFill>
                <a:latin typeface="微软雅黑" panose="020B0503020204020204" charset="-122"/>
                <a:ea typeface="微软雅黑" panose="020B0503020204020204" charset="-122"/>
                <a:cs typeface="+mn-ea"/>
                <a:sym typeface="微软雅黑" panose="020B0503020204020204" charset="-122"/>
              </a:rPr>
              <a:t>75%</a:t>
            </a:r>
          </a:p>
        </p:txBody>
      </p:sp>
      <p:sp>
        <p:nvSpPr>
          <p:cNvPr id="23" name="Line 25">
            <a:extLst>
              <a:ext uri="{FF2B5EF4-FFF2-40B4-BE49-F238E27FC236}">
                <a16:creationId xmlns="" xmlns:a16="http://schemas.microsoft.com/office/drawing/2014/main" id="{0DC70B93-005F-4958-99B0-30335428DA2B}"/>
              </a:ext>
            </a:extLst>
          </p:cNvPr>
          <p:cNvSpPr>
            <a:spLocks noChangeShapeType="1"/>
          </p:cNvSpPr>
          <p:nvPr/>
        </p:nvSpPr>
        <p:spPr bwMode="auto">
          <a:xfrm>
            <a:off x="8412416" y="3035638"/>
            <a:ext cx="1404475" cy="0"/>
          </a:xfrm>
          <a:prstGeom prst="line">
            <a:avLst/>
          </a:prstGeom>
          <a:noFill/>
          <a:ln w="635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微软雅黑" panose="020B0503020204020204" charset="-122"/>
              <a:ea typeface="微软雅黑" panose="020B0503020204020204" charset="-122"/>
              <a:cs typeface="+mn-ea"/>
              <a:sym typeface="微软雅黑" panose="020B0503020204020204" charset="-122"/>
            </a:endParaRPr>
          </a:p>
        </p:txBody>
      </p:sp>
      <p:sp>
        <p:nvSpPr>
          <p:cNvPr id="24" name="Rectangle 26">
            <a:extLst>
              <a:ext uri="{FF2B5EF4-FFF2-40B4-BE49-F238E27FC236}">
                <a16:creationId xmlns="" xmlns:a16="http://schemas.microsoft.com/office/drawing/2014/main" id="{BB3DA032-B017-4133-870C-8B8C8FBCEF06}"/>
              </a:ext>
            </a:extLst>
          </p:cNvPr>
          <p:cNvSpPr>
            <a:spLocks noChangeArrowheads="1"/>
          </p:cNvSpPr>
          <p:nvPr/>
        </p:nvSpPr>
        <p:spPr bwMode="auto">
          <a:xfrm>
            <a:off x="8703632" y="3161442"/>
            <a:ext cx="798295" cy="15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039" dirty="0">
                <a:solidFill>
                  <a:schemeClr val="bg1"/>
                </a:solidFill>
                <a:latin typeface="微软雅黑" panose="020B0503020204020204" charset="-122"/>
                <a:ea typeface="微软雅黑" panose="020B0503020204020204" charset="-122"/>
                <a:cs typeface="+mn-ea"/>
                <a:sym typeface="微软雅黑" panose="020B0503020204020204" charset="-122"/>
              </a:rPr>
              <a:t>这里填写标题</a:t>
            </a:r>
            <a:endParaRPr lang="zh-CN" altLang="zh-CN" sz="1039" dirty="0">
              <a:solidFill>
                <a:schemeClr val="bg1"/>
              </a:solidFill>
              <a:latin typeface="微软雅黑" panose="020B0503020204020204" charset="-122"/>
              <a:ea typeface="微软雅黑" panose="020B0503020204020204" charset="-122"/>
              <a:cs typeface="+mn-ea"/>
              <a:sym typeface="微软雅黑" panose="020B0503020204020204" charset="-122"/>
            </a:endParaRPr>
          </a:p>
        </p:txBody>
      </p:sp>
    </p:spTree>
    <p:extLst>
      <p:ext uri="{BB962C8B-B14F-4D97-AF65-F5344CB8AC3E}">
        <p14:creationId xmlns:p14="http://schemas.microsoft.com/office/powerpoint/2010/main" val="1814038744"/>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up)">
                                      <p:cBhvr>
                                        <p:cTn id="12" dur="500"/>
                                        <p:tgtEl>
                                          <p:spTgt spid="8"/>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1000"/>
                                        <p:tgtEl>
                                          <p:spTgt spid="19"/>
                                        </p:tgtEl>
                                      </p:cBhvr>
                                    </p:animEffect>
                                    <p:anim calcmode="lin" valueType="num">
                                      <p:cBhvr>
                                        <p:cTn id="17" dur="1000" fill="hold"/>
                                        <p:tgtEl>
                                          <p:spTgt spid="19"/>
                                        </p:tgtEl>
                                        <p:attrNameLst>
                                          <p:attrName>ppt_x</p:attrName>
                                        </p:attrNameLst>
                                      </p:cBhvr>
                                      <p:tavLst>
                                        <p:tav tm="0">
                                          <p:val>
                                            <p:strVal val="#ppt_x"/>
                                          </p:val>
                                        </p:tav>
                                        <p:tav tm="100000">
                                          <p:val>
                                            <p:strVal val="#ppt_x"/>
                                          </p:val>
                                        </p:tav>
                                      </p:tavLst>
                                    </p:anim>
                                    <p:anim calcmode="lin" valueType="num">
                                      <p:cBhvr>
                                        <p:cTn id="18" dur="1000" fill="hold"/>
                                        <p:tgtEl>
                                          <p:spTgt spid="19"/>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1000" fill="hold"/>
                                        <p:tgtEl>
                                          <p:spTgt spid="2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2" presetClass="entr" presetSubtype="8"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0-#ppt_w/2"/>
                                          </p:val>
                                        </p:tav>
                                        <p:tav tm="100000">
                                          <p:val>
                                            <p:strVal val="#ppt_x"/>
                                          </p:val>
                                        </p:tav>
                                      </p:tavLst>
                                    </p:anim>
                                    <p:anim calcmode="lin" valueType="num">
                                      <p:cBhvr additive="base">
                                        <p:cTn id="53" dur="500" fill="hold"/>
                                        <p:tgtEl>
                                          <p:spTgt spid="6"/>
                                        </p:tgtEl>
                                        <p:attrNameLst>
                                          <p:attrName>ppt_y</p:attrName>
                                        </p:attrNameLst>
                                      </p:cBhvr>
                                      <p:tavLst>
                                        <p:tav tm="0">
                                          <p:val>
                                            <p:strVal val="#ppt_y"/>
                                          </p:val>
                                        </p:tav>
                                        <p:tav tm="100000">
                                          <p:val>
                                            <p:strVal val="#ppt_y"/>
                                          </p:val>
                                        </p:tav>
                                      </p:tavLst>
                                    </p:anim>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wipe(up)">
                                      <p:cBhvr>
                                        <p:cTn id="57" dur="500"/>
                                        <p:tgtEl>
                                          <p:spTgt spid="10"/>
                                        </p:tgtEl>
                                      </p:cBhvr>
                                    </p:animEffect>
                                  </p:childTnLst>
                                </p:cTn>
                              </p:par>
                            </p:childTnLst>
                          </p:cTn>
                        </p:par>
                        <p:par>
                          <p:cTn id="58" fill="hold">
                            <p:stCondLst>
                              <p:cond delay="5000"/>
                            </p:stCondLst>
                            <p:childTnLst>
                              <p:par>
                                <p:cTn id="59" presetID="42" presetClass="entr" presetSubtype="0"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1000"/>
                                        <p:tgtEl>
                                          <p:spTgt spid="13"/>
                                        </p:tgtEl>
                                      </p:cBhvr>
                                    </p:animEffect>
                                    <p:anim calcmode="lin" valueType="num">
                                      <p:cBhvr>
                                        <p:cTn id="62" dur="1000" fill="hold"/>
                                        <p:tgtEl>
                                          <p:spTgt spid="13"/>
                                        </p:tgtEl>
                                        <p:attrNameLst>
                                          <p:attrName>ppt_x</p:attrName>
                                        </p:attrNameLst>
                                      </p:cBhvr>
                                      <p:tavLst>
                                        <p:tav tm="0">
                                          <p:val>
                                            <p:strVal val="#ppt_x"/>
                                          </p:val>
                                        </p:tav>
                                        <p:tav tm="100000">
                                          <p:val>
                                            <p:strVal val="#ppt_x"/>
                                          </p:val>
                                        </p:tav>
                                      </p:tavLst>
                                    </p:anim>
                                    <p:anim calcmode="lin" valueType="num">
                                      <p:cBhvr>
                                        <p:cTn id="63" dur="1000" fill="hold"/>
                                        <p:tgtEl>
                                          <p:spTgt spid="1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1000"/>
                                        <p:tgtEl>
                                          <p:spTgt spid="16"/>
                                        </p:tgtEl>
                                      </p:cBhvr>
                                    </p:animEffect>
                                    <p:anim calcmode="lin" valueType="num">
                                      <p:cBhvr>
                                        <p:cTn id="77" dur="1000" fill="hold"/>
                                        <p:tgtEl>
                                          <p:spTgt spid="16"/>
                                        </p:tgtEl>
                                        <p:attrNameLst>
                                          <p:attrName>ppt_x</p:attrName>
                                        </p:attrNameLst>
                                      </p:cBhvr>
                                      <p:tavLst>
                                        <p:tav tm="0">
                                          <p:val>
                                            <p:strVal val="#ppt_x"/>
                                          </p:val>
                                        </p:tav>
                                        <p:tav tm="100000">
                                          <p:val>
                                            <p:strVal val="#ppt_x"/>
                                          </p:val>
                                        </p:tav>
                                      </p:tavLst>
                                    </p:anim>
                                    <p:anim calcmode="lin" valueType="num">
                                      <p:cBhvr>
                                        <p:cTn id="78" dur="1000" fill="hold"/>
                                        <p:tgtEl>
                                          <p:spTgt spid="1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fade">
                                      <p:cBhvr>
                                        <p:cTn id="81" dur="1000"/>
                                        <p:tgtEl>
                                          <p:spTgt spid="18"/>
                                        </p:tgtEl>
                                      </p:cBhvr>
                                    </p:animEffect>
                                    <p:anim calcmode="lin" valueType="num">
                                      <p:cBhvr>
                                        <p:cTn id="82" dur="1000" fill="hold"/>
                                        <p:tgtEl>
                                          <p:spTgt spid="18"/>
                                        </p:tgtEl>
                                        <p:attrNameLst>
                                          <p:attrName>ppt_x</p:attrName>
                                        </p:attrNameLst>
                                      </p:cBhvr>
                                      <p:tavLst>
                                        <p:tav tm="0">
                                          <p:val>
                                            <p:strVal val="#ppt_x"/>
                                          </p:val>
                                        </p:tav>
                                        <p:tav tm="100000">
                                          <p:val>
                                            <p:strVal val="#ppt_x"/>
                                          </p:val>
                                        </p:tav>
                                      </p:tavLst>
                                    </p:anim>
                                    <p:anim calcmode="lin" valueType="num">
                                      <p:cBhvr>
                                        <p:cTn id="83" dur="1000" fill="hold"/>
                                        <p:tgtEl>
                                          <p:spTgt spid="18"/>
                                        </p:tgtEl>
                                        <p:attrNameLst>
                                          <p:attrName>ppt_y</p:attrName>
                                        </p:attrNameLst>
                                      </p:cBhvr>
                                      <p:tavLst>
                                        <p:tav tm="0">
                                          <p:val>
                                            <p:strVal val="#ppt_y+.1"/>
                                          </p:val>
                                        </p:tav>
                                        <p:tav tm="100000">
                                          <p:val>
                                            <p:strVal val="#ppt_y"/>
                                          </p:val>
                                        </p:tav>
                                      </p:tavLst>
                                    </p:anim>
                                  </p:childTnLst>
                                </p:cTn>
                              </p:par>
                            </p:childTnLst>
                          </p:cTn>
                        </p:par>
                        <p:par>
                          <p:cTn id="84" fill="hold">
                            <p:stCondLst>
                              <p:cond delay="6000"/>
                            </p:stCondLst>
                            <p:childTnLst>
                              <p:par>
                                <p:cTn id="85" presetID="2" presetClass="entr" presetSubtype="8" fill="hold" grpId="0"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0-#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500"/>
                            </p:stCondLst>
                            <p:childTnLst>
                              <p:par>
                                <p:cTn id="90" presetID="22" presetClass="entr" presetSubtype="4" fill="hold" grpId="0" nodeType="afterEffect">
                                  <p:stCondLst>
                                    <p:cond delay="0"/>
                                  </p:stCondLst>
                                  <p:childTnLst>
                                    <p:set>
                                      <p:cBhvr>
                                        <p:cTn id="91" dur="1" fill="hold">
                                          <p:stCondLst>
                                            <p:cond delay="0"/>
                                          </p:stCondLst>
                                        </p:cTn>
                                        <p:tgtEl>
                                          <p:spTgt spid="7"/>
                                        </p:tgtEl>
                                        <p:attrNameLst>
                                          <p:attrName>style.visibility</p:attrName>
                                        </p:attrNameLst>
                                      </p:cBhvr>
                                      <p:to>
                                        <p:strVal val="visible"/>
                                      </p:to>
                                    </p:set>
                                    <p:animEffect transition="in" filter="wipe(down)">
                                      <p:cBhvr>
                                        <p:cTn id="92" dur="500"/>
                                        <p:tgtEl>
                                          <p:spTgt spid="7"/>
                                        </p:tgtEl>
                                      </p:cBhvr>
                                    </p:animEffect>
                                  </p:childTnLst>
                                </p:cTn>
                              </p:par>
                            </p:childTnLst>
                          </p:cTn>
                        </p:par>
                        <p:par>
                          <p:cTn id="93" fill="hold">
                            <p:stCondLst>
                              <p:cond delay="7000"/>
                            </p:stCondLst>
                            <p:childTnLst>
                              <p:par>
                                <p:cTn id="94" presetID="42" presetClass="entr" presetSubtype="0"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fade">
                                      <p:cBhvr>
                                        <p:cTn id="96" dur="1000"/>
                                        <p:tgtEl>
                                          <p:spTgt spid="22"/>
                                        </p:tgtEl>
                                      </p:cBhvr>
                                    </p:animEffect>
                                    <p:anim calcmode="lin" valueType="num">
                                      <p:cBhvr>
                                        <p:cTn id="97" dur="1000" fill="hold"/>
                                        <p:tgtEl>
                                          <p:spTgt spid="22"/>
                                        </p:tgtEl>
                                        <p:attrNameLst>
                                          <p:attrName>ppt_x</p:attrName>
                                        </p:attrNameLst>
                                      </p:cBhvr>
                                      <p:tavLst>
                                        <p:tav tm="0">
                                          <p:val>
                                            <p:strVal val="#ppt_x"/>
                                          </p:val>
                                        </p:tav>
                                        <p:tav tm="100000">
                                          <p:val>
                                            <p:strVal val="#ppt_x"/>
                                          </p:val>
                                        </p:tav>
                                      </p:tavLst>
                                    </p:anim>
                                    <p:anim calcmode="lin" valueType="num">
                                      <p:cBhvr>
                                        <p:cTn id="98" dur="1000" fill="hold"/>
                                        <p:tgtEl>
                                          <p:spTgt spid="22"/>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3"/>
                                        </p:tgtEl>
                                        <p:attrNameLst>
                                          <p:attrName>style.visibility</p:attrName>
                                        </p:attrNameLst>
                                      </p:cBhvr>
                                      <p:to>
                                        <p:strVal val="visible"/>
                                      </p:to>
                                    </p:set>
                                    <p:animEffect transition="in" filter="fade">
                                      <p:cBhvr>
                                        <p:cTn id="101" dur="1000"/>
                                        <p:tgtEl>
                                          <p:spTgt spid="23"/>
                                        </p:tgtEl>
                                      </p:cBhvr>
                                    </p:animEffect>
                                    <p:anim calcmode="lin" valueType="num">
                                      <p:cBhvr>
                                        <p:cTn id="102" dur="1000" fill="hold"/>
                                        <p:tgtEl>
                                          <p:spTgt spid="23"/>
                                        </p:tgtEl>
                                        <p:attrNameLst>
                                          <p:attrName>ppt_x</p:attrName>
                                        </p:attrNameLst>
                                      </p:cBhvr>
                                      <p:tavLst>
                                        <p:tav tm="0">
                                          <p:val>
                                            <p:strVal val="#ppt_x"/>
                                          </p:val>
                                        </p:tav>
                                        <p:tav tm="100000">
                                          <p:val>
                                            <p:strVal val="#ppt_x"/>
                                          </p:val>
                                        </p:tav>
                                      </p:tavLst>
                                    </p:anim>
                                    <p:anim calcmode="lin" valueType="num">
                                      <p:cBhvr>
                                        <p:cTn id="103" dur="1000" fill="hold"/>
                                        <p:tgtEl>
                                          <p:spTgt spid="23"/>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4"/>
                                        </p:tgtEl>
                                        <p:attrNameLst>
                                          <p:attrName>style.visibility</p:attrName>
                                        </p:attrNameLst>
                                      </p:cBhvr>
                                      <p:to>
                                        <p:strVal val="visible"/>
                                      </p:to>
                                    </p:set>
                                    <p:animEffect transition="in" filter="fade">
                                      <p:cBhvr>
                                        <p:cTn id="106" dur="1000"/>
                                        <p:tgtEl>
                                          <p:spTgt spid="24"/>
                                        </p:tgtEl>
                                      </p:cBhvr>
                                    </p:animEffect>
                                    <p:anim calcmode="lin" valueType="num">
                                      <p:cBhvr>
                                        <p:cTn id="107" dur="1000" fill="hold"/>
                                        <p:tgtEl>
                                          <p:spTgt spid="24"/>
                                        </p:tgtEl>
                                        <p:attrNameLst>
                                          <p:attrName>ppt_x</p:attrName>
                                        </p:attrNameLst>
                                      </p:cBhvr>
                                      <p:tavLst>
                                        <p:tav tm="0">
                                          <p:val>
                                            <p:strVal val="#ppt_x"/>
                                          </p:val>
                                        </p:tav>
                                        <p:tav tm="100000">
                                          <p:val>
                                            <p:strVal val="#ppt_x"/>
                                          </p:val>
                                        </p:tav>
                                      </p:tavLst>
                                    </p:anim>
                                    <p:anim calcmode="lin" valueType="num">
                                      <p:cBhvr>
                                        <p:cTn id="10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animBg="1"/>
      <p:bldP spid="21" grpId="0"/>
      <p:bldP spid="22" grpId="0"/>
      <p:bldP spid="23" grpId="0" animBg="1"/>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alphaModFix amt="15000"/>
            <a:lum/>
          </a:blip>
          <a:srcRect/>
          <a:stretch>
            <a:fillRect t="-9000" b="-9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669095" y="196511"/>
            <a:ext cx="8856984" cy="6840761"/>
            <a:chOff x="-292885" y="434972"/>
            <a:chExt cx="8856984" cy="6840761"/>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12166" t="11850" r="10396" b="13201"/>
            <a:stretch/>
          </p:blipFill>
          <p:spPr>
            <a:xfrm>
              <a:off x="-292885" y="434972"/>
              <a:ext cx="8856984" cy="6840761"/>
            </a:xfrm>
            <a:prstGeom prst="rect">
              <a:avLst/>
            </a:prstGeom>
          </p:spPr>
        </p:pic>
        <p:sp>
          <p:nvSpPr>
            <p:cNvPr id="3" name="矩形 2"/>
            <p:cNvSpPr/>
            <p:nvPr/>
          </p:nvSpPr>
          <p:spPr>
            <a:xfrm>
              <a:off x="301835" y="980728"/>
              <a:ext cx="7410929" cy="44887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grpSp>
      <p:sp>
        <p:nvSpPr>
          <p:cNvPr id="57" name="TextBox 7"/>
          <p:cNvSpPr>
            <a:spLocks noChangeArrowheads="1"/>
          </p:cNvSpPr>
          <p:nvPr/>
        </p:nvSpPr>
        <p:spPr bwMode="auto">
          <a:xfrm>
            <a:off x="2569196" y="1347868"/>
            <a:ext cx="70567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36475C"/>
                </a:solidFill>
                <a:latin typeface="微软雅黑" panose="020B0503020204020204" pitchFamily="34" charset="-122"/>
                <a:ea typeface="微软雅黑" panose="020B0503020204020204" pitchFamily="34" charset="-122"/>
                <a:sym typeface="微软雅黑" panose="020B0503020204020204" pitchFamily="34" charset="-122"/>
              </a:rPr>
              <a:t>感谢您的观看</a:t>
            </a:r>
          </a:p>
        </p:txBody>
      </p:sp>
      <p:cxnSp>
        <p:nvCxnSpPr>
          <p:cNvPr id="58" name="直接连接符 57"/>
          <p:cNvCxnSpPr/>
          <p:nvPr/>
        </p:nvCxnSpPr>
        <p:spPr>
          <a:xfrm>
            <a:off x="3000394" y="2363531"/>
            <a:ext cx="6194388" cy="0"/>
          </a:xfrm>
          <a:prstGeom prst="line">
            <a:avLst/>
          </a:prstGeom>
          <a:ln w="19050">
            <a:solidFill>
              <a:srgbClr val="202A36"/>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9" name="TextBox 7"/>
          <p:cNvSpPr>
            <a:spLocks noChangeArrowheads="1"/>
          </p:cNvSpPr>
          <p:nvPr/>
        </p:nvSpPr>
        <p:spPr bwMode="auto">
          <a:xfrm>
            <a:off x="3963903" y="2543443"/>
            <a:ext cx="43924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400" b="1" dirty="0">
                <a:solidFill>
                  <a:srgbClr val="202A36"/>
                </a:solidFill>
                <a:latin typeface="微软雅黑" panose="020B0503020204020204" pitchFamily="34" charset="-122"/>
                <a:sym typeface="微软雅黑" panose="020B0503020204020204" pitchFamily="34" charset="-122"/>
              </a:rPr>
              <a:t>商务通用动态</a:t>
            </a:r>
            <a:r>
              <a:rPr lang="en-US" altLang="zh-CN" sz="2400" b="1" dirty="0">
                <a:solidFill>
                  <a:srgbClr val="202A36"/>
                </a:solidFill>
                <a:latin typeface="微软雅黑" panose="020B0503020204020204" pitchFamily="34" charset="-122"/>
                <a:sym typeface="微软雅黑" panose="020B0503020204020204" pitchFamily="34" charset="-122"/>
              </a:rPr>
              <a:t>PPT</a:t>
            </a:r>
            <a:r>
              <a:rPr lang="zh-CN" altLang="en-US" sz="2400" b="1" dirty="0">
                <a:solidFill>
                  <a:srgbClr val="202A36"/>
                </a:solidFill>
                <a:latin typeface="微软雅黑" panose="020B0503020204020204" pitchFamily="34" charset="-122"/>
                <a:sym typeface="微软雅黑" panose="020B0503020204020204" pitchFamily="34" charset="-122"/>
              </a:rPr>
              <a:t>模板</a:t>
            </a:r>
          </a:p>
        </p:txBody>
      </p:sp>
      <p:grpSp>
        <p:nvGrpSpPr>
          <p:cNvPr id="61" name="_6"/>
          <p:cNvGrpSpPr>
            <a:grpSpLocks/>
          </p:cNvGrpSpPr>
          <p:nvPr/>
        </p:nvGrpSpPr>
        <p:grpSpPr bwMode="auto">
          <a:xfrm>
            <a:off x="4772111" y="3851461"/>
            <a:ext cx="499566" cy="499662"/>
            <a:chOff x="0" y="0"/>
            <a:chExt cx="965499" cy="965499"/>
          </a:xfrm>
        </p:grpSpPr>
        <p:sp>
          <p:nvSpPr>
            <p:cNvPr id="62" name="AutoShape 11"/>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3" name="AutoShape 12"/>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1"/>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4" name="_7"/>
          <p:cNvGrpSpPr>
            <a:grpSpLocks/>
          </p:cNvGrpSpPr>
          <p:nvPr/>
        </p:nvGrpSpPr>
        <p:grpSpPr bwMode="auto">
          <a:xfrm>
            <a:off x="5309647" y="3851461"/>
            <a:ext cx="500387" cy="499662"/>
            <a:chOff x="0" y="0"/>
            <a:chExt cx="965499" cy="965499"/>
          </a:xfrm>
        </p:grpSpPr>
        <p:sp>
          <p:nvSpPr>
            <p:cNvPr id="65" name="AutoShape 14"/>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6" name="AutoShape 15"/>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67" name="_8"/>
          <p:cNvGrpSpPr>
            <a:grpSpLocks/>
          </p:cNvGrpSpPr>
          <p:nvPr/>
        </p:nvGrpSpPr>
        <p:grpSpPr bwMode="auto">
          <a:xfrm>
            <a:off x="5847805" y="3851461"/>
            <a:ext cx="499566" cy="499662"/>
            <a:chOff x="0" y="0"/>
            <a:chExt cx="965499" cy="965499"/>
          </a:xfrm>
        </p:grpSpPr>
        <p:sp>
          <p:nvSpPr>
            <p:cNvPr id="68"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69" name="AutoShape 18"/>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0" name="_9"/>
          <p:cNvGrpSpPr>
            <a:grpSpLocks/>
          </p:cNvGrpSpPr>
          <p:nvPr/>
        </p:nvGrpSpPr>
        <p:grpSpPr bwMode="auto">
          <a:xfrm>
            <a:off x="6385340" y="3851461"/>
            <a:ext cx="499566" cy="499662"/>
            <a:chOff x="0" y="0"/>
            <a:chExt cx="965499" cy="965499"/>
          </a:xfrm>
        </p:grpSpPr>
        <p:sp>
          <p:nvSpPr>
            <p:cNvPr id="71" name="AutoShape 20"/>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2" name="AutoShape 21"/>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grpSp>
        <p:nvGrpSpPr>
          <p:cNvPr id="73" name="_10"/>
          <p:cNvGrpSpPr>
            <a:grpSpLocks/>
          </p:cNvGrpSpPr>
          <p:nvPr/>
        </p:nvGrpSpPr>
        <p:grpSpPr bwMode="auto">
          <a:xfrm>
            <a:off x="6922875" y="3851461"/>
            <a:ext cx="499566" cy="499662"/>
            <a:chOff x="0" y="0"/>
            <a:chExt cx="965499" cy="965499"/>
          </a:xfrm>
        </p:grpSpPr>
        <p:sp>
          <p:nvSpPr>
            <p:cNvPr id="74" name="AutoShape 23"/>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sp>
          <p:nvSpPr>
            <p:cNvPr id="75" name="AutoShape 24"/>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prstClr val="white"/>
                </a:solidFill>
                <a:cs typeface="+mn-ea"/>
                <a:sym typeface="+mn-lt"/>
              </a:endParaRPr>
            </a:p>
          </p:txBody>
        </p:sp>
      </p:grpSp>
      <p:sp>
        <p:nvSpPr>
          <p:cNvPr id="76" name="矩形 75"/>
          <p:cNvSpPr/>
          <p:nvPr/>
        </p:nvSpPr>
        <p:spPr>
          <a:xfrm>
            <a:off x="2263815" y="3078038"/>
            <a:ext cx="7407425" cy="662019"/>
          </a:xfrm>
          <a:prstGeom prst="rect">
            <a:avLst/>
          </a:prstGeom>
          <a:solidFill>
            <a:srgbClr val="3647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7" name="矩形 76"/>
          <p:cNvSpPr/>
          <p:nvPr/>
        </p:nvSpPr>
        <p:spPr>
          <a:xfrm>
            <a:off x="2860064" y="3217036"/>
            <a:ext cx="5469767" cy="461665"/>
          </a:xfrm>
          <a:prstGeom prst="rect">
            <a:avLst/>
          </a:prstGeom>
          <a:noFill/>
          <a:ln>
            <a:noFill/>
          </a:ln>
        </p:spPr>
        <p:txBody>
          <a:bodyPr wrap="none">
            <a:spAutoFit/>
          </a:bodyPr>
          <a:lstStyle/>
          <a:p>
            <a:r>
              <a:rPr lang="zh-CN" altLang="en-US" sz="2400" dirty="0">
                <a:solidFill>
                  <a:prstClr val="white"/>
                </a:solidFill>
                <a:latin typeface="微软雅黑" panose="020B0503020204020204" pitchFamily="34" charset="-122"/>
              </a:rPr>
              <a:t>汇报人</a:t>
            </a:r>
            <a:r>
              <a:rPr lang="zh-CN" altLang="en-US" sz="2400" dirty="0" smtClean="0">
                <a:solidFill>
                  <a:prstClr val="white"/>
                </a:solidFill>
                <a:latin typeface="微软雅黑" panose="020B0503020204020204" pitchFamily="34" charset="-122"/>
              </a:rPr>
              <a:t>：</a:t>
            </a:r>
            <a:r>
              <a:rPr lang="zh-CN" altLang="en-US" sz="2400" dirty="0">
                <a:solidFill>
                  <a:prstClr val="white"/>
                </a:solidFill>
                <a:latin typeface="微软雅黑" panose="020B0503020204020204" pitchFamily="34" charset="-122"/>
              </a:rPr>
              <a:t>小沐</a:t>
            </a:r>
            <a:r>
              <a:rPr lang="zh-CN" altLang="en-US" sz="2400" dirty="0" smtClean="0">
                <a:solidFill>
                  <a:prstClr val="white"/>
                </a:solidFill>
                <a:latin typeface="微软雅黑" panose="020B0503020204020204" pitchFamily="34" charset="-122"/>
              </a:rPr>
              <a:t>沐     </a:t>
            </a:r>
            <a:r>
              <a:rPr lang="zh-CN" altLang="en-US" sz="2400" dirty="0">
                <a:solidFill>
                  <a:prstClr val="white"/>
                </a:solidFill>
                <a:latin typeface="微软雅黑" panose="020B0503020204020204" pitchFamily="34" charset="-122"/>
              </a:rPr>
              <a:t>时间：</a:t>
            </a:r>
            <a:r>
              <a:rPr lang="en-US" altLang="zh-CN" sz="2400" dirty="0">
                <a:solidFill>
                  <a:prstClr val="white"/>
                </a:solidFill>
                <a:latin typeface="微软雅黑" panose="020B0503020204020204" pitchFamily="34" charset="-122"/>
              </a:rPr>
              <a:t>20XX-08-28</a:t>
            </a:r>
            <a:endParaRPr lang="zh-CN" altLang="en-US" sz="2400" dirty="0">
              <a:solidFill>
                <a:prstClr val="white"/>
              </a:solidFill>
              <a:latin typeface="微软雅黑" panose="020B0503020204020204" pitchFamily="34" charset="-122"/>
            </a:endParaRPr>
          </a:p>
        </p:txBody>
      </p:sp>
      <p:sp>
        <p:nvSpPr>
          <p:cNvPr id="32" name="TextBox 7"/>
          <p:cNvSpPr>
            <a:spLocks noChangeArrowheads="1"/>
          </p:cNvSpPr>
          <p:nvPr/>
        </p:nvSpPr>
        <p:spPr bwMode="auto">
          <a:xfrm>
            <a:off x="3321560" y="4558478"/>
            <a:ext cx="60433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400" dirty="0">
                <a:solidFill>
                  <a:srgbClr val="202A36"/>
                </a:solidFill>
                <a:latin typeface="微软雅黑" panose="020B0503020204020204" pitchFamily="34" charset="-122"/>
                <a:ea typeface="微软雅黑" panose="020B0503020204020204" pitchFamily="34" charset="-122"/>
                <a:sym typeface="微软雅黑" panose="020B0503020204020204" pitchFamily="34" charset="-122"/>
              </a:rPr>
              <a:t>可根据实际内容增删目录标题或小标题数目</a:t>
            </a:r>
          </a:p>
        </p:txBody>
      </p:sp>
    </p:spTree>
    <p:extLst>
      <p:ext uri="{BB962C8B-B14F-4D97-AF65-F5344CB8AC3E}">
        <p14:creationId xmlns:p14="http://schemas.microsoft.com/office/powerpoint/2010/main" val="441205009"/>
      </p:ext>
    </p:extLst>
  </p:cSld>
  <p:clrMapOvr>
    <a:masterClrMapping/>
  </p:clrMapOvr>
  <mc:AlternateContent xmlns:mc="http://schemas.openxmlformats.org/markup-compatibility/2006" xmlns:p14="http://schemas.microsoft.com/office/powerpoint/2010/main">
    <mc:Choice Requires="p14">
      <p:transition spd="slow" p14:dur="1500" advTm="1390">
        <p:random/>
      </p:transition>
    </mc:Choice>
    <mc:Fallback xmlns="">
      <p:transition spd="slow" advTm="139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2" presetClass="entr" presetSubtype="0" fill="hold" grpId="0" nodeType="withEffect">
                                  <p:stCondLst>
                                    <p:cond delay="500"/>
                                  </p:stCondLst>
                                  <p:iterate type="lt">
                                    <p:tmPct val="10000"/>
                                  </p:iterate>
                                  <p:childTnLst>
                                    <p:set>
                                      <p:cBhvr>
                                        <p:cTn id="11" dur="1" fill="hold">
                                          <p:stCondLst>
                                            <p:cond delay="0"/>
                                          </p:stCondLst>
                                        </p:cTn>
                                        <p:tgtEl>
                                          <p:spTgt spid="57"/>
                                        </p:tgtEl>
                                        <p:attrNameLst>
                                          <p:attrName>style.visibility</p:attrName>
                                        </p:attrNameLst>
                                      </p:cBhvr>
                                      <p:to>
                                        <p:strVal val="visible"/>
                                      </p:to>
                                    </p:set>
                                    <p:animScale>
                                      <p:cBhvr>
                                        <p:cTn id="12"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7"/>
                                        </p:tgtEl>
                                        <p:attrNameLst>
                                          <p:attrName>ppt_x</p:attrName>
                                          <p:attrName>ppt_y</p:attrName>
                                        </p:attrNameLst>
                                      </p:cBhvr>
                                    </p:animMotion>
                                    <p:animEffect transition="in" filter="fade">
                                      <p:cBhvr>
                                        <p:cTn id="14" dur="1000"/>
                                        <p:tgtEl>
                                          <p:spTgt spid="57"/>
                                        </p:tgtEl>
                                      </p:cBhvr>
                                    </p:animEffect>
                                  </p:childTnLst>
                                </p:cTn>
                              </p:par>
                              <p:par>
                                <p:cTn id="15" presetID="22" presetClass="entr" presetSubtype="8" fill="hold" nodeType="withEffect">
                                  <p:stCondLst>
                                    <p:cond delay="1000"/>
                                  </p:stCondLst>
                                  <p:childTnLst>
                                    <p:set>
                                      <p:cBhvr>
                                        <p:cTn id="16" dur="1" fill="hold">
                                          <p:stCondLst>
                                            <p:cond delay="0"/>
                                          </p:stCondLst>
                                        </p:cTn>
                                        <p:tgtEl>
                                          <p:spTgt spid="58"/>
                                        </p:tgtEl>
                                        <p:attrNameLst>
                                          <p:attrName>style.visibility</p:attrName>
                                        </p:attrNameLst>
                                      </p:cBhvr>
                                      <p:to>
                                        <p:strVal val="visible"/>
                                      </p:to>
                                    </p:set>
                                    <p:animEffect transition="in" filter="wipe(left)">
                                      <p:cBhvr>
                                        <p:cTn id="17" dur="500"/>
                                        <p:tgtEl>
                                          <p:spTgt spid="58"/>
                                        </p:tgtEl>
                                      </p:cBhvr>
                                    </p:animEffect>
                                  </p:childTnLst>
                                </p:cTn>
                              </p:par>
                              <p:par>
                                <p:cTn id="18" presetID="22" presetClass="entr" presetSubtype="8" fill="hold" grpId="0" nodeType="withEffect">
                                  <p:stCondLst>
                                    <p:cond delay="150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800"/>
                                        <p:tgtEl>
                                          <p:spTgt spid="59"/>
                                        </p:tgtEl>
                                      </p:cBhvr>
                                    </p:animEffect>
                                  </p:childTnLst>
                                </p:cTn>
                              </p:par>
                              <p:par>
                                <p:cTn id="21" presetID="23" presetClass="entr" presetSubtype="16" fill="hold" nodeType="withEffect">
                                  <p:stCondLst>
                                    <p:cond delay="1250"/>
                                  </p:stCondLst>
                                  <p:childTnLst>
                                    <p:set>
                                      <p:cBhvr>
                                        <p:cTn id="22" dur="1" fill="hold">
                                          <p:stCondLst>
                                            <p:cond delay="0"/>
                                          </p:stCondLst>
                                        </p:cTn>
                                        <p:tgtEl>
                                          <p:spTgt spid="61"/>
                                        </p:tgtEl>
                                        <p:attrNameLst>
                                          <p:attrName>style.visibility</p:attrName>
                                        </p:attrNameLst>
                                      </p:cBhvr>
                                      <p:to>
                                        <p:strVal val="visible"/>
                                      </p:to>
                                    </p:set>
                                    <p:anim calcmode="lin" valueType="num">
                                      <p:cBhvr>
                                        <p:cTn id="23" dur="500" fill="hold"/>
                                        <p:tgtEl>
                                          <p:spTgt spid="61"/>
                                        </p:tgtEl>
                                        <p:attrNameLst>
                                          <p:attrName>ppt_w</p:attrName>
                                        </p:attrNameLst>
                                      </p:cBhvr>
                                      <p:tavLst>
                                        <p:tav tm="0">
                                          <p:val>
                                            <p:fltVal val="0"/>
                                          </p:val>
                                        </p:tav>
                                        <p:tav tm="100000">
                                          <p:val>
                                            <p:strVal val="#ppt_w"/>
                                          </p:val>
                                        </p:tav>
                                      </p:tavLst>
                                    </p:anim>
                                    <p:anim calcmode="lin" valueType="num">
                                      <p:cBhvr>
                                        <p:cTn id="24" dur="500" fill="hold"/>
                                        <p:tgtEl>
                                          <p:spTgt spid="61"/>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50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175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childTnLst>
                                </p:cTn>
                              </p:par>
                              <p:par>
                                <p:cTn id="33" presetID="23" presetClass="entr" presetSubtype="16" fill="hold" nodeType="withEffect">
                                  <p:stCondLst>
                                    <p:cond delay="200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childTnLst>
                                </p:cTn>
                              </p:par>
                              <p:par>
                                <p:cTn id="37" presetID="23" presetClass="entr" presetSubtype="16" fill="hold" nodeType="withEffect">
                                  <p:stCondLst>
                                    <p:cond delay="2250"/>
                                  </p:stCondLst>
                                  <p:childTnLst>
                                    <p:set>
                                      <p:cBhvr>
                                        <p:cTn id="38" dur="1" fill="hold">
                                          <p:stCondLst>
                                            <p:cond delay="0"/>
                                          </p:stCondLst>
                                        </p:cTn>
                                        <p:tgtEl>
                                          <p:spTgt spid="73"/>
                                        </p:tgtEl>
                                        <p:attrNameLst>
                                          <p:attrName>style.visibility</p:attrName>
                                        </p:attrNameLst>
                                      </p:cBhvr>
                                      <p:to>
                                        <p:strVal val="visible"/>
                                      </p:to>
                                    </p:set>
                                    <p:anim calcmode="lin" valueType="num">
                                      <p:cBhvr>
                                        <p:cTn id="39" dur="500" fill="hold"/>
                                        <p:tgtEl>
                                          <p:spTgt spid="73"/>
                                        </p:tgtEl>
                                        <p:attrNameLst>
                                          <p:attrName>ppt_w</p:attrName>
                                        </p:attrNameLst>
                                      </p:cBhvr>
                                      <p:tavLst>
                                        <p:tav tm="0">
                                          <p:val>
                                            <p:fltVal val="0"/>
                                          </p:val>
                                        </p:tav>
                                        <p:tav tm="100000">
                                          <p:val>
                                            <p:strVal val="#ppt_w"/>
                                          </p:val>
                                        </p:tav>
                                      </p:tavLst>
                                    </p:anim>
                                    <p:anim calcmode="lin" valueType="num">
                                      <p:cBhvr>
                                        <p:cTn id="40" dur="500" fill="hold"/>
                                        <p:tgtEl>
                                          <p:spTgt spid="73"/>
                                        </p:tgtEl>
                                        <p:attrNameLst>
                                          <p:attrName>ppt_h</p:attrName>
                                        </p:attrNameLst>
                                      </p:cBhvr>
                                      <p:tavLst>
                                        <p:tav tm="0">
                                          <p:val>
                                            <p:fltVal val="0"/>
                                          </p:val>
                                        </p:tav>
                                        <p:tav tm="100000">
                                          <p:val>
                                            <p:strVal val="#ppt_h"/>
                                          </p:val>
                                        </p:tav>
                                      </p:tavLst>
                                    </p:anim>
                                  </p:childTnLst>
                                </p:cTn>
                              </p:par>
                            </p:childTnLst>
                          </p:cTn>
                        </p:par>
                        <p:par>
                          <p:cTn id="41" fill="hold">
                            <p:stCondLst>
                              <p:cond delay="2750"/>
                            </p:stCondLst>
                            <p:childTnLst>
                              <p:par>
                                <p:cTn id="42" presetID="10" presetClass="entr" presetSubtype="0" fill="hold" grpId="0" nodeType="after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750"/>
                                        <p:tgtEl>
                                          <p:spTgt spid="77"/>
                                        </p:tgtEl>
                                      </p:cBhvr>
                                    </p:animEffect>
                                  </p:childTnLst>
                                </p:cTn>
                              </p:par>
                              <p:par>
                                <p:cTn id="48" presetID="42" presetClass="path" presetSubtype="0" decel="50000" fill="hold" grpId="1" nodeType="withEffect">
                                  <p:stCondLst>
                                    <p:cond delay="500"/>
                                  </p:stCondLst>
                                  <p:childTnLst>
                                    <p:animMotion origin="layout" path="M -4.7045E-6 3.7037E-6 L -4.7045E-6 0.09861 " pathEditMode="relative" rAng="0" ptsTypes="AA">
                                      <p:cBhvr>
                                        <p:cTn id="49" dur="750" spd="-100000" fill="hold"/>
                                        <p:tgtEl>
                                          <p:spTgt spid="77"/>
                                        </p:tgtEl>
                                        <p:attrNameLst>
                                          <p:attrName>ppt_x</p:attrName>
                                          <p:attrName>ppt_y</p:attrName>
                                        </p:attrNameLst>
                                      </p:cBhvr>
                                      <p:rCtr x="0" y="4931"/>
                                    </p:animMotion>
                                  </p:childTnLst>
                                </p:cTn>
                              </p:par>
                              <p:par>
                                <p:cTn id="50" presetID="22" presetClass="entr" presetSubtype="8" fill="hold" grpId="0" nodeType="withEffect">
                                  <p:stCondLst>
                                    <p:cond delay="150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8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76" grpId="0" animBg="1"/>
      <p:bldP spid="77" grpId="0"/>
      <p:bldP spid="77" grpId="1"/>
      <p:bldP spid="3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98b2a02d17a1d4285495f6188263b4271c6776"/>
  <p:tag name="ISPRING_PRESENTATION_TITLE" val="weiliti"/>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2.3"/>
</p:tagLst>
</file>

<file path=ppt/tags/tag4.xml><?xml version="1.0" encoding="utf-8"?>
<p:tagLst xmlns:a="http://schemas.openxmlformats.org/drawingml/2006/main" xmlns:r="http://schemas.openxmlformats.org/officeDocument/2006/relationships" xmlns:p="http://schemas.openxmlformats.org/presentationml/2006/main">
  <p:tag name="TIMING" val="|2.3"/>
</p:tagLst>
</file>

<file path=ppt/tags/tag5.xml><?xml version="1.0" encoding="utf-8"?>
<p:tagLst xmlns:a="http://schemas.openxmlformats.org/drawingml/2006/main" xmlns:r="http://schemas.openxmlformats.org/officeDocument/2006/relationships" xmlns:p="http://schemas.openxmlformats.org/presentationml/2006/main">
  <p:tag name="TIMING" val="|2.3"/>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9.xml><?xml version="1.0" encoding="utf-8"?>
<a:themeOverride xmlns:a="http://schemas.openxmlformats.org/drawingml/2006/main">
  <a:clrScheme name="Embassy Magenta (Light)">
    <a:dk1>
      <a:srgbClr val="000000"/>
    </a:dk1>
    <a:lt1>
      <a:srgbClr val="FFFFFF"/>
    </a:lt1>
    <a:dk2>
      <a:srgbClr val="323232"/>
    </a:dk2>
    <a:lt2>
      <a:srgbClr val="969696"/>
    </a:lt2>
    <a:accent1>
      <a:srgbClr val="C53F3F"/>
    </a:accent1>
    <a:accent2>
      <a:srgbClr val="EA4C4C"/>
    </a:accent2>
    <a:accent3>
      <a:srgbClr val="FF6D6D"/>
    </a:accent3>
    <a:accent4>
      <a:srgbClr val="FF9694"/>
    </a:accent4>
    <a:accent5>
      <a:srgbClr val="4B4B4B"/>
    </a:accent5>
    <a:accent6>
      <a:srgbClr val="7F7F7F"/>
    </a:accent6>
    <a:hlink>
      <a:srgbClr val="B2B2B2"/>
    </a:hlink>
    <a:folHlink>
      <a:srgbClr val="F0F0F0"/>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2.xml><?xml version="1.0" encoding="utf-8"?>
<a:themeOverride xmlns:a="http://schemas.openxmlformats.org/drawingml/2006/main">
  <a:clrScheme name="Embassy Magenta (Light)">
    <a:dk1>
      <a:srgbClr val="000000"/>
    </a:dk1>
    <a:lt1>
      <a:srgbClr val="FFFFFF"/>
    </a:lt1>
    <a:dk2>
      <a:srgbClr val="323232"/>
    </a:dk2>
    <a:lt2>
      <a:srgbClr val="969696"/>
    </a:lt2>
    <a:accent1>
      <a:srgbClr val="C53F3F"/>
    </a:accent1>
    <a:accent2>
      <a:srgbClr val="EA4C4C"/>
    </a:accent2>
    <a:accent3>
      <a:srgbClr val="FF6D6D"/>
    </a:accent3>
    <a:accent4>
      <a:srgbClr val="FF9694"/>
    </a:accent4>
    <a:accent5>
      <a:srgbClr val="4B4B4B"/>
    </a:accent5>
    <a:accent6>
      <a:srgbClr val="7F7F7F"/>
    </a:accent6>
    <a:hlink>
      <a:srgbClr val="B2B2B2"/>
    </a:hlink>
    <a:folHlink>
      <a:srgbClr val="F0F0F0"/>
    </a:folHlink>
  </a:clrScheme>
  <a:fontScheme name="自定义 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2532</Words>
  <Application>Microsoft Office PowerPoint</Application>
  <PresentationFormat>自定义</PresentationFormat>
  <Paragraphs>261</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Bebas Neue</vt:lpstr>
      <vt:lpstr>Gill Sans</vt:lpstr>
      <vt:lpstr>Impact MT Std</vt:lpstr>
      <vt:lpstr>Lato Light</vt:lpstr>
      <vt:lpstr>Lato Regular</vt:lpstr>
      <vt:lpstr>宋体</vt:lpstr>
      <vt:lpstr>微软雅黑</vt:lpstr>
      <vt:lpstr>Agency FB</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weiliti</dc:title>
  <dc:creator/>
  <cp:lastModifiedBy/>
  <cp:revision>1</cp:revision>
  <dcterms:created xsi:type="dcterms:W3CDTF">2017-08-07T10:37:10Z</dcterms:created>
  <dcterms:modified xsi:type="dcterms:W3CDTF">2017-12-18T06:14:14Z</dcterms:modified>
</cp:coreProperties>
</file>