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8240" r:id="rId3"/>
    <p:sldId id="8376" r:id="rId5"/>
    <p:sldId id="8377" r:id="rId6"/>
    <p:sldId id="8363" r:id="rId7"/>
    <p:sldId id="8359" r:id="rId8"/>
    <p:sldId id="8362" r:id="rId9"/>
    <p:sldId id="8371" r:id="rId10"/>
    <p:sldId id="8373" r:id="rId11"/>
    <p:sldId id="8378" r:id="rId12"/>
    <p:sldId id="8355" r:id="rId13"/>
    <p:sldId id="8361" r:id="rId14"/>
    <p:sldId id="8367" r:id="rId15"/>
    <p:sldId id="8370" r:id="rId16"/>
    <p:sldId id="8375" r:id="rId17"/>
    <p:sldId id="8379" r:id="rId18"/>
    <p:sldId id="8356" r:id="rId19"/>
    <p:sldId id="8357" r:id="rId20"/>
    <p:sldId id="8360" r:id="rId21"/>
    <p:sldId id="8369" r:id="rId22"/>
    <p:sldId id="8374" r:id="rId23"/>
    <p:sldId id="8380" r:id="rId24"/>
    <p:sldId id="8358" r:id="rId25"/>
    <p:sldId id="8366" r:id="rId26"/>
    <p:sldId id="8368" r:id="rId27"/>
    <p:sldId id="8372" r:id="rId28"/>
    <p:sldId id="8354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A25"/>
    <a:srgbClr val="ED1C24"/>
    <a:srgbClr val="333F50"/>
    <a:srgbClr val="C00000"/>
    <a:srgbClr val="EA5514"/>
    <a:srgbClr val="53AEE8"/>
    <a:srgbClr val="363636"/>
    <a:srgbClr val="285301"/>
    <a:srgbClr val="E10F24"/>
    <a:srgbClr val="288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93" autoAdjust="0"/>
    <p:restoredTop sz="95394" autoAdjust="0"/>
  </p:normalViewPr>
  <p:slideViewPr>
    <p:cSldViewPr>
      <p:cViewPr varScale="1">
        <p:scale>
          <a:sx n="100" d="100"/>
          <a:sy n="100" d="100"/>
        </p:scale>
        <p:origin x="-936" y="-90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4" y="4098501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0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0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0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0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1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1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84A00-30C6-466E-9EE6-88B0CF2978B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324DE-58E6-4814-984F-64150331937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C9470541-0799-4B80-BB55-C561F12F496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BC595319-D5FB-4ACE-A348-957FA7BFD17B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3FB-949F-4B3A-BDC9-400100DD86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35824-65D5-478C-9E42-BB7BDE2C2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" t="-15627" r="-959" b="-50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614689" y="2081194"/>
            <a:ext cx="70567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smtClean="0">
                <a:solidFill>
                  <a:schemeClr val="accent1"/>
                </a:solidFill>
                <a:cs typeface="Arial" panose="020B0604020202020204" pitchFamily="34" charset="0"/>
              </a:rPr>
              <a:t>商务车辆相关介绍</a:t>
            </a:r>
            <a:r>
              <a:rPr lang="en-US" altLang="zh-CN" sz="5400" b="1" smtClean="0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endParaRPr lang="zh-CN" altLang="en-US" sz="54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614689" y="3423012"/>
            <a:ext cx="1854665" cy="2400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532958" y="3423012"/>
            <a:ext cx="1978275" cy="2400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614689" y="1822237"/>
            <a:ext cx="62071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smtClean="0">
                <a:solidFill>
                  <a:schemeClr val="accent1"/>
                </a:solidFill>
                <a:cs typeface="Arial" panose="020B0604020202020204" pitchFamily="34" charset="0"/>
              </a:rPr>
              <a:t>COMMERCIAL VEHICLE RELATED INTRODUCTION PPT</a:t>
            </a:r>
            <a:endParaRPr lang="zh-CN" altLang="en-US" sz="1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24575" y="-126000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99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9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99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 animBg="1"/>
      <p:bldP spid="8" grpId="0"/>
      <p:bldP spid="8" grpId="1"/>
      <p:bldP spid="9" grpId="0" bldLvl="0" animBg="1"/>
      <p:bldP spid="10" grpId="0" bldLvl="0" animBg="1"/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s_1"/>
          <p:cNvSpPr txBox="1"/>
          <p:nvPr>
            <p:custDataLst>
              <p:tags r:id="rId1"/>
            </p:custDataLst>
          </p:nvPr>
        </p:nvSpPr>
        <p:spPr>
          <a:xfrm>
            <a:off x="1428745" y="1659935"/>
            <a:ext cx="2896744" cy="12307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s_2"/>
          <p:cNvSpPr txBox="1"/>
          <p:nvPr>
            <p:custDataLst>
              <p:tags r:id="rId2"/>
            </p:custDataLst>
          </p:nvPr>
        </p:nvSpPr>
        <p:spPr>
          <a:xfrm>
            <a:off x="1486796" y="2908116"/>
            <a:ext cx="2780644" cy="5536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78" y="1661983"/>
            <a:ext cx="4339114" cy="1263901"/>
            <a:chOff x="5738324" y="1661766"/>
            <a:chExt cx="4339590" cy="1264040"/>
          </a:xfrm>
        </p:grpSpPr>
        <p:sp>
          <p:nvSpPr>
            <p:cNvPr id="2051" name="MH_Other_1"/>
            <p:cNvSpPr/>
            <p:nvPr>
              <p:custDataLst>
                <p:tags r:id="rId3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249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83040" y="2067998"/>
              <a:ext cx="487199" cy="3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9"/>
              </p:custDataLst>
            </p:nvPr>
          </p:nvSpPr>
          <p:spPr>
            <a:xfrm>
              <a:off x="7627273" y="1964829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78" y="2843856"/>
            <a:ext cx="4339114" cy="1263901"/>
            <a:chOff x="5738324" y="2843769"/>
            <a:chExt cx="4339590" cy="1264040"/>
          </a:xfrm>
        </p:grpSpPr>
        <p:sp>
          <p:nvSpPr>
            <p:cNvPr id="2055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249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046207" y="3250001"/>
              <a:ext cx="560866" cy="3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4"/>
              </p:custDataLst>
            </p:nvPr>
          </p:nvSpPr>
          <p:spPr>
            <a:xfrm>
              <a:off x="7627273" y="3146832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78" y="4024054"/>
            <a:ext cx="4339114" cy="1263900"/>
            <a:chOff x="5738324" y="4024097"/>
            <a:chExt cx="4339590" cy="1264039"/>
          </a:xfrm>
        </p:grpSpPr>
        <p:sp>
          <p:nvSpPr>
            <p:cNvPr id="4" name="MH_Other_4"/>
            <p:cNvSpPr/>
            <p:nvPr>
              <p:custDataLst>
                <p:tags r:id="rId15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759249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8"/>
              </p:custDataLst>
            </p:nvPr>
          </p:nvSpPr>
          <p:spPr>
            <a:xfrm>
              <a:off x="7039510" y="4430328"/>
              <a:ext cx="574260" cy="3246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9"/>
              </p:custDataLst>
            </p:nvPr>
          </p:nvSpPr>
          <p:spPr>
            <a:xfrm>
              <a:off x="7627273" y="4327159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78" y="5205926"/>
            <a:ext cx="4339114" cy="1263900"/>
            <a:chOff x="5738324" y="5206099"/>
            <a:chExt cx="4339590" cy="1264039"/>
          </a:xfrm>
        </p:grpSpPr>
        <p:sp>
          <p:nvSpPr>
            <p:cNvPr id="3" name="MH_Other_3"/>
            <p:cNvSpPr/>
            <p:nvPr>
              <p:custDataLst>
                <p:tags r:id="rId20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759249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23"/>
              </p:custDataLst>
            </p:nvPr>
          </p:nvSpPr>
          <p:spPr>
            <a:xfrm>
              <a:off x="7047045" y="5612330"/>
              <a:ext cx="559191" cy="3246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24"/>
              </p:custDataLst>
            </p:nvPr>
          </p:nvSpPr>
          <p:spPr>
            <a:xfrm>
              <a:off x="7627273" y="5509161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24131" y="2270574"/>
            <a:ext cx="3848076" cy="1599531"/>
            <a:chOff x="1019248" y="2152958"/>
            <a:chExt cx="2978074" cy="1516676"/>
          </a:xfrm>
        </p:grpSpPr>
        <p:grpSp>
          <p:nvGrpSpPr>
            <p:cNvPr id="2" name="Group 1"/>
            <p:cNvGrpSpPr/>
            <p:nvPr/>
          </p:nvGrpSpPr>
          <p:grpSpPr>
            <a:xfrm>
              <a:off x="1019248" y="2152958"/>
              <a:ext cx="2952674" cy="1516676"/>
              <a:chOff x="1513214" y="2201572"/>
              <a:chExt cx="2551438" cy="1310576"/>
            </a:xfrm>
          </p:grpSpPr>
          <p:sp>
            <p:nvSpPr>
              <p:cNvPr id="122" name="Shape 4761"/>
              <p:cNvSpPr/>
              <p:nvPr/>
            </p:nvSpPr>
            <p:spPr>
              <a:xfrm>
                <a:off x="1513214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3" name="Shape 4761"/>
              <p:cNvSpPr/>
              <p:nvPr/>
            </p:nvSpPr>
            <p:spPr>
              <a:xfrm>
                <a:off x="1513214" y="2201572"/>
                <a:ext cx="112292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400" b="-52302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349500" y="2367233"/>
              <a:ext cx="1647822" cy="980356"/>
              <a:chOff x="2349500" y="2367233"/>
              <a:chExt cx="1647822" cy="980356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4482016" y="2270574"/>
            <a:ext cx="3845282" cy="1599531"/>
            <a:chOff x="4668621" y="2152958"/>
            <a:chExt cx="2975913" cy="1516676"/>
          </a:xfrm>
        </p:grpSpPr>
        <p:grpSp>
          <p:nvGrpSpPr>
            <p:cNvPr id="3" name="Group 2"/>
            <p:cNvGrpSpPr/>
            <p:nvPr/>
          </p:nvGrpSpPr>
          <p:grpSpPr>
            <a:xfrm>
              <a:off x="4668621" y="2152958"/>
              <a:ext cx="2952674" cy="1516676"/>
              <a:chOff x="4666677" y="2201572"/>
              <a:chExt cx="2551438" cy="1310576"/>
            </a:xfrm>
          </p:grpSpPr>
          <p:sp>
            <p:nvSpPr>
              <p:cNvPr id="93" name="Shape 4761"/>
              <p:cNvSpPr/>
              <p:nvPr/>
            </p:nvSpPr>
            <p:spPr>
              <a:xfrm>
                <a:off x="4666677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Shape 4761"/>
              <p:cNvSpPr/>
              <p:nvPr/>
            </p:nvSpPr>
            <p:spPr>
              <a:xfrm>
                <a:off x="4666677" y="2201572"/>
                <a:ext cx="1153747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400" b="-56060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5996712" y="2367233"/>
              <a:ext cx="1647822" cy="980356"/>
              <a:chOff x="2349500" y="2367233"/>
              <a:chExt cx="1647822" cy="9803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8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8437108" y="2270574"/>
            <a:ext cx="3818702" cy="1599531"/>
            <a:chOff x="8285766" y="2152958"/>
            <a:chExt cx="2955342" cy="1516676"/>
          </a:xfrm>
        </p:grpSpPr>
        <p:grpSp>
          <p:nvGrpSpPr>
            <p:cNvPr id="4" name="Group 3"/>
            <p:cNvGrpSpPr/>
            <p:nvPr/>
          </p:nvGrpSpPr>
          <p:grpSpPr>
            <a:xfrm>
              <a:off x="8285766" y="2152958"/>
              <a:ext cx="2952674" cy="1516676"/>
              <a:chOff x="7792291" y="2201572"/>
              <a:chExt cx="2551438" cy="1310576"/>
            </a:xfrm>
          </p:grpSpPr>
          <p:sp>
            <p:nvSpPr>
              <p:cNvPr id="130" name="Shape 4761"/>
              <p:cNvSpPr/>
              <p:nvPr/>
            </p:nvSpPr>
            <p:spPr>
              <a:xfrm>
                <a:off x="7792291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1" name="Shape 4761"/>
              <p:cNvSpPr/>
              <p:nvPr/>
            </p:nvSpPr>
            <p:spPr>
              <a:xfrm>
                <a:off x="7792291" y="2201572"/>
                <a:ext cx="1118313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4211" r="-39197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9593286" y="2367233"/>
              <a:ext cx="1647822" cy="980356"/>
              <a:chOff x="2349500" y="2367233"/>
              <a:chExt cx="1647822" cy="980356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524131" y="4471451"/>
            <a:ext cx="3848076" cy="1599530"/>
            <a:chOff x="1019248" y="4239830"/>
            <a:chExt cx="2978074" cy="1516675"/>
          </a:xfrm>
        </p:grpSpPr>
        <p:grpSp>
          <p:nvGrpSpPr>
            <p:cNvPr id="7" name="Group 6"/>
            <p:cNvGrpSpPr/>
            <p:nvPr/>
          </p:nvGrpSpPr>
          <p:grpSpPr>
            <a:xfrm>
              <a:off x="1019248" y="4239830"/>
              <a:ext cx="2952674" cy="1516675"/>
              <a:chOff x="1513214" y="4004861"/>
              <a:chExt cx="2551438" cy="1310575"/>
            </a:xfrm>
          </p:grpSpPr>
          <p:sp>
            <p:nvSpPr>
              <p:cNvPr id="154" name="Shape 4761"/>
              <p:cNvSpPr/>
              <p:nvPr/>
            </p:nvSpPr>
            <p:spPr>
              <a:xfrm>
                <a:off x="1513214" y="4004861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5" name="Shape 4761"/>
              <p:cNvSpPr/>
              <p:nvPr/>
            </p:nvSpPr>
            <p:spPr>
              <a:xfrm>
                <a:off x="1513214" y="4004861"/>
                <a:ext cx="112292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561" b="-54713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2349500" y="4568106"/>
              <a:ext cx="1647822" cy="980356"/>
              <a:chOff x="2349500" y="2367233"/>
              <a:chExt cx="1647822" cy="980356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485978" y="4475075"/>
            <a:ext cx="3836730" cy="1599531"/>
            <a:chOff x="4668621" y="4243267"/>
            <a:chExt cx="2969294" cy="1516676"/>
          </a:xfrm>
        </p:grpSpPr>
        <p:grpSp>
          <p:nvGrpSpPr>
            <p:cNvPr id="6" name="Group 5"/>
            <p:cNvGrpSpPr/>
            <p:nvPr/>
          </p:nvGrpSpPr>
          <p:grpSpPr>
            <a:xfrm>
              <a:off x="4668621" y="4243267"/>
              <a:ext cx="2952674" cy="1516676"/>
              <a:chOff x="4666677" y="4007831"/>
              <a:chExt cx="2551438" cy="1310576"/>
            </a:xfrm>
          </p:grpSpPr>
          <p:sp>
            <p:nvSpPr>
              <p:cNvPr id="146" name="Shape 4761"/>
              <p:cNvSpPr/>
              <p:nvPr/>
            </p:nvSpPr>
            <p:spPr>
              <a:xfrm>
                <a:off x="4666677" y="4007832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7" name="Shape 4761"/>
              <p:cNvSpPr/>
              <p:nvPr/>
            </p:nvSpPr>
            <p:spPr>
              <a:xfrm>
                <a:off x="4666677" y="4007831"/>
                <a:ext cx="113477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10328" r="-10328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5990093" y="4568106"/>
              <a:ext cx="1647822" cy="980356"/>
              <a:chOff x="2349500" y="2367233"/>
              <a:chExt cx="1647822" cy="980356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8436479" y="4450345"/>
            <a:ext cx="3825544" cy="1599531"/>
            <a:chOff x="8285766" y="4219818"/>
            <a:chExt cx="2960637" cy="1516676"/>
          </a:xfrm>
        </p:grpSpPr>
        <p:grpSp>
          <p:nvGrpSpPr>
            <p:cNvPr id="5" name="Group 4"/>
            <p:cNvGrpSpPr/>
            <p:nvPr/>
          </p:nvGrpSpPr>
          <p:grpSpPr>
            <a:xfrm>
              <a:off x="8285766" y="4219818"/>
              <a:ext cx="2952674" cy="1516676"/>
              <a:chOff x="7792291" y="3987568"/>
              <a:chExt cx="2551438" cy="1310576"/>
            </a:xfrm>
          </p:grpSpPr>
          <p:sp>
            <p:nvSpPr>
              <p:cNvPr id="138" name="Shape 4761"/>
              <p:cNvSpPr/>
              <p:nvPr/>
            </p:nvSpPr>
            <p:spPr>
              <a:xfrm>
                <a:off x="7792291" y="3987569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9" name="Shape 4761"/>
              <p:cNvSpPr/>
              <p:nvPr/>
            </p:nvSpPr>
            <p:spPr>
              <a:xfrm>
                <a:off x="7792291" y="3987568"/>
                <a:ext cx="1118313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8479" r="-34929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9598581" y="4568106"/>
              <a:ext cx="1647822" cy="980356"/>
              <a:chOff x="2349500" y="2367233"/>
              <a:chExt cx="1647822" cy="980356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/>
          <p:cNvGrpSpPr/>
          <p:nvPr/>
        </p:nvGrpSpPr>
        <p:grpSpPr>
          <a:xfrm>
            <a:off x="9762022" y="2313794"/>
            <a:ext cx="2123455" cy="942198"/>
            <a:chOff x="8657822" y="2704651"/>
            <a:chExt cx="2013460" cy="893393"/>
          </a:xfrm>
        </p:grpSpPr>
        <p:sp>
          <p:nvSpPr>
            <p:cNvPr id="13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9762022" y="3639864"/>
            <a:ext cx="2123455" cy="942198"/>
            <a:chOff x="8657822" y="2704651"/>
            <a:chExt cx="2013460" cy="893393"/>
          </a:xfrm>
        </p:grpSpPr>
        <p:sp>
          <p:nvSpPr>
            <p:cNvPr id="18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9762022" y="4938176"/>
            <a:ext cx="2123455" cy="942198"/>
            <a:chOff x="8657822" y="2704651"/>
            <a:chExt cx="2013460" cy="893393"/>
          </a:xfrm>
        </p:grpSpPr>
        <p:sp>
          <p:nvSpPr>
            <p:cNvPr id="198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6024253" y="4938176"/>
            <a:ext cx="2123455" cy="942198"/>
            <a:chOff x="8657822" y="2704651"/>
            <a:chExt cx="2013460" cy="893393"/>
          </a:xfrm>
        </p:grpSpPr>
        <p:sp>
          <p:nvSpPr>
            <p:cNvPr id="207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6024253" y="3626458"/>
            <a:ext cx="2123455" cy="942198"/>
            <a:chOff x="8657822" y="2704651"/>
            <a:chExt cx="2013460" cy="893393"/>
          </a:xfrm>
        </p:grpSpPr>
        <p:sp>
          <p:nvSpPr>
            <p:cNvPr id="216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6024253" y="2313794"/>
            <a:ext cx="2123455" cy="942198"/>
            <a:chOff x="8657822" y="2704651"/>
            <a:chExt cx="2013460" cy="893393"/>
          </a:xfrm>
        </p:grpSpPr>
        <p:sp>
          <p:nvSpPr>
            <p:cNvPr id="22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22121" y="4860878"/>
            <a:ext cx="1069601" cy="1069601"/>
            <a:chOff x="4572001" y="4609085"/>
            <a:chExt cx="1014196" cy="1014196"/>
          </a:xfrm>
        </p:grpSpPr>
        <p:sp>
          <p:nvSpPr>
            <p:cNvPr id="209" name="Oval 208"/>
            <p:cNvSpPr/>
            <p:nvPr/>
          </p:nvSpPr>
          <p:spPr>
            <a:xfrm>
              <a:off x="4572001" y="4609085"/>
              <a:ext cx="1014196" cy="10141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1" name="Freeform 24"/>
            <p:cNvSpPr/>
            <p:nvPr/>
          </p:nvSpPr>
          <p:spPr bwMode="auto">
            <a:xfrm>
              <a:off x="4820087" y="4893899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559890" y="2236496"/>
            <a:ext cx="1069601" cy="1069601"/>
            <a:chOff x="8116155" y="2120646"/>
            <a:chExt cx="1014196" cy="1014196"/>
          </a:xfrm>
        </p:grpSpPr>
        <p:sp>
          <p:nvSpPr>
            <p:cNvPr id="109" name="Oval 108"/>
            <p:cNvSpPr/>
            <p:nvPr/>
          </p:nvSpPr>
          <p:spPr>
            <a:xfrm>
              <a:off x="8116155" y="2120646"/>
              <a:ext cx="1014196" cy="10141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2" name="Freeform 45"/>
            <p:cNvSpPr/>
            <p:nvPr/>
          </p:nvSpPr>
          <p:spPr bwMode="auto">
            <a:xfrm>
              <a:off x="8502000" y="2365944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559890" y="3562565"/>
            <a:ext cx="1069601" cy="1069601"/>
            <a:chOff x="8116155" y="3378025"/>
            <a:chExt cx="1014196" cy="1014196"/>
          </a:xfrm>
        </p:grpSpPr>
        <p:sp>
          <p:nvSpPr>
            <p:cNvPr id="191" name="Oval 190"/>
            <p:cNvSpPr/>
            <p:nvPr/>
          </p:nvSpPr>
          <p:spPr>
            <a:xfrm>
              <a:off x="8116155" y="3378025"/>
              <a:ext cx="1014196" cy="10141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3" name="AutoShape 48"/>
            <p:cNvSpPr/>
            <p:nvPr/>
          </p:nvSpPr>
          <p:spPr bwMode="auto">
            <a:xfrm>
              <a:off x="8472978" y="3627881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22121" y="2236496"/>
            <a:ext cx="1069601" cy="1069601"/>
            <a:chOff x="4572001" y="2120646"/>
            <a:chExt cx="1014196" cy="1014196"/>
          </a:xfrm>
        </p:grpSpPr>
        <p:sp>
          <p:nvSpPr>
            <p:cNvPr id="227" name="Oval 226"/>
            <p:cNvSpPr/>
            <p:nvPr/>
          </p:nvSpPr>
          <p:spPr>
            <a:xfrm>
              <a:off x="4572001" y="2120646"/>
              <a:ext cx="1014196" cy="10141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54" name="Group 39"/>
            <p:cNvGrpSpPr/>
            <p:nvPr/>
          </p:nvGrpSpPr>
          <p:grpSpPr bwMode="auto">
            <a:xfrm>
              <a:off x="4831293" y="2491977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355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6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7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559927" y="4860882"/>
            <a:ext cx="1069610" cy="1069603"/>
            <a:chOff x="8116190" y="4609089"/>
            <a:chExt cx="1014204" cy="1014198"/>
          </a:xfrm>
        </p:grpSpPr>
        <p:sp>
          <p:nvSpPr>
            <p:cNvPr id="200" name="Oval 199"/>
            <p:cNvSpPr/>
            <p:nvPr/>
          </p:nvSpPr>
          <p:spPr>
            <a:xfrm>
              <a:off x="8116190" y="4609089"/>
              <a:ext cx="1014204" cy="101419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58" name="Group 21"/>
            <p:cNvGrpSpPr/>
            <p:nvPr/>
          </p:nvGrpSpPr>
          <p:grpSpPr bwMode="auto">
            <a:xfrm>
              <a:off x="8323612" y="4962792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359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0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1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2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3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4822121" y="3549160"/>
            <a:ext cx="1069601" cy="1069601"/>
            <a:chOff x="4572001" y="3365314"/>
            <a:chExt cx="1014196" cy="1014196"/>
          </a:xfrm>
        </p:grpSpPr>
        <p:sp>
          <p:nvSpPr>
            <p:cNvPr id="218" name="Oval 217"/>
            <p:cNvSpPr/>
            <p:nvPr/>
          </p:nvSpPr>
          <p:spPr>
            <a:xfrm>
              <a:off x="4572001" y="3365314"/>
              <a:ext cx="1014196" cy="10141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64" name="Group 32"/>
            <p:cNvGrpSpPr/>
            <p:nvPr/>
          </p:nvGrpSpPr>
          <p:grpSpPr bwMode="auto">
            <a:xfrm>
              <a:off x="4759959" y="3750725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65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6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187755" y="1736100"/>
            <a:ext cx="3029793" cy="4664445"/>
            <a:chOff x="1125895" y="1646170"/>
            <a:chExt cx="2872850" cy="4422828"/>
          </a:xfrm>
        </p:grpSpPr>
        <p:grpSp>
          <p:nvGrpSpPr>
            <p:cNvPr id="267" name="Group 266"/>
            <p:cNvGrpSpPr/>
            <p:nvPr/>
          </p:nvGrpSpPr>
          <p:grpSpPr>
            <a:xfrm>
              <a:off x="1942030" y="4877111"/>
              <a:ext cx="1264416" cy="1191887"/>
              <a:chOff x="6633262" y="3693515"/>
              <a:chExt cx="1154243" cy="1088035"/>
            </a:xfrm>
          </p:grpSpPr>
          <p:sp>
            <p:nvSpPr>
              <p:cNvPr id="268" name="Freeform 31"/>
              <p:cNvSpPr/>
              <p:nvPr/>
            </p:nvSpPr>
            <p:spPr bwMode="auto">
              <a:xfrm>
                <a:off x="6633262" y="3693515"/>
                <a:ext cx="1154243" cy="223603"/>
              </a:xfrm>
              <a:custGeom>
                <a:avLst/>
                <a:gdLst>
                  <a:gd name="T0" fmla="*/ 0 w 440"/>
                  <a:gd name="T1" fmla="*/ 0 h 93"/>
                  <a:gd name="T2" fmla="*/ 92 w 440"/>
                  <a:gd name="T3" fmla="*/ 70 h 93"/>
                  <a:gd name="T4" fmla="*/ 375 w 440"/>
                  <a:gd name="T5" fmla="*/ 62 h 93"/>
                  <a:gd name="T6" fmla="*/ 425 w 440"/>
                  <a:gd name="T7" fmla="*/ 32 h 93"/>
                  <a:gd name="T8" fmla="*/ 433 w 440"/>
                  <a:gd name="T9" fmla="*/ 4 h 93"/>
                  <a:gd name="T10" fmla="*/ 258 w 440"/>
                  <a:gd name="T11" fmla="*/ 62 h 93"/>
                  <a:gd name="T12" fmla="*/ 51 w 440"/>
                  <a:gd name="T13" fmla="*/ 30 h 93"/>
                  <a:gd name="T14" fmla="*/ 0 w 440"/>
                  <a:gd name="T15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0" h="93">
                    <a:moveTo>
                      <a:pt x="0" y="0"/>
                    </a:moveTo>
                    <a:cubicBezTo>
                      <a:pt x="13" y="39"/>
                      <a:pt x="53" y="63"/>
                      <a:pt x="92" y="70"/>
                    </a:cubicBezTo>
                    <a:cubicBezTo>
                      <a:pt x="185" y="93"/>
                      <a:pt x="284" y="89"/>
                      <a:pt x="375" y="62"/>
                    </a:cubicBezTo>
                    <a:cubicBezTo>
                      <a:pt x="394" y="56"/>
                      <a:pt x="414" y="49"/>
                      <a:pt x="425" y="32"/>
                    </a:cubicBezTo>
                    <a:cubicBezTo>
                      <a:pt x="431" y="27"/>
                      <a:pt x="440" y="5"/>
                      <a:pt x="433" y="4"/>
                    </a:cubicBezTo>
                    <a:cubicBezTo>
                      <a:pt x="384" y="44"/>
                      <a:pt x="320" y="58"/>
                      <a:pt x="258" y="62"/>
                    </a:cubicBezTo>
                    <a:cubicBezTo>
                      <a:pt x="188" y="64"/>
                      <a:pt x="115" y="60"/>
                      <a:pt x="51" y="30"/>
                    </a:cubicBezTo>
                    <a:cubicBezTo>
                      <a:pt x="33" y="22"/>
                      <a:pt x="16" y="12"/>
                      <a:pt x="0" y="0"/>
                    </a:cubicBezTo>
                    <a:close/>
                  </a:path>
                </a:pathLst>
              </a:custGeom>
              <a:solidFill>
                <a:srgbClr val="D7D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69" name="Freeform 32"/>
              <p:cNvSpPr/>
              <p:nvPr/>
            </p:nvSpPr>
            <p:spPr bwMode="auto">
              <a:xfrm>
                <a:off x="6927613" y="4536709"/>
                <a:ext cx="595519" cy="244841"/>
              </a:xfrm>
              <a:custGeom>
                <a:avLst/>
                <a:gdLst>
                  <a:gd name="T0" fmla="*/ 227 w 227"/>
                  <a:gd name="T1" fmla="*/ 5 h 102"/>
                  <a:gd name="T2" fmla="*/ 179 w 227"/>
                  <a:gd name="T3" fmla="*/ 76 h 102"/>
                  <a:gd name="T4" fmla="*/ 39 w 227"/>
                  <a:gd name="T5" fmla="*/ 68 h 102"/>
                  <a:gd name="T6" fmla="*/ 0 w 227"/>
                  <a:gd name="T7" fmla="*/ 0 h 102"/>
                  <a:gd name="T8" fmla="*/ 227 w 227"/>
                  <a:gd name="T9" fmla="*/ 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02">
                    <a:moveTo>
                      <a:pt x="227" y="5"/>
                    </a:moveTo>
                    <a:cubicBezTo>
                      <a:pt x="211" y="29"/>
                      <a:pt x="195" y="52"/>
                      <a:pt x="179" y="76"/>
                    </a:cubicBezTo>
                    <a:cubicBezTo>
                      <a:pt x="161" y="82"/>
                      <a:pt x="93" y="102"/>
                      <a:pt x="39" y="68"/>
                    </a:cubicBezTo>
                    <a:cubicBezTo>
                      <a:pt x="26" y="45"/>
                      <a:pt x="13" y="23"/>
                      <a:pt x="0" y="0"/>
                    </a:cubicBezTo>
                    <a:cubicBezTo>
                      <a:pt x="82" y="43"/>
                      <a:pt x="211" y="12"/>
                      <a:pt x="227" y="5"/>
                    </a:cubicBezTo>
                    <a:close/>
                  </a:path>
                </a:pathLst>
              </a:custGeom>
              <a:solidFill>
                <a:srgbClr val="0C0D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270" name="Group 269"/>
              <p:cNvGrpSpPr/>
              <p:nvPr/>
            </p:nvGrpSpPr>
            <p:grpSpPr>
              <a:xfrm>
                <a:off x="6641438" y="3789700"/>
                <a:ext cx="1120173" cy="960621"/>
                <a:chOff x="6641438" y="3789700"/>
                <a:chExt cx="1120173" cy="960621"/>
              </a:xfrm>
            </p:grpSpPr>
            <p:sp>
              <p:nvSpPr>
                <p:cNvPr id="273" name="Freeform 33"/>
                <p:cNvSpPr/>
                <p:nvPr/>
              </p:nvSpPr>
              <p:spPr bwMode="auto">
                <a:xfrm>
                  <a:off x="6916711" y="4524218"/>
                  <a:ext cx="618685" cy="226103"/>
                </a:xfrm>
                <a:custGeom>
                  <a:avLst/>
                  <a:gdLst>
                    <a:gd name="T0" fmla="*/ 231 w 236"/>
                    <a:gd name="T1" fmla="*/ 10 h 94"/>
                    <a:gd name="T2" fmla="*/ 229 w 236"/>
                    <a:gd name="T3" fmla="*/ 9 h 94"/>
                    <a:gd name="T4" fmla="*/ 181 w 236"/>
                    <a:gd name="T5" fmla="*/ 80 h 94"/>
                    <a:gd name="T6" fmla="*/ 183 w 236"/>
                    <a:gd name="T7" fmla="*/ 81 h 94"/>
                    <a:gd name="T8" fmla="*/ 182 w 236"/>
                    <a:gd name="T9" fmla="*/ 79 h 94"/>
                    <a:gd name="T10" fmla="*/ 115 w 236"/>
                    <a:gd name="T11" fmla="*/ 91 h 94"/>
                    <a:gd name="T12" fmla="*/ 44 w 236"/>
                    <a:gd name="T13" fmla="*/ 72 h 94"/>
                    <a:gd name="T14" fmla="*/ 43 w 236"/>
                    <a:gd name="T15" fmla="*/ 73 h 94"/>
                    <a:gd name="T16" fmla="*/ 45 w 236"/>
                    <a:gd name="T17" fmla="*/ 72 h 94"/>
                    <a:gd name="T18" fmla="*/ 6 w 236"/>
                    <a:gd name="T19" fmla="*/ 4 h 94"/>
                    <a:gd name="T20" fmla="*/ 4 w 236"/>
                    <a:gd name="T21" fmla="*/ 5 h 94"/>
                    <a:gd name="T22" fmla="*/ 3 w 236"/>
                    <a:gd name="T23" fmla="*/ 6 h 94"/>
                    <a:gd name="T24" fmla="*/ 113 w 236"/>
                    <a:gd name="T25" fmla="*/ 29 h 94"/>
                    <a:gd name="T26" fmla="*/ 190 w 236"/>
                    <a:gd name="T27" fmla="*/ 22 h 94"/>
                    <a:gd name="T28" fmla="*/ 217 w 236"/>
                    <a:gd name="T29" fmla="*/ 16 h 94"/>
                    <a:gd name="T30" fmla="*/ 231 w 236"/>
                    <a:gd name="T31" fmla="*/ 12 h 94"/>
                    <a:gd name="T32" fmla="*/ 231 w 236"/>
                    <a:gd name="T33" fmla="*/ 10 h 94"/>
                    <a:gd name="T34" fmla="*/ 229 w 236"/>
                    <a:gd name="T35" fmla="*/ 9 h 94"/>
                    <a:gd name="T36" fmla="*/ 231 w 236"/>
                    <a:gd name="T37" fmla="*/ 10 h 94"/>
                    <a:gd name="T38" fmla="*/ 230 w 236"/>
                    <a:gd name="T39" fmla="*/ 8 h 94"/>
                    <a:gd name="T40" fmla="*/ 216 w 236"/>
                    <a:gd name="T41" fmla="*/ 13 h 94"/>
                    <a:gd name="T42" fmla="*/ 113 w 236"/>
                    <a:gd name="T43" fmla="*/ 25 h 94"/>
                    <a:gd name="T44" fmla="*/ 5 w 236"/>
                    <a:gd name="T45" fmla="*/ 3 h 94"/>
                    <a:gd name="T46" fmla="*/ 0 w 236"/>
                    <a:gd name="T47" fmla="*/ 0 h 94"/>
                    <a:gd name="T48" fmla="*/ 3 w 236"/>
                    <a:gd name="T49" fmla="*/ 6 h 94"/>
                    <a:gd name="T50" fmla="*/ 42 w 236"/>
                    <a:gd name="T51" fmla="*/ 74 h 94"/>
                    <a:gd name="T52" fmla="*/ 42 w 236"/>
                    <a:gd name="T53" fmla="*/ 75 h 94"/>
                    <a:gd name="T54" fmla="*/ 42 w 236"/>
                    <a:gd name="T55" fmla="*/ 75 h 94"/>
                    <a:gd name="T56" fmla="*/ 115 w 236"/>
                    <a:gd name="T57" fmla="*/ 94 h 94"/>
                    <a:gd name="T58" fmla="*/ 183 w 236"/>
                    <a:gd name="T59" fmla="*/ 83 h 94"/>
                    <a:gd name="T60" fmla="*/ 184 w 236"/>
                    <a:gd name="T61" fmla="*/ 83 h 94"/>
                    <a:gd name="T62" fmla="*/ 184 w 236"/>
                    <a:gd name="T63" fmla="*/ 82 h 94"/>
                    <a:gd name="T64" fmla="*/ 232 w 236"/>
                    <a:gd name="T65" fmla="*/ 11 h 94"/>
                    <a:gd name="T66" fmla="*/ 236 w 236"/>
                    <a:gd name="T67" fmla="*/ 6 h 94"/>
                    <a:gd name="T68" fmla="*/ 230 w 236"/>
                    <a:gd name="T69" fmla="*/ 8 h 94"/>
                    <a:gd name="T70" fmla="*/ 231 w 236"/>
                    <a:gd name="T71" fmla="*/ 1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36" h="94">
                      <a:moveTo>
                        <a:pt x="231" y="10"/>
                      </a:moveTo>
                      <a:cubicBezTo>
                        <a:pt x="229" y="9"/>
                        <a:pt x="229" y="9"/>
                        <a:pt x="229" y="9"/>
                      </a:cubicBezTo>
                      <a:cubicBezTo>
                        <a:pt x="213" y="33"/>
                        <a:pt x="197" y="56"/>
                        <a:pt x="181" y="80"/>
                      </a:cubicBezTo>
                      <a:cubicBezTo>
                        <a:pt x="183" y="81"/>
                        <a:pt x="183" y="81"/>
                        <a:pt x="183" y="81"/>
                      </a:cubicBezTo>
                      <a:cubicBezTo>
                        <a:pt x="182" y="79"/>
                        <a:pt x="182" y="79"/>
                        <a:pt x="182" y="79"/>
                      </a:cubicBezTo>
                      <a:cubicBezTo>
                        <a:pt x="172" y="83"/>
                        <a:pt x="146" y="91"/>
                        <a:pt x="115" y="91"/>
                      </a:cubicBezTo>
                      <a:cubicBezTo>
                        <a:pt x="92" y="91"/>
                        <a:pt x="67" y="86"/>
                        <a:pt x="44" y="72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5" y="72"/>
                        <a:pt x="45" y="72"/>
                        <a:pt x="45" y="72"/>
                      </a:cubicBezTo>
                      <a:cubicBezTo>
                        <a:pt x="32" y="50"/>
                        <a:pt x="19" y="27"/>
                        <a:pt x="6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6" y="24"/>
                        <a:pt x="76" y="29"/>
                        <a:pt x="113" y="29"/>
                      </a:cubicBezTo>
                      <a:cubicBezTo>
                        <a:pt x="142" y="29"/>
                        <a:pt x="169" y="26"/>
                        <a:pt x="190" y="22"/>
                      </a:cubicBezTo>
                      <a:cubicBezTo>
                        <a:pt x="201" y="20"/>
                        <a:pt x="210" y="18"/>
                        <a:pt x="217" y="16"/>
                      </a:cubicBezTo>
                      <a:cubicBezTo>
                        <a:pt x="224" y="14"/>
                        <a:pt x="229" y="13"/>
                        <a:pt x="231" y="12"/>
                      </a:cubicBezTo>
                      <a:cubicBezTo>
                        <a:pt x="231" y="10"/>
                        <a:pt x="231" y="10"/>
                        <a:pt x="231" y="10"/>
                      </a:cubicBezTo>
                      <a:cubicBezTo>
                        <a:pt x="229" y="9"/>
                        <a:pt x="229" y="9"/>
                        <a:pt x="229" y="9"/>
                      </a:cubicBezTo>
                      <a:cubicBezTo>
                        <a:pt x="231" y="10"/>
                        <a:pt x="231" y="10"/>
                        <a:pt x="231" y="10"/>
                      </a:cubicBezTo>
                      <a:cubicBezTo>
                        <a:pt x="230" y="8"/>
                        <a:pt x="230" y="8"/>
                        <a:pt x="230" y="8"/>
                      </a:cubicBezTo>
                      <a:cubicBezTo>
                        <a:pt x="228" y="9"/>
                        <a:pt x="223" y="11"/>
                        <a:pt x="216" y="13"/>
                      </a:cubicBezTo>
                      <a:cubicBezTo>
                        <a:pt x="195" y="18"/>
                        <a:pt x="156" y="25"/>
                        <a:pt x="113" y="25"/>
                      </a:cubicBezTo>
                      <a:cubicBezTo>
                        <a:pt x="77" y="26"/>
                        <a:pt x="37" y="20"/>
                        <a:pt x="5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6" y="29"/>
                        <a:pt x="29" y="51"/>
                        <a:pt x="42" y="74"/>
                      </a:cubicBezTo>
                      <a:cubicBezTo>
                        <a:pt x="42" y="75"/>
                        <a:pt x="42" y="75"/>
                        <a:pt x="42" y="75"/>
                      </a:cubicBezTo>
                      <a:cubicBezTo>
                        <a:pt x="42" y="75"/>
                        <a:pt x="42" y="75"/>
                        <a:pt x="42" y="75"/>
                      </a:cubicBezTo>
                      <a:cubicBezTo>
                        <a:pt x="66" y="90"/>
                        <a:pt x="92" y="94"/>
                        <a:pt x="115" y="94"/>
                      </a:cubicBezTo>
                      <a:cubicBezTo>
                        <a:pt x="146" y="94"/>
                        <a:pt x="173" y="86"/>
                        <a:pt x="183" y="83"/>
                      </a:cubicBezTo>
                      <a:cubicBezTo>
                        <a:pt x="184" y="83"/>
                        <a:pt x="184" y="83"/>
                        <a:pt x="184" y="83"/>
                      </a:cubicBezTo>
                      <a:cubicBezTo>
                        <a:pt x="184" y="82"/>
                        <a:pt x="184" y="82"/>
                        <a:pt x="184" y="82"/>
                      </a:cubicBezTo>
                      <a:cubicBezTo>
                        <a:pt x="200" y="58"/>
                        <a:pt x="216" y="35"/>
                        <a:pt x="232" y="11"/>
                      </a:cubicBezTo>
                      <a:cubicBezTo>
                        <a:pt x="236" y="6"/>
                        <a:pt x="236" y="6"/>
                        <a:pt x="236" y="6"/>
                      </a:cubicBezTo>
                      <a:cubicBezTo>
                        <a:pt x="230" y="8"/>
                        <a:pt x="230" y="8"/>
                        <a:pt x="230" y="8"/>
                      </a:cubicBezTo>
                      <a:lnTo>
                        <a:pt x="231" y="10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endParaRPr lang="en-US" sz="253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274" name="Freeform 34"/>
                <p:cNvSpPr/>
                <p:nvPr/>
              </p:nvSpPr>
              <p:spPr bwMode="auto">
                <a:xfrm>
                  <a:off x="6641438" y="3789700"/>
                  <a:ext cx="1120173" cy="796976"/>
                </a:xfrm>
                <a:custGeom>
                  <a:avLst/>
                  <a:gdLst>
                    <a:gd name="T0" fmla="*/ 412 w 427"/>
                    <a:gd name="T1" fmla="*/ 4 h 332"/>
                    <a:gd name="T2" fmla="*/ 416 w 427"/>
                    <a:gd name="T3" fmla="*/ 30 h 332"/>
                    <a:gd name="T4" fmla="*/ 427 w 427"/>
                    <a:gd name="T5" fmla="*/ 34 h 332"/>
                    <a:gd name="T6" fmla="*/ 427 w 427"/>
                    <a:gd name="T7" fmla="*/ 50 h 332"/>
                    <a:gd name="T8" fmla="*/ 416 w 427"/>
                    <a:gd name="T9" fmla="*/ 54 h 332"/>
                    <a:gd name="T10" fmla="*/ 413 w 427"/>
                    <a:gd name="T11" fmla="*/ 84 h 332"/>
                    <a:gd name="T12" fmla="*/ 421 w 427"/>
                    <a:gd name="T13" fmla="*/ 85 h 332"/>
                    <a:gd name="T14" fmla="*/ 420 w 427"/>
                    <a:gd name="T15" fmla="*/ 110 h 332"/>
                    <a:gd name="T16" fmla="*/ 411 w 427"/>
                    <a:gd name="T17" fmla="*/ 119 h 332"/>
                    <a:gd name="T18" fmla="*/ 413 w 427"/>
                    <a:gd name="T19" fmla="*/ 132 h 332"/>
                    <a:gd name="T20" fmla="*/ 426 w 427"/>
                    <a:gd name="T21" fmla="*/ 144 h 332"/>
                    <a:gd name="T22" fmla="*/ 425 w 427"/>
                    <a:gd name="T23" fmla="*/ 156 h 332"/>
                    <a:gd name="T24" fmla="*/ 416 w 427"/>
                    <a:gd name="T25" fmla="*/ 166 h 332"/>
                    <a:gd name="T26" fmla="*/ 413 w 427"/>
                    <a:gd name="T27" fmla="*/ 171 h 332"/>
                    <a:gd name="T28" fmla="*/ 410 w 427"/>
                    <a:gd name="T29" fmla="*/ 180 h 332"/>
                    <a:gd name="T30" fmla="*/ 411 w 427"/>
                    <a:gd name="T31" fmla="*/ 191 h 332"/>
                    <a:gd name="T32" fmla="*/ 417 w 427"/>
                    <a:gd name="T33" fmla="*/ 200 h 332"/>
                    <a:gd name="T34" fmla="*/ 415 w 427"/>
                    <a:gd name="T35" fmla="*/ 219 h 332"/>
                    <a:gd name="T36" fmla="*/ 351 w 427"/>
                    <a:gd name="T37" fmla="*/ 306 h 332"/>
                    <a:gd name="T38" fmla="*/ 337 w 427"/>
                    <a:gd name="T39" fmla="*/ 313 h 332"/>
                    <a:gd name="T40" fmla="*/ 301 w 427"/>
                    <a:gd name="T41" fmla="*/ 324 h 332"/>
                    <a:gd name="T42" fmla="*/ 235 w 427"/>
                    <a:gd name="T43" fmla="*/ 332 h 332"/>
                    <a:gd name="T44" fmla="*/ 195 w 427"/>
                    <a:gd name="T45" fmla="*/ 330 h 332"/>
                    <a:gd name="T46" fmla="*/ 162 w 427"/>
                    <a:gd name="T47" fmla="*/ 329 h 332"/>
                    <a:gd name="T48" fmla="*/ 119 w 427"/>
                    <a:gd name="T49" fmla="*/ 318 h 332"/>
                    <a:gd name="T50" fmla="*/ 105 w 427"/>
                    <a:gd name="T51" fmla="*/ 307 h 332"/>
                    <a:gd name="T52" fmla="*/ 68 w 427"/>
                    <a:gd name="T53" fmla="*/ 282 h 332"/>
                    <a:gd name="T54" fmla="*/ 10 w 427"/>
                    <a:gd name="T55" fmla="*/ 218 h 332"/>
                    <a:gd name="T56" fmla="*/ 10 w 427"/>
                    <a:gd name="T57" fmla="*/ 203 h 332"/>
                    <a:gd name="T58" fmla="*/ 20 w 427"/>
                    <a:gd name="T59" fmla="*/ 203 h 332"/>
                    <a:gd name="T60" fmla="*/ 15 w 427"/>
                    <a:gd name="T61" fmla="*/ 189 h 332"/>
                    <a:gd name="T62" fmla="*/ 1 w 427"/>
                    <a:gd name="T63" fmla="*/ 162 h 332"/>
                    <a:gd name="T64" fmla="*/ 1 w 427"/>
                    <a:gd name="T65" fmla="*/ 153 h 332"/>
                    <a:gd name="T66" fmla="*/ 19 w 427"/>
                    <a:gd name="T67" fmla="*/ 138 h 332"/>
                    <a:gd name="T68" fmla="*/ 3 w 427"/>
                    <a:gd name="T69" fmla="*/ 112 h 332"/>
                    <a:gd name="T70" fmla="*/ 2 w 427"/>
                    <a:gd name="T71" fmla="*/ 108 h 332"/>
                    <a:gd name="T72" fmla="*/ 18 w 427"/>
                    <a:gd name="T73" fmla="*/ 86 h 332"/>
                    <a:gd name="T74" fmla="*/ 14 w 427"/>
                    <a:gd name="T75" fmla="*/ 73 h 332"/>
                    <a:gd name="T76" fmla="*/ 3 w 427"/>
                    <a:gd name="T77" fmla="*/ 60 h 332"/>
                    <a:gd name="T78" fmla="*/ 0 w 427"/>
                    <a:gd name="T79" fmla="*/ 50 h 332"/>
                    <a:gd name="T80" fmla="*/ 14 w 427"/>
                    <a:gd name="T81" fmla="*/ 33 h 332"/>
                    <a:gd name="T82" fmla="*/ 13 w 427"/>
                    <a:gd name="T83" fmla="*/ 17 h 332"/>
                    <a:gd name="T84" fmla="*/ 8 w 427"/>
                    <a:gd name="T85" fmla="*/ 9 h 332"/>
                    <a:gd name="T86" fmla="*/ 9 w 427"/>
                    <a:gd name="T87" fmla="*/ 1 h 332"/>
                    <a:gd name="T88" fmla="*/ 17 w 427"/>
                    <a:gd name="T89" fmla="*/ 0 h 332"/>
                    <a:gd name="T90" fmla="*/ 55 w 427"/>
                    <a:gd name="T91" fmla="*/ 25 h 332"/>
                    <a:gd name="T92" fmla="*/ 412 w 427"/>
                    <a:gd name="T93" fmla="*/ 4 h 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27" h="332">
                      <a:moveTo>
                        <a:pt x="412" y="4"/>
                      </a:moveTo>
                      <a:cubicBezTo>
                        <a:pt x="414" y="13"/>
                        <a:pt x="415" y="21"/>
                        <a:pt x="416" y="30"/>
                      </a:cubicBezTo>
                      <a:cubicBezTo>
                        <a:pt x="420" y="31"/>
                        <a:pt x="423" y="32"/>
                        <a:pt x="427" y="34"/>
                      </a:cubicBezTo>
                      <a:cubicBezTo>
                        <a:pt x="427" y="39"/>
                        <a:pt x="427" y="44"/>
                        <a:pt x="427" y="50"/>
                      </a:cubicBezTo>
                      <a:cubicBezTo>
                        <a:pt x="423" y="51"/>
                        <a:pt x="420" y="53"/>
                        <a:pt x="416" y="54"/>
                      </a:cubicBezTo>
                      <a:cubicBezTo>
                        <a:pt x="415" y="64"/>
                        <a:pt x="414" y="74"/>
                        <a:pt x="413" y="84"/>
                      </a:cubicBezTo>
                      <a:cubicBezTo>
                        <a:pt x="416" y="84"/>
                        <a:pt x="418" y="85"/>
                        <a:pt x="421" y="85"/>
                      </a:cubicBezTo>
                      <a:cubicBezTo>
                        <a:pt x="421" y="94"/>
                        <a:pt x="420" y="102"/>
                        <a:pt x="420" y="110"/>
                      </a:cubicBezTo>
                      <a:cubicBezTo>
                        <a:pt x="417" y="113"/>
                        <a:pt x="414" y="116"/>
                        <a:pt x="411" y="119"/>
                      </a:cubicBezTo>
                      <a:cubicBezTo>
                        <a:pt x="412" y="123"/>
                        <a:pt x="413" y="128"/>
                        <a:pt x="413" y="132"/>
                      </a:cubicBezTo>
                      <a:cubicBezTo>
                        <a:pt x="417" y="136"/>
                        <a:pt x="422" y="140"/>
                        <a:pt x="426" y="144"/>
                      </a:cubicBezTo>
                      <a:cubicBezTo>
                        <a:pt x="425" y="148"/>
                        <a:pt x="425" y="152"/>
                        <a:pt x="425" y="156"/>
                      </a:cubicBezTo>
                      <a:cubicBezTo>
                        <a:pt x="422" y="159"/>
                        <a:pt x="419" y="162"/>
                        <a:pt x="416" y="166"/>
                      </a:cubicBezTo>
                      <a:cubicBezTo>
                        <a:pt x="415" y="167"/>
                        <a:pt x="414" y="169"/>
                        <a:pt x="413" y="171"/>
                      </a:cubicBezTo>
                      <a:cubicBezTo>
                        <a:pt x="412" y="174"/>
                        <a:pt x="411" y="177"/>
                        <a:pt x="410" y="180"/>
                      </a:cubicBezTo>
                      <a:cubicBezTo>
                        <a:pt x="410" y="184"/>
                        <a:pt x="411" y="187"/>
                        <a:pt x="411" y="191"/>
                      </a:cubicBezTo>
                      <a:cubicBezTo>
                        <a:pt x="413" y="194"/>
                        <a:pt x="415" y="197"/>
                        <a:pt x="417" y="200"/>
                      </a:cubicBezTo>
                      <a:cubicBezTo>
                        <a:pt x="417" y="206"/>
                        <a:pt x="416" y="213"/>
                        <a:pt x="415" y="219"/>
                      </a:cubicBezTo>
                      <a:cubicBezTo>
                        <a:pt x="394" y="248"/>
                        <a:pt x="373" y="277"/>
                        <a:pt x="351" y="306"/>
                      </a:cubicBezTo>
                      <a:cubicBezTo>
                        <a:pt x="346" y="308"/>
                        <a:pt x="342" y="310"/>
                        <a:pt x="337" y="313"/>
                      </a:cubicBezTo>
                      <a:cubicBezTo>
                        <a:pt x="325" y="316"/>
                        <a:pt x="313" y="320"/>
                        <a:pt x="301" y="324"/>
                      </a:cubicBezTo>
                      <a:cubicBezTo>
                        <a:pt x="279" y="327"/>
                        <a:pt x="257" y="329"/>
                        <a:pt x="235" y="332"/>
                      </a:cubicBezTo>
                      <a:cubicBezTo>
                        <a:pt x="222" y="331"/>
                        <a:pt x="208" y="330"/>
                        <a:pt x="195" y="330"/>
                      </a:cubicBezTo>
                      <a:cubicBezTo>
                        <a:pt x="184" y="329"/>
                        <a:pt x="173" y="329"/>
                        <a:pt x="162" y="329"/>
                      </a:cubicBezTo>
                      <a:cubicBezTo>
                        <a:pt x="148" y="325"/>
                        <a:pt x="133" y="322"/>
                        <a:pt x="119" y="318"/>
                      </a:cubicBezTo>
                      <a:cubicBezTo>
                        <a:pt x="115" y="315"/>
                        <a:pt x="110" y="311"/>
                        <a:pt x="105" y="307"/>
                      </a:cubicBezTo>
                      <a:cubicBezTo>
                        <a:pt x="93" y="299"/>
                        <a:pt x="81" y="290"/>
                        <a:pt x="68" y="282"/>
                      </a:cubicBezTo>
                      <a:cubicBezTo>
                        <a:pt x="49" y="261"/>
                        <a:pt x="29" y="239"/>
                        <a:pt x="10" y="218"/>
                      </a:cubicBezTo>
                      <a:cubicBezTo>
                        <a:pt x="10" y="213"/>
                        <a:pt x="10" y="208"/>
                        <a:pt x="10" y="203"/>
                      </a:cubicBezTo>
                      <a:cubicBezTo>
                        <a:pt x="13" y="203"/>
                        <a:pt x="17" y="203"/>
                        <a:pt x="20" y="203"/>
                      </a:cubicBezTo>
                      <a:cubicBezTo>
                        <a:pt x="18" y="199"/>
                        <a:pt x="16" y="194"/>
                        <a:pt x="15" y="189"/>
                      </a:cubicBezTo>
                      <a:cubicBezTo>
                        <a:pt x="10" y="180"/>
                        <a:pt x="6" y="171"/>
                        <a:pt x="1" y="162"/>
                      </a:cubicBezTo>
                      <a:cubicBezTo>
                        <a:pt x="1" y="159"/>
                        <a:pt x="1" y="156"/>
                        <a:pt x="1" y="153"/>
                      </a:cubicBezTo>
                      <a:cubicBezTo>
                        <a:pt x="7" y="148"/>
                        <a:pt x="13" y="143"/>
                        <a:pt x="19" y="138"/>
                      </a:cubicBezTo>
                      <a:cubicBezTo>
                        <a:pt x="14" y="129"/>
                        <a:pt x="9" y="121"/>
                        <a:pt x="3" y="112"/>
                      </a:cubicBezTo>
                      <a:cubicBezTo>
                        <a:pt x="3" y="111"/>
                        <a:pt x="3" y="109"/>
                        <a:pt x="2" y="108"/>
                      </a:cubicBezTo>
                      <a:cubicBezTo>
                        <a:pt x="8" y="101"/>
                        <a:pt x="13" y="94"/>
                        <a:pt x="18" y="86"/>
                      </a:cubicBezTo>
                      <a:cubicBezTo>
                        <a:pt x="17" y="82"/>
                        <a:pt x="15" y="78"/>
                        <a:pt x="14" y="73"/>
                      </a:cubicBezTo>
                      <a:cubicBezTo>
                        <a:pt x="10" y="69"/>
                        <a:pt x="7" y="64"/>
                        <a:pt x="3" y="60"/>
                      </a:cubicBezTo>
                      <a:cubicBezTo>
                        <a:pt x="2" y="57"/>
                        <a:pt x="1" y="53"/>
                        <a:pt x="0" y="50"/>
                      </a:cubicBezTo>
                      <a:cubicBezTo>
                        <a:pt x="5" y="44"/>
                        <a:pt x="9" y="38"/>
                        <a:pt x="14" y="33"/>
                      </a:cubicBezTo>
                      <a:cubicBezTo>
                        <a:pt x="13" y="27"/>
                        <a:pt x="13" y="22"/>
                        <a:pt x="13" y="17"/>
                      </a:cubicBezTo>
                      <a:cubicBezTo>
                        <a:pt x="11" y="14"/>
                        <a:pt x="10" y="12"/>
                        <a:pt x="8" y="9"/>
                      </a:cubicBezTo>
                      <a:cubicBezTo>
                        <a:pt x="8" y="6"/>
                        <a:pt x="9" y="3"/>
                        <a:pt x="9" y="1"/>
                      </a:cubicBezTo>
                      <a:cubicBezTo>
                        <a:pt x="12" y="0"/>
                        <a:pt x="15" y="0"/>
                        <a:pt x="17" y="0"/>
                      </a:cubicBezTo>
                      <a:cubicBezTo>
                        <a:pt x="30" y="8"/>
                        <a:pt x="43" y="17"/>
                        <a:pt x="55" y="25"/>
                      </a:cubicBezTo>
                      <a:cubicBezTo>
                        <a:pt x="126" y="55"/>
                        <a:pt x="301" y="72"/>
                        <a:pt x="412" y="4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endParaRPr lang="en-US" sz="253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71" name="Freeform 35"/>
              <p:cNvSpPr/>
              <p:nvPr/>
            </p:nvSpPr>
            <p:spPr bwMode="auto">
              <a:xfrm>
                <a:off x="6656428" y="3802194"/>
                <a:ext cx="1039772" cy="753255"/>
              </a:xfrm>
              <a:custGeom>
                <a:avLst/>
                <a:gdLst>
                  <a:gd name="T0" fmla="*/ 287 w 396"/>
                  <a:gd name="T1" fmla="*/ 314 h 314"/>
                  <a:gd name="T2" fmla="*/ 291 w 396"/>
                  <a:gd name="T3" fmla="*/ 307 h 314"/>
                  <a:gd name="T4" fmla="*/ 202 w 396"/>
                  <a:gd name="T5" fmla="*/ 306 h 314"/>
                  <a:gd name="T6" fmla="*/ 202 w 396"/>
                  <a:gd name="T7" fmla="*/ 302 h 314"/>
                  <a:gd name="T8" fmla="*/ 269 w 396"/>
                  <a:gd name="T9" fmla="*/ 300 h 314"/>
                  <a:gd name="T10" fmla="*/ 303 w 396"/>
                  <a:gd name="T11" fmla="*/ 293 h 314"/>
                  <a:gd name="T12" fmla="*/ 321 w 396"/>
                  <a:gd name="T13" fmla="*/ 291 h 314"/>
                  <a:gd name="T14" fmla="*/ 358 w 396"/>
                  <a:gd name="T15" fmla="*/ 266 h 314"/>
                  <a:gd name="T16" fmla="*/ 357 w 396"/>
                  <a:gd name="T17" fmla="*/ 262 h 314"/>
                  <a:gd name="T18" fmla="*/ 286 w 396"/>
                  <a:gd name="T19" fmla="*/ 268 h 314"/>
                  <a:gd name="T20" fmla="*/ 260 w 396"/>
                  <a:gd name="T21" fmla="*/ 273 h 314"/>
                  <a:gd name="T22" fmla="*/ 213 w 396"/>
                  <a:gd name="T23" fmla="*/ 270 h 314"/>
                  <a:gd name="T24" fmla="*/ 195 w 396"/>
                  <a:gd name="T25" fmla="*/ 268 h 314"/>
                  <a:gd name="T26" fmla="*/ 167 w 396"/>
                  <a:gd name="T27" fmla="*/ 255 h 314"/>
                  <a:gd name="T28" fmla="*/ 388 w 396"/>
                  <a:gd name="T29" fmla="*/ 198 h 314"/>
                  <a:gd name="T30" fmla="*/ 148 w 396"/>
                  <a:gd name="T31" fmla="*/ 214 h 314"/>
                  <a:gd name="T32" fmla="*/ 396 w 396"/>
                  <a:gd name="T33" fmla="*/ 136 h 314"/>
                  <a:gd name="T34" fmla="*/ 125 w 396"/>
                  <a:gd name="T35" fmla="*/ 158 h 314"/>
                  <a:gd name="T36" fmla="*/ 385 w 396"/>
                  <a:gd name="T37" fmla="*/ 89 h 314"/>
                  <a:gd name="T38" fmla="*/ 83 w 396"/>
                  <a:gd name="T39" fmla="*/ 100 h 314"/>
                  <a:gd name="T40" fmla="*/ 252 w 396"/>
                  <a:gd name="T41" fmla="*/ 78 h 314"/>
                  <a:gd name="T42" fmla="*/ 170 w 396"/>
                  <a:gd name="T43" fmla="*/ 70 h 314"/>
                  <a:gd name="T44" fmla="*/ 324 w 396"/>
                  <a:gd name="T45" fmla="*/ 44 h 314"/>
                  <a:gd name="T46" fmla="*/ 7 w 396"/>
                  <a:gd name="T47" fmla="*/ 0 h 314"/>
                  <a:gd name="T48" fmla="*/ 53 w 396"/>
                  <a:gd name="T49" fmla="*/ 38 h 314"/>
                  <a:gd name="T50" fmla="*/ 6 w 396"/>
                  <a:gd name="T51" fmla="*/ 32 h 314"/>
                  <a:gd name="T52" fmla="*/ 8 w 396"/>
                  <a:gd name="T53" fmla="*/ 48 h 314"/>
                  <a:gd name="T54" fmla="*/ 56 w 396"/>
                  <a:gd name="T55" fmla="*/ 78 h 314"/>
                  <a:gd name="T56" fmla="*/ 0 w 396"/>
                  <a:gd name="T57" fmla="*/ 105 h 314"/>
                  <a:gd name="T58" fmla="*/ 71 w 396"/>
                  <a:gd name="T59" fmla="*/ 128 h 314"/>
                  <a:gd name="T60" fmla="*/ 3 w 396"/>
                  <a:gd name="T61" fmla="*/ 156 h 314"/>
                  <a:gd name="T62" fmla="*/ 85 w 396"/>
                  <a:gd name="T63" fmla="*/ 194 h 314"/>
                  <a:gd name="T64" fmla="*/ 14 w 396"/>
                  <a:gd name="T65" fmla="*/ 200 h 314"/>
                  <a:gd name="T66" fmla="*/ 88 w 396"/>
                  <a:gd name="T67" fmla="*/ 243 h 314"/>
                  <a:gd name="T68" fmla="*/ 47 w 396"/>
                  <a:gd name="T69" fmla="*/ 238 h 314"/>
                  <a:gd name="T70" fmla="*/ 112 w 396"/>
                  <a:gd name="T71" fmla="*/ 297 h 314"/>
                  <a:gd name="T72" fmla="*/ 287 w 396"/>
                  <a:gd name="T73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6" h="314">
                    <a:moveTo>
                      <a:pt x="287" y="314"/>
                    </a:moveTo>
                    <a:cubicBezTo>
                      <a:pt x="286" y="310"/>
                      <a:pt x="293" y="311"/>
                      <a:pt x="291" y="307"/>
                    </a:cubicBezTo>
                    <a:cubicBezTo>
                      <a:pt x="261" y="306"/>
                      <a:pt x="231" y="306"/>
                      <a:pt x="202" y="306"/>
                    </a:cubicBezTo>
                    <a:cubicBezTo>
                      <a:pt x="202" y="304"/>
                      <a:pt x="202" y="303"/>
                      <a:pt x="202" y="302"/>
                    </a:cubicBezTo>
                    <a:cubicBezTo>
                      <a:pt x="224" y="301"/>
                      <a:pt x="247" y="301"/>
                      <a:pt x="269" y="300"/>
                    </a:cubicBezTo>
                    <a:cubicBezTo>
                      <a:pt x="281" y="298"/>
                      <a:pt x="292" y="296"/>
                      <a:pt x="303" y="293"/>
                    </a:cubicBezTo>
                    <a:cubicBezTo>
                      <a:pt x="309" y="292"/>
                      <a:pt x="315" y="292"/>
                      <a:pt x="321" y="291"/>
                    </a:cubicBezTo>
                    <a:cubicBezTo>
                      <a:pt x="334" y="282"/>
                      <a:pt x="346" y="274"/>
                      <a:pt x="358" y="266"/>
                    </a:cubicBezTo>
                    <a:cubicBezTo>
                      <a:pt x="358" y="265"/>
                      <a:pt x="357" y="264"/>
                      <a:pt x="357" y="262"/>
                    </a:cubicBezTo>
                    <a:cubicBezTo>
                      <a:pt x="333" y="264"/>
                      <a:pt x="309" y="266"/>
                      <a:pt x="286" y="268"/>
                    </a:cubicBezTo>
                    <a:cubicBezTo>
                      <a:pt x="277" y="270"/>
                      <a:pt x="269" y="271"/>
                      <a:pt x="260" y="273"/>
                    </a:cubicBezTo>
                    <a:cubicBezTo>
                      <a:pt x="244" y="272"/>
                      <a:pt x="229" y="271"/>
                      <a:pt x="213" y="270"/>
                    </a:cubicBezTo>
                    <a:cubicBezTo>
                      <a:pt x="207" y="269"/>
                      <a:pt x="201" y="269"/>
                      <a:pt x="195" y="268"/>
                    </a:cubicBezTo>
                    <a:cubicBezTo>
                      <a:pt x="186" y="264"/>
                      <a:pt x="176" y="259"/>
                      <a:pt x="167" y="255"/>
                    </a:cubicBezTo>
                    <a:cubicBezTo>
                      <a:pt x="234" y="251"/>
                      <a:pt x="315" y="251"/>
                      <a:pt x="388" y="198"/>
                    </a:cubicBezTo>
                    <a:cubicBezTo>
                      <a:pt x="293" y="231"/>
                      <a:pt x="213" y="223"/>
                      <a:pt x="148" y="214"/>
                    </a:cubicBezTo>
                    <a:cubicBezTo>
                      <a:pt x="231" y="199"/>
                      <a:pt x="314" y="195"/>
                      <a:pt x="396" y="136"/>
                    </a:cubicBezTo>
                    <a:cubicBezTo>
                      <a:pt x="277" y="180"/>
                      <a:pt x="193" y="165"/>
                      <a:pt x="125" y="158"/>
                    </a:cubicBezTo>
                    <a:cubicBezTo>
                      <a:pt x="214" y="139"/>
                      <a:pt x="342" y="135"/>
                      <a:pt x="385" y="89"/>
                    </a:cubicBezTo>
                    <a:cubicBezTo>
                      <a:pt x="260" y="122"/>
                      <a:pt x="152" y="116"/>
                      <a:pt x="83" y="100"/>
                    </a:cubicBezTo>
                    <a:cubicBezTo>
                      <a:pt x="139" y="93"/>
                      <a:pt x="195" y="85"/>
                      <a:pt x="252" y="78"/>
                    </a:cubicBezTo>
                    <a:cubicBezTo>
                      <a:pt x="224" y="75"/>
                      <a:pt x="197" y="73"/>
                      <a:pt x="170" y="70"/>
                    </a:cubicBezTo>
                    <a:cubicBezTo>
                      <a:pt x="221" y="61"/>
                      <a:pt x="273" y="52"/>
                      <a:pt x="324" y="44"/>
                    </a:cubicBezTo>
                    <a:cubicBezTo>
                      <a:pt x="255" y="47"/>
                      <a:pt x="114" y="66"/>
                      <a:pt x="7" y="0"/>
                    </a:cubicBezTo>
                    <a:cubicBezTo>
                      <a:pt x="22" y="13"/>
                      <a:pt x="42" y="22"/>
                      <a:pt x="53" y="38"/>
                    </a:cubicBezTo>
                    <a:cubicBezTo>
                      <a:pt x="37" y="36"/>
                      <a:pt x="21" y="34"/>
                      <a:pt x="6" y="32"/>
                    </a:cubicBezTo>
                    <a:cubicBezTo>
                      <a:pt x="6" y="38"/>
                      <a:pt x="7" y="43"/>
                      <a:pt x="8" y="48"/>
                    </a:cubicBezTo>
                    <a:cubicBezTo>
                      <a:pt x="24" y="58"/>
                      <a:pt x="40" y="68"/>
                      <a:pt x="56" y="78"/>
                    </a:cubicBezTo>
                    <a:cubicBezTo>
                      <a:pt x="38" y="87"/>
                      <a:pt x="19" y="96"/>
                      <a:pt x="0" y="105"/>
                    </a:cubicBezTo>
                    <a:cubicBezTo>
                      <a:pt x="23" y="112"/>
                      <a:pt x="47" y="120"/>
                      <a:pt x="71" y="128"/>
                    </a:cubicBezTo>
                    <a:cubicBezTo>
                      <a:pt x="48" y="137"/>
                      <a:pt x="18" y="128"/>
                      <a:pt x="3" y="156"/>
                    </a:cubicBezTo>
                    <a:cubicBezTo>
                      <a:pt x="30" y="169"/>
                      <a:pt x="69" y="171"/>
                      <a:pt x="85" y="194"/>
                    </a:cubicBezTo>
                    <a:cubicBezTo>
                      <a:pt x="61" y="196"/>
                      <a:pt x="35" y="179"/>
                      <a:pt x="14" y="200"/>
                    </a:cubicBezTo>
                    <a:cubicBezTo>
                      <a:pt x="39" y="215"/>
                      <a:pt x="63" y="229"/>
                      <a:pt x="88" y="243"/>
                    </a:cubicBezTo>
                    <a:cubicBezTo>
                      <a:pt x="74" y="242"/>
                      <a:pt x="61" y="240"/>
                      <a:pt x="47" y="238"/>
                    </a:cubicBezTo>
                    <a:cubicBezTo>
                      <a:pt x="66" y="259"/>
                      <a:pt x="93" y="276"/>
                      <a:pt x="112" y="297"/>
                    </a:cubicBezTo>
                    <a:cubicBezTo>
                      <a:pt x="176" y="303"/>
                      <a:pt x="223" y="308"/>
                      <a:pt x="287" y="314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  <a:alpha val="63000"/>
                </a:scheme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72" name="Freeform 36"/>
              <p:cNvSpPr/>
              <p:nvPr/>
            </p:nvSpPr>
            <p:spPr bwMode="auto">
              <a:xfrm>
                <a:off x="6788613" y="3840917"/>
                <a:ext cx="838087" cy="117423"/>
              </a:xfrm>
              <a:custGeom>
                <a:avLst/>
                <a:gdLst>
                  <a:gd name="T0" fmla="*/ 320 w 320"/>
                  <a:gd name="T1" fmla="*/ 0 h 49"/>
                  <a:gd name="T2" fmla="*/ 0 w 320"/>
                  <a:gd name="T3" fmla="*/ 0 h 49"/>
                  <a:gd name="T4" fmla="*/ 24 w 320"/>
                  <a:gd name="T5" fmla="*/ 8 h 49"/>
                  <a:gd name="T6" fmla="*/ 309 w 320"/>
                  <a:gd name="T7" fmla="*/ 7 h 49"/>
                  <a:gd name="T8" fmla="*/ 320 w 32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49">
                    <a:moveTo>
                      <a:pt x="320" y="0"/>
                    </a:moveTo>
                    <a:cubicBezTo>
                      <a:pt x="181" y="44"/>
                      <a:pt x="66" y="20"/>
                      <a:pt x="0" y="0"/>
                    </a:cubicBezTo>
                    <a:cubicBezTo>
                      <a:pt x="8" y="3"/>
                      <a:pt x="16" y="5"/>
                      <a:pt x="24" y="8"/>
                    </a:cubicBezTo>
                    <a:cubicBezTo>
                      <a:pt x="139" y="49"/>
                      <a:pt x="265" y="20"/>
                      <a:pt x="309" y="7"/>
                    </a:cubicBezTo>
                    <a:cubicBezTo>
                      <a:pt x="313" y="5"/>
                      <a:pt x="317" y="2"/>
                      <a:pt x="3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6" name="Oval 275"/>
            <p:cNvSpPr/>
            <p:nvPr/>
          </p:nvSpPr>
          <p:spPr>
            <a:xfrm>
              <a:off x="2585399" y="1711397"/>
              <a:ext cx="954520" cy="9605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1509878" y="3769775"/>
              <a:ext cx="511395" cy="51460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1914608" y="3223962"/>
              <a:ext cx="690978" cy="6953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5" name="Oval 284"/>
            <p:cNvSpPr/>
            <p:nvPr/>
          </p:nvSpPr>
          <p:spPr>
            <a:xfrm>
              <a:off x="3322819" y="3106311"/>
              <a:ext cx="504654" cy="5078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2" name="Oval 291"/>
            <p:cNvSpPr/>
            <p:nvPr/>
          </p:nvSpPr>
          <p:spPr>
            <a:xfrm>
              <a:off x="1244354" y="2886966"/>
              <a:ext cx="690978" cy="6953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9" name="Oval 298"/>
            <p:cNvSpPr/>
            <p:nvPr/>
          </p:nvSpPr>
          <p:spPr>
            <a:xfrm>
              <a:off x="1907044" y="2479647"/>
              <a:ext cx="690978" cy="69531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>
              <a:off x="2569272" y="3439021"/>
              <a:ext cx="954520" cy="9605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9" name="Oval 308"/>
            <p:cNvSpPr/>
            <p:nvPr/>
          </p:nvSpPr>
          <p:spPr>
            <a:xfrm>
              <a:off x="1845938" y="1687226"/>
              <a:ext cx="690978" cy="6953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>
              <a:off x="1233972" y="2145753"/>
              <a:ext cx="690978" cy="6953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7" name="Oval 316"/>
            <p:cNvSpPr/>
            <p:nvPr/>
          </p:nvSpPr>
          <p:spPr>
            <a:xfrm>
              <a:off x="2684801" y="2712262"/>
              <a:ext cx="690978" cy="6953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0" name="Oval 319"/>
            <p:cNvSpPr/>
            <p:nvPr/>
          </p:nvSpPr>
          <p:spPr>
            <a:xfrm>
              <a:off x="1883089" y="4210380"/>
              <a:ext cx="690979" cy="695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>
              <a:off x="3375780" y="2469147"/>
              <a:ext cx="591103" cy="5948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2" name="Oval 331"/>
            <p:cNvSpPr/>
            <p:nvPr/>
          </p:nvSpPr>
          <p:spPr>
            <a:xfrm>
              <a:off x="2567963" y="4399533"/>
              <a:ext cx="621935" cy="6258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7" name="Oval 336"/>
            <p:cNvSpPr/>
            <p:nvPr/>
          </p:nvSpPr>
          <p:spPr>
            <a:xfrm>
              <a:off x="1330583" y="3602780"/>
              <a:ext cx="255698" cy="2573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8" name="Oval 337"/>
            <p:cNvSpPr/>
            <p:nvPr/>
          </p:nvSpPr>
          <p:spPr>
            <a:xfrm>
              <a:off x="2605585" y="2586851"/>
              <a:ext cx="236917" cy="238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9" name="Oval 338"/>
            <p:cNvSpPr/>
            <p:nvPr/>
          </p:nvSpPr>
          <p:spPr>
            <a:xfrm>
              <a:off x="2590657" y="3283489"/>
              <a:ext cx="236917" cy="23840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0" name="Oval 339"/>
            <p:cNvSpPr/>
            <p:nvPr/>
          </p:nvSpPr>
          <p:spPr>
            <a:xfrm>
              <a:off x="1579460" y="1884573"/>
              <a:ext cx="236917" cy="238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1" name="Oval 340"/>
            <p:cNvSpPr/>
            <p:nvPr/>
          </p:nvSpPr>
          <p:spPr>
            <a:xfrm>
              <a:off x="2312398" y="3940747"/>
              <a:ext cx="236917" cy="238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2" name="Oval 341"/>
            <p:cNvSpPr/>
            <p:nvPr/>
          </p:nvSpPr>
          <p:spPr>
            <a:xfrm>
              <a:off x="2034775" y="3938698"/>
              <a:ext cx="236917" cy="23840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3" name="Oval 342"/>
            <p:cNvSpPr/>
            <p:nvPr/>
          </p:nvSpPr>
          <p:spPr>
            <a:xfrm>
              <a:off x="1634909" y="4450123"/>
              <a:ext cx="236917" cy="2384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4" name="Oval 343"/>
            <p:cNvSpPr/>
            <p:nvPr/>
          </p:nvSpPr>
          <p:spPr>
            <a:xfrm>
              <a:off x="3183358" y="4383608"/>
              <a:ext cx="236917" cy="2384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5" name="Oval 344"/>
            <p:cNvSpPr/>
            <p:nvPr/>
          </p:nvSpPr>
          <p:spPr>
            <a:xfrm>
              <a:off x="3544817" y="2208829"/>
              <a:ext cx="236917" cy="2384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7" name="Oval 346"/>
            <p:cNvSpPr/>
            <p:nvPr/>
          </p:nvSpPr>
          <p:spPr>
            <a:xfrm>
              <a:off x="1125895" y="2734730"/>
              <a:ext cx="236917" cy="238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8" name="Oval 347"/>
            <p:cNvSpPr/>
            <p:nvPr/>
          </p:nvSpPr>
          <p:spPr>
            <a:xfrm>
              <a:off x="2487127" y="1646170"/>
              <a:ext cx="236917" cy="23840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9" name="Oval 348"/>
            <p:cNvSpPr/>
            <p:nvPr/>
          </p:nvSpPr>
          <p:spPr>
            <a:xfrm>
              <a:off x="3517257" y="3629808"/>
              <a:ext cx="236917" cy="238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0" name="Oval 349"/>
            <p:cNvSpPr/>
            <p:nvPr/>
          </p:nvSpPr>
          <p:spPr>
            <a:xfrm>
              <a:off x="3761828" y="3010725"/>
              <a:ext cx="236917" cy="2384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7" name="Freeform 24"/>
            <p:cNvSpPr/>
            <p:nvPr/>
          </p:nvSpPr>
          <p:spPr bwMode="auto">
            <a:xfrm>
              <a:off x="2763622" y="3673660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8" name="AutoShape 48"/>
            <p:cNvSpPr/>
            <p:nvPr/>
          </p:nvSpPr>
          <p:spPr bwMode="auto">
            <a:xfrm>
              <a:off x="2893693" y="1913873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9" name="Freeform 45"/>
            <p:cNvSpPr/>
            <p:nvPr/>
          </p:nvSpPr>
          <p:spPr bwMode="auto">
            <a:xfrm>
              <a:off x="2076008" y="1785924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70" name="Group 21"/>
            <p:cNvGrpSpPr/>
            <p:nvPr/>
          </p:nvGrpSpPr>
          <p:grpSpPr bwMode="auto">
            <a:xfrm>
              <a:off x="1986760" y="3417963"/>
              <a:ext cx="527107" cy="297978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371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2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3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4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5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76" name="Group 39"/>
            <p:cNvGrpSpPr/>
            <p:nvPr/>
          </p:nvGrpSpPr>
          <p:grpSpPr bwMode="auto">
            <a:xfrm>
              <a:off x="1998919" y="2655722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377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8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9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80" name="Group 32"/>
            <p:cNvGrpSpPr/>
            <p:nvPr/>
          </p:nvGrpSpPr>
          <p:grpSpPr bwMode="auto">
            <a:xfrm>
              <a:off x="1957386" y="4430746"/>
              <a:ext cx="561827" cy="244560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81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82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83" name="AutoShape 42"/>
            <p:cNvSpPr/>
            <p:nvPr/>
          </p:nvSpPr>
          <p:spPr bwMode="auto">
            <a:xfrm>
              <a:off x="1341352" y="3087212"/>
              <a:ext cx="554915" cy="305284"/>
            </a:xfrm>
            <a:custGeom>
              <a:avLst/>
              <a:gdLst>
                <a:gd name="T0" fmla="*/ 7105 w 19589"/>
                <a:gd name="T1" fmla="*/ 6341 h 21600"/>
                <a:gd name="T2" fmla="*/ 15229 w 19589"/>
                <a:gd name="T3" fmla="*/ 9116 h 21600"/>
                <a:gd name="T4" fmla="*/ 12158 w 19589"/>
                <a:gd name="T5" fmla="*/ 10701 h 21600"/>
                <a:gd name="T6" fmla="*/ 11365 w 19589"/>
                <a:gd name="T7" fmla="*/ 7530 h 21600"/>
                <a:gd name="T8" fmla="*/ 8591 w 19589"/>
                <a:gd name="T9" fmla="*/ 7332 h 21600"/>
                <a:gd name="T10" fmla="*/ 10672 w 19589"/>
                <a:gd name="T11" fmla="*/ 15853 h 21600"/>
                <a:gd name="T12" fmla="*/ 19589 w 19589"/>
                <a:gd name="T13" fmla="*/ 10701 h 21600"/>
                <a:gd name="T14" fmla="*/ 6609 w 19589"/>
                <a:gd name="T15" fmla="*/ 3765 h 21600"/>
                <a:gd name="T16" fmla="*/ 6510 w 19589"/>
                <a:gd name="T17" fmla="*/ 3765 h 21600"/>
                <a:gd name="T18" fmla="*/ 5519 w 19589"/>
                <a:gd name="T19" fmla="*/ 0 h 21600"/>
                <a:gd name="T20" fmla="*/ 2745 w 19589"/>
                <a:gd name="T21" fmla="*/ 594 h 21600"/>
                <a:gd name="T22" fmla="*/ 3835 w 19589"/>
                <a:gd name="T23" fmla="*/ 5350 h 21600"/>
                <a:gd name="T24" fmla="*/ 565 w 19589"/>
                <a:gd name="T25" fmla="*/ 21600 h 21600"/>
                <a:gd name="T26" fmla="*/ 9582 w 19589"/>
                <a:gd name="T27" fmla="*/ 16448 h 21600"/>
                <a:gd name="T28" fmla="*/ 7105 w 19589"/>
                <a:gd name="T29" fmla="*/ 6341 h 21600"/>
                <a:gd name="T30" fmla="*/ 3042 w 19589"/>
                <a:gd name="T31" fmla="*/ 15655 h 21600"/>
                <a:gd name="T32" fmla="*/ 4628 w 19589"/>
                <a:gd name="T33" fmla="*/ 8521 h 21600"/>
                <a:gd name="T34" fmla="*/ 6015 w 19589"/>
                <a:gd name="T35" fmla="*/ 14070 h 21600"/>
                <a:gd name="T36" fmla="*/ 3042 w 19589"/>
                <a:gd name="T37" fmla="*/ 15655 h 21600"/>
                <a:gd name="T38" fmla="*/ 3042 w 19589"/>
                <a:gd name="T39" fmla="*/ 156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89" h="21600">
                  <a:moveTo>
                    <a:pt x="7105" y="6341"/>
                  </a:moveTo>
                  <a:cubicBezTo>
                    <a:pt x="11563" y="3963"/>
                    <a:pt x="15229" y="9116"/>
                    <a:pt x="15229" y="9116"/>
                  </a:cubicBezTo>
                  <a:cubicBezTo>
                    <a:pt x="12158" y="10701"/>
                    <a:pt x="12158" y="10701"/>
                    <a:pt x="12158" y="10701"/>
                  </a:cubicBezTo>
                  <a:cubicBezTo>
                    <a:pt x="11365" y="7530"/>
                    <a:pt x="11365" y="7530"/>
                    <a:pt x="11365" y="7530"/>
                  </a:cubicBezTo>
                  <a:cubicBezTo>
                    <a:pt x="10473" y="7134"/>
                    <a:pt x="9582" y="7134"/>
                    <a:pt x="8591" y="7332"/>
                  </a:cubicBezTo>
                  <a:cubicBezTo>
                    <a:pt x="10672" y="15853"/>
                    <a:pt x="10672" y="15853"/>
                    <a:pt x="10672" y="15853"/>
                  </a:cubicBezTo>
                  <a:cubicBezTo>
                    <a:pt x="19589" y="10701"/>
                    <a:pt x="19589" y="10701"/>
                    <a:pt x="19589" y="10701"/>
                  </a:cubicBezTo>
                  <a:cubicBezTo>
                    <a:pt x="19589" y="10701"/>
                    <a:pt x="16319" y="396"/>
                    <a:pt x="6609" y="3765"/>
                  </a:cubicBezTo>
                  <a:cubicBezTo>
                    <a:pt x="6609" y="3765"/>
                    <a:pt x="6510" y="3765"/>
                    <a:pt x="6510" y="3765"/>
                  </a:cubicBezTo>
                  <a:cubicBezTo>
                    <a:pt x="5519" y="0"/>
                    <a:pt x="5519" y="0"/>
                    <a:pt x="5519" y="0"/>
                  </a:cubicBezTo>
                  <a:cubicBezTo>
                    <a:pt x="2745" y="594"/>
                    <a:pt x="2745" y="594"/>
                    <a:pt x="2745" y="594"/>
                  </a:cubicBezTo>
                  <a:cubicBezTo>
                    <a:pt x="3835" y="5350"/>
                    <a:pt x="3835" y="5350"/>
                    <a:pt x="3835" y="5350"/>
                  </a:cubicBezTo>
                  <a:cubicBezTo>
                    <a:pt x="-2011" y="10106"/>
                    <a:pt x="565" y="21600"/>
                    <a:pt x="565" y="21600"/>
                  </a:cubicBezTo>
                  <a:cubicBezTo>
                    <a:pt x="9582" y="16448"/>
                    <a:pt x="9582" y="16448"/>
                    <a:pt x="9582" y="16448"/>
                  </a:cubicBezTo>
                  <a:lnTo>
                    <a:pt x="7105" y="6341"/>
                  </a:lnTo>
                  <a:close/>
                  <a:moveTo>
                    <a:pt x="3042" y="15655"/>
                  </a:moveTo>
                  <a:cubicBezTo>
                    <a:pt x="3042" y="15655"/>
                    <a:pt x="2150" y="11890"/>
                    <a:pt x="4628" y="8521"/>
                  </a:cubicBezTo>
                  <a:cubicBezTo>
                    <a:pt x="6015" y="14070"/>
                    <a:pt x="6015" y="14070"/>
                    <a:pt x="6015" y="14070"/>
                  </a:cubicBezTo>
                  <a:lnTo>
                    <a:pt x="3042" y="15655"/>
                  </a:lnTo>
                  <a:close/>
                  <a:moveTo>
                    <a:pt x="3042" y="1565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4" name="AutoShape 13"/>
            <p:cNvSpPr/>
            <p:nvPr/>
          </p:nvSpPr>
          <p:spPr bwMode="auto">
            <a:xfrm>
              <a:off x="1359074" y="2271342"/>
              <a:ext cx="449880" cy="449880"/>
            </a:xfrm>
            <a:custGeom>
              <a:avLst/>
              <a:gdLst>
                <a:gd name="T0" fmla="*/ 0 w 21600"/>
                <a:gd name="T1" fmla="*/ 10855 h 21600"/>
                <a:gd name="T2" fmla="*/ 6030 w 21600"/>
                <a:gd name="T3" fmla="*/ 20504 h 21600"/>
                <a:gd name="T4" fmla="*/ 877 w 21600"/>
                <a:gd name="T5" fmla="*/ 6359 h 21600"/>
                <a:gd name="T6" fmla="*/ 0 w 21600"/>
                <a:gd name="T7" fmla="*/ 10855 h 21600"/>
                <a:gd name="T8" fmla="*/ 18091 w 21600"/>
                <a:gd name="T9" fmla="*/ 10307 h 21600"/>
                <a:gd name="T10" fmla="*/ 17214 w 21600"/>
                <a:gd name="T11" fmla="*/ 7237 h 21600"/>
                <a:gd name="T12" fmla="*/ 16118 w 21600"/>
                <a:gd name="T13" fmla="*/ 4715 h 21600"/>
                <a:gd name="T14" fmla="*/ 17982 w 21600"/>
                <a:gd name="T15" fmla="*/ 2851 h 21600"/>
                <a:gd name="T16" fmla="*/ 18091 w 21600"/>
                <a:gd name="T17" fmla="*/ 2851 h 21600"/>
                <a:gd name="T18" fmla="*/ 10745 w 21600"/>
                <a:gd name="T19" fmla="*/ 0 h 21600"/>
                <a:gd name="T20" fmla="*/ 1754 w 21600"/>
                <a:gd name="T21" fmla="*/ 4824 h 21600"/>
                <a:gd name="T22" fmla="*/ 2412 w 21600"/>
                <a:gd name="T23" fmla="*/ 4934 h 21600"/>
                <a:gd name="T24" fmla="*/ 5373 w 21600"/>
                <a:gd name="T25" fmla="*/ 4715 h 21600"/>
                <a:gd name="T26" fmla="*/ 5373 w 21600"/>
                <a:gd name="T27" fmla="*/ 5592 h 21600"/>
                <a:gd name="T28" fmla="*/ 4166 w 21600"/>
                <a:gd name="T29" fmla="*/ 5702 h 21600"/>
                <a:gd name="T30" fmla="*/ 8114 w 21600"/>
                <a:gd name="T31" fmla="*/ 17434 h 21600"/>
                <a:gd name="T32" fmla="*/ 10416 w 21600"/>
                <a:gd name="T33" fmla="*/ 10307 h 21600"/>
                <a:gd name="T34" fmla="*/ 8772 w 21600"/>
                <a:gd name="T35" fmla="*/ 5702 h 21600"/>
                <a:gd name="T36" fmla="*/ 7675 w 21600"/>
                <a:gd name="T37" fmla="*/ 5592 h 21600"/>
                <a:gd name="T38" fmla="*/ 7675 w 21600"/>
                <a:gd name="T39" fmla="*/ 4715 h 21600"/>
                <a:gd name="T40" fmla="*/ 10526 w 21600"/>
                <a:gd name="T41" fmla="*/ 4934 h 21600"/>
                <a:gd name="T42" fmla="*/ 13377 w 21600"/>
                <a:gd name="T43" fmla="*/ 4715 h 21600"/>
                <a:gd name="T44" fmla="*/ 13486 w 21600"/>
                <a:gd name="T45" fmla="*/ 5592 h 21600"/>
                <a:gd name="T46" fmla="*/ 12280 w 21600"/>
                <a:gd name="T47" fmla="*/ 5702 h 21600"/>
                <a:gd name="T48" fmla="*/ 16118 w 21600"/>
                <a:gd name="T49" fmla="*/ 17324 h 21600"/>
                <a:gd name="T50" fmla="*/ 17214 w 21600"/>
                <a:gd name="T51" fmla="*/ 13706 h 21600"/>
                <a:gd name="T52" fmla="*/ 18091 w 21600"/>
                <a:gd name="T53" fmla="*/ 10307 h 21600"/>
                <a:gd name="T54" fmla="*/ 10964 w 21600"/>
                <a:gd name="T55" fmla="*/ 11732 h 21600"/>
                <a:gd name="T56" fmla="*/ 7675 w 21600"/>
                <a:gd name="T57" fmla="*/ 21161 h 21600"/>
                <a:gd name="T58" fmla="*/ 10745 w 21600"/>
                <a:gd name="T59" fmla="*/ 21600 h 21600"/>
                <a:gd name="T60" fmla="*/ 14363 w 21600"/>
                <a:gd name="T61" fmla="*/ 20942 h 21600"/>
                <a:gd name="T62" fmla="*/ 14254 w 21600"/>
                <a:gd name="T63" fmla="*/ 20832 h 21600"/>
                <a:gd name="T64" fmla="*/ 10964 w 21600"/>
                <a:gd name="T65" fmla="*/ 11732 h 21600"/>
                <a:gd name="T66" fmla="*/ 20284 w 21600"/>
                <a:gd name="T67" fmla="*/ 5592 h 21600"/>
                <a:gd name="T68" fmla="*/ 20284 w 21600"/>
                <a:gd name="T69" fmla="*/ 6688 h 21600"/>
                <a:gd name="T70" fmla="*/ 19517 w 21600"/>
                <a:gd name="T71" fmla="*/ 10636 h 21600"/>
                <a:gd name="T72" fmla="*/ 16227 w 21600"/>
                <a:gd name="T73" fmla="*/ 20175 h 21600"/>
                <a:gd name="T74" fmla="*/ 21600 w 21600"/>
                <a:gd name="T75" fmla="*/ 10855 h 21600"/>
                <a:gd name="T76" fmla="*/ 20284 w 21600"/>
                <a:gd name="T77" fmla="*/ 5592 h 21600"/>
                <a:gd name="T78" fmla="*/ 20284 w 21600"/>
                <a:gd name="T79" fmla="*/ 559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600" h="21600">
                  <a:moveTo>
                    <a:pt x="0" y="10855"/>
                  </a:moveTo>
                  <a:cubicBezTo>
                    <a:pt x="0" y="15131"/>
                    <a:pt x="2412" y="18749"/>
                    <a:pt x="6030" y="20504"/>
                  </a:cubicBezTo>
                  <a:cubicBezTo>
                    <a:pt x="877" y="6359"/>
                    <a:pt x="877" y="6359"/>
                    <a:pt x="877" y="6359"/>
                  </a:cubicBezTo>
                  <a:cubicBezTo>
                    <a:pt x="329" y="7785"/>
                    <a:pt x="0" y="9210"/>
                    <a:pt x="0" y="10855"/>
                  </a:cubicBezTo>
                  <a:close/>
                  <a:moveTo>
                    <a:pt x="18091" y="10307"/>
                  </a:moveTo>
                  <a:cubicBezTo>
                    <a:pt x="18091" y="8881"/>
                    <a:pt x="17543" y="8004"/>
                    <a:pt x="17214" y="7237"/>
                  </a:cubicBezTo>
                  <a:cubicBezTo>
                    <a:pt x="16666" y="6359"/>
                    <a:pt x="16118" y="5592"/>
                    <a:pt x="16118" y="4715"/>
                  </a:cubicBezTo>
                  <a:cubicBezTo>
                    <a:pt x="16118" y="3728"/>
                    <a:pt x="16885" y="2851"/>
                    <a:pt x="17982" y="2851"/>
                  </a:cubicBezTo>
                  <a:cubicBezTo>
                    <a:pt x="17982" y="2851"/>
                    <a:pt x="17982" y="2851"/>
                    <a:pt x="18091" y="2851"/>
                  </a:cubicBezTo>
                  <a:cubicBezTo>
                    <a:pt x="16118" y="1096"/>
                    <a:pt x="13596" y="0"/>
                    <a:pt x="10745" y="0"/>
                  </a:cubicBezTo>
                  <a:cubicBezTo>
                    <a:pt x="7017" y="0"/>
                    <a:pt x="3728" y="1974"/>
                    <a:pt x="1754" y="4824"/>
                  </a:cubicBezTo>
                  <a:cubicBezTo>
                    <a:pt x="1974" y="4934"/>
                    <a:pt x="2193" y="4934"/>
                    <a:pt x="2412" y="4934"/>
                  </a:cubicBezTo>
                  <a:cubicBezTo>
                    <a:pt x="3618" y="4934"/>
                    <a:pt x="5373" y="4715"/>
                    <a:pt x="5373" y="4715"/>
                  </a:cubicBezTo>
                  <a:cubicBezTo>
                    <a:pt x="5921" y="4715"/>
                    <a:pt x="5921" y="5592"/>
                    <a:pt x="5373" y="5592"/>
                  </a:cubicBezTo>
                  <a:cubicBezTo>
                    <a:pt x="5373" y="5592"/>
                    <a:pt x="4824" y="5702"/>
                    <a:pt x="4166" y="5702"/>
                  </a:cubicBezTo>
                  <a:cubicBezTo>
                    <a:pt x="8114" y="17434"/>
                    <a:pt x="8114" y="17434"/>
                    <a:pt x="8114" y="17434"/>
                  </a:cubicBezTo>
                  <a:cubicBezTo>
                    <a:pt x="10416" y="10307"/>
                    <a:pt x="10416" y="10307"/>
                    <a:pt x="10416" y="10307"/>
                  </a:cubicBezTo>
                  <a:cubicBezTo>
                    <a:pt x="8772" y="5702"/>
                    <a:pt x="8772" y="5702"/>
                    <a:pt x="8772" y="5702"/>
                  </a:cubicBezTo>
                  <a:cubicBezTo>
                    <a:pt x="8223" y="5702"/>
                    <a:pt x="7675" y="5592"/>
                    <a:pt x="7675" y="5592"/>
                  </a:cubicBezTo>
                  <a:cubicBezTo>
                    <a:pt x="7017" y="5592"/>
                    <a:pt x="7127" y="4715"/>
                    <a:pt x="7675" y="4715"/>
                  </a:cubicBezTo>
                  <a:cubicBezTo>
                    <a:pt x="7675" y="4715"/>
                    <a:pt x="9539" y="4934"/>
                    <a:pt x="10526" y="4934"/>
                  </a:cubicBezTo>
                  <a:cubicBezTo>
                    <a:pt x="11732" y="4934"/>
                    <a:pt x="13377" y="4715"/>
                    <a:pt x="13377" y="4715"/>
                  </a:cubicBezTo>
                  <a:cubicBezTo>
                    <a:pt x="14035" y="4715"/>
                    <a:pt x="14035" y="5592"/>
                    <a:pt x="13486" y="5592"/>
                  </a:cubicBezTo>
                  <a:cubicBezTo>
                    <a:pt x="13486" y="5592"/>
                    <a:pt x="12938" y="5702"/>
                    <a:pt x="12280" y="5702"/>
                  </a:cubicBezTo>
                  <a:cubicBezTo>
                    <a:pt x="16118" y="17324"/>
                    <a:pt x="16118" y="17324"/>
                    <a:pt x="16118" y="17324"/>
                  </a:cubicBezTo>
                  <a:cubicBezTo>
                    <a:pt x="17214" y="13706"/>
                    <a:pt x="17214" y="13706"/>
                    <a:pt x="17214" y="13706"/>
                  </a:cubicBezTo>
                  <a:cubicBezTo>
                    <a:pt x="17762" y="12390"/>
                    <a:pt x="18091" y="11184"/>
                    <a:pt x="18091" y="10307"/>
                  </a:cubicBezTo>
                  <a:close/>
                  <a:moveTo>
                    <a:pt x="10964" y="11732"/>
                  </a:moveTo>
                  <a:cubicBezTo>
                    <a:pt x="7675" y="21161"/>
                    <a:pt x="7675" y="21161"/>
                    <a:pt x="7675" y="21161"/>
                  </a:cubicBezTo>
                  <a:cubicBezTo>
                    <a:pt x="8662" y="21490"/>
                    <a:pt x="9758" y="21600"/>
                    <a:pt x="10745" y="21600"/>
                  </a:cubicBezTo>
                  <a:cubicBezTo>
                    <a:pt x="12061" y="21600"/>
                    <a:pt x="13267" y="21381"/>
                    <a:pt x="14363" y="20942"/>
                  </a:cubicBezTo>
                  <a:cubicBezTo>
                    <a:pt x="14363" y="20942"/>
                    <a:pt x="14254" y="20942"/>
                    <a:pt x="14254" y="20832"/>
                  </a:cubicBezTo>
                  <a:lnTo>
                    <a:pt x="10964" y="11732"/>
                  </a:lnTo>
                  <a:close/>
                  <a:moveTo>
                    <a:pt x="20284" y="5592"/>
                  </a:moveTo>
                  <a:cubicBezTo>
                    <a:pt x="20284" y="5921"/>
                    <a:pt x="20284" y="6359"/>
                    <a:pt x="20284" y="6688"/>
                  </a:cubicBezTo>
                  <a:cubicBezTo>
                    <a:pt x="20284" y="7785"/>
                    <a:pt x="20065" y="9101"/>
                    <a:pt x="19517" y="10636"/>
                  </a:cubicBezTo>
                  <a:cubicBezTo>
                    <a:pt x="16227" y="20175"/>
                    <a:pt x="16227" y="20175"/>
                    <a:pt x="16227" y="20175"/>
                  </a:cubicBezTo>
                  <a:cubicBezTo>
                    <a:pt x="19407" y="18311"/>
                    <a:pt x="21600" y="14802"/>
                    <a:pt x="21600" y="10855"/>
                  </a:cubicBezTo>
                  <a:cubicBezTo>
                    <a:pt x="21600" y="8881"/>
                    <a:pt x="21052" y="7127"/>
                    <a:pt x="20284" y="5592"/>
                  </a:cubicBezTo>
                  <a:close/>
                  <a:moveTo>
                    <a:pt x="20284" y="559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5" name="AutoShape 27"/>
            <p:cNvSpPr/>
            <p:nvPr/>
          </p:nvSpPr>
          <p:spPr bwMode="auto">
            <a:xfrm>
              <a:off x="3418150" y="3198011"/>
              <a:ext cx="322093" cy="322093"/>
            </a:xfrm>
            <a:custGeom>
              <a:avLst/>
              <a:gdLst>
                <a:gd name="T0" fmla="*/ 20727 w 21600"/>
                <a:gd name="T1" fmla="*/ 6655 h 21600"/>
                <a:gd name="T2" fmla="*/ 18436 w 21600"/>
                <a:gd name="T3" fmla="*/ 3164 h 21600"/>
                <a:gd name="T4" fmla="*/ 15055 w 21600"/>
                <a:gd name="T5" fmla="*/ 873 h 21600"/>
                <a:gd name="T6" fmla="*/ 10800 w 21600"/>
                <a:gd name="T7" fmla="*/ 0 h 21600"/>
                <a:gd name="T8" fmla="*/ 6655 w 21600"/>
                <a:gd name="T9" fmla="*/ 873 h 21600"/>
                <a:gd name="T10" fmla="*/ 3164 w 21600"/>
                <a:gd name="T11" fmla="*/ 3164 h 21600"/>
                <a:gd name="T12" fmla="*/ 873 w 21600"/>
                <a:gd name="T13" fmla="*/ 6655 h 21600"/>
                <a:gd name="T14" fmla="*/ 0 w 21600"/>
                <a:gd name="T15" fmla="*/ 10800 h 21600"/>
                <a:gd name="T16" fmla="*/ 873 w 21600"/>
                <a:gd name="T17" fmla="*/ 15055 h 21600"/>
                <a:gd name="T18" fmla="*/ 3164 w 21600"/>
                <a:gd name="T19" fmla="*/ 18436 h 21600"/>
                <a:gd name="T20" fmla="*/ 6655 w 21600"/>
                <a:gd name="T21" fmla="*/ 20727 h 21600"/>
                <a:gd name="T22" fmla="*/ 10800 w 21600"/>
                <a:gd name="T23" fmla="*/ 21600 h 21600"/>
                <a:gd name="T24" fmla="*/ 15055 w 21600"/>
                <a:gd name="T25" fmla="*/ 20727 h 21600"/>
                <a:gd name="T26" fmla="*/ 18436 w 21600"/>
                <a:gd name="T27" fmla="*/ 18436 h 21600"/>
                <a:gd name="T28" fmla="*/ 20727 w 21600"/>
                <a:gd name="T29" fmla="*/ 15055 h 21600"/>
                <a:gd name="T30" fmla="*/ 21600 w 21600"/>
                <a:gd name="T31" fmla="*/ 10800 h 21600"/>
                <a:gd name="T32" fmla="*/ 20073 w 21600"/>
                <a:gd name="T33" fmla="*/ 10691 h 21600"/>
                <a:gd name="T34" fmla="*/ 13418 w 21600"/>
                <a:gd name="T35" fmla="*/ 9927 h 21600"/>
                <a:gd name="T36" fmla="*/ 17891 w 21600"/>
                <a:gd name="T37" fmla="*/ 4909 h 21600"/>
                <a:gd name="T38" fmla="*/ 16909 w 21600"/>
                <a:gd name="T39" fmla="*/ 3927 h 21600"/>
                <a:gd name="T40" fmla="*/ 8618 w 21600"/>
                <a:gd name="T41" fmla="*/ 1855 h 21600"/>
                <a:gd name="T42" fmla="*/ 16909 w 21600"/>
                <a:gd name="T43" fmla="*/ 3927 h 21600"/>
                <a:gd name="T44" fmla="*/ 8618 w 21600"/>
                <a:gd name="T45" fmla="*/ 1855 h 21600"/>
                <a:gd name="T46" fmla="*/ 8618 w 21600"/>
                <a:gd name="T47" fmla="*/ 1855 h 21600"/>
                <a:gd name="T48" fmla="*/ 10255 w 21600"/>
                <a:gd name="T49" fmla="*/ 7745 h 21600"/>
                <a:gd name="T50" fmla="*/ 6873 w 21600"/>
                <a:gd name="T51" fmla="*/ 2509 h 21600"/>
                <a:gd name="T52" fmla="*/ 1636 w 21600"/>
                <a:gd name="T53" fmla="*/ 10473 h 21600"/>
                <a:gd name="T54" fmla="*/ 11782 w 21600"/>
                <a:gd name="T55" fmla="*/ 10800 h 21600"/>
                <a:gd name="T56" fmla="*/ 3927 w 21600"/>
                <a:gd name="T57" fmla="*/ 17018 h 21600"/>
                <a:gd name="T58" fmla="*/ 1636 w 21600"/>
                <a:gd name="T59" fmla="*/ 10800 h 21600"/>
                <a:gd name="T60" fmla="*/ 4909 w 21600"/>
                <a:gd name="T61" fmla="*/ 17891 h 21600"/>
                <a:gd name="T62" fmla="*/ 12436 w 21600"/>
                <a:gd name="T63" fmla="*/ 12327 h 21600"/>
                <a:gd name="T64" fmla="*/ 14400 w 21600"/>
                <a:gd name="T65" fmla="*/ 19309 h 21600"/>
                <a:gd name="T66" fmla="*/ 15927 w 21600"/>
                <a:gd name="T67" fmla="*/ 18436 h 21600"/>
                <a:gd name="T68" fmla="*/ 19964 w 21600"/>
                <a:gd name="T69" fmla="*/ 12327 h 21600"/>
                <a:gd name="T70" fmla="*/ 15927 w 21600"/>
                <a:gd name="T71" fmla="*/ 1843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600" h="21600">
                  <a:moveTo>
                    <a:pt x="21382" y="8618"/>
                  </a:moveTo>
                  <a:cubicBezTo>
                    <a:pt x="21273" y="7964"/>
                    <a:pt x="21055" y="7309"/>
                    <a:pt x="20727" y="6655"/>
                  </a:cubicBezTo>
                  <a:cubicBezTo>
                    <a:pt x="20509" y="6000"/>
                    <a:pt x="20182" y="5345"/>
                    <a:pt x="19745" y="4800"/>
                  </a:cubicBezTo>
                  <a:cubicBezTo>
                    <a:pt x="19418" y="4255"/>
                    <a:pt x="18982" y="3709"/>
                    <a:pt x="18436" y="3164"/>
                  </a:cubicBezTo>
                  <a:cubicBezTo>
                    <a:pt x="18000" y="2727"/>
                    <a:pt x="17455" y="2291"/>
                    <a:pt x="16800" y="1855"/>
                  </a:cubicBezTo>
                  <a:cubicBezTo>
                    <a:pt x="16255" y="1527"/>
                    <a:pt x="15709" y="1091"/>
                    <a:pt x="15055" y="873"/>
                  </a:cubicBezTo>
                  <a:cubicBezTo>
                    <a:pt x="14400" y="545"/>
                    <a:pt x="13636" y="436"/>
                    <a:pt x="12982" y="218"/>
                  </a:cubicBezTo>
                  <a:cubicBezTo>
                    <a:pt x="12327" y="109"/>
                    <a:pt x="11564" y="0"/>
                    <a:pt x="10800" y="0"/>
                  </a:cubicBezTo>
                  <a:cubicBezTo>
                    <a:pt x="10036" y="0"/>
                    <a:pt x="9382" y="109"/>
                    <a:pt x="8618" y="218"/>
                  </a:cubicBezTo>
                  <a:cubicBezTo>
                    <a:pt x="7964" y="436"/>
                    <a:pt x="7309" y="545"/>
                    <a:pt x="6655" y="873"/>
                  </a:cubicBezTo>
                  <a:cubicBezTo>
                    <a:pt x="6000" y="1091"/>
                    <a:pt x="5345" y="1527"/>
                    <a:pt x="4800" y="1855"/>
                  </a:cubicBezTo>
                  <a:cubicBezTo>
                    <a:pt x="4255" y="2291"/>
                    <a:pt x="3709" y="2727"/>
                    <a:pt x="3164" y="3164"/>
                  </a:cubicBezTo>
                  <a:cubicBezTo>
                    <a:pt x="2727" y="3709"/>
                    <a:pt x="2291" y="4255"/>
                    <a:pt x="1855" y="4800"/>
                  </a:cubicBezTo>
                  <a:cubicBezTo>
                    <a:pt x="1527" y="5345"/>
                    <a:pt x="1200" y="6000"/>
                    <a:pt x="873" y="6655"/>
                  </a:cubicBezTo>
                  <a:cubicBezTo>
                    <a:pt x="655" y="7309"/>
                    <a:pt x="436" y="7964"/>
                    <a:pt x="218" y="8618"/>
                  </a:cubicBezTo>
                  <a:cubicBezTo>
                    <a:pt x="109" y="9382"/>
                    <a:pt x="0" y="10036"/>
                    <a:pt x="0" y="10800"/>
                  </a:cubicBezTo>
                  <a:cubicBezTo>
                    <a:pt x="0" y="11564"/>
                    <a:pt x="109" y="12327"/>
                    <a:pt x="218" y="12982"/>
                  </a:cubicBezTo>
                  <a:cubicBezTo>
                    <a:pt x="436" y="13636"/>
                    <a:pt x="655" y="14400"/>
                    <a:pt x="873" y="15055"/>
                  </a:cubicBezTo>
                  <a:cubicBezTo>
                    <a:pt x="1200" y="15600"/>
                    <a:pt x="1527" y="16255"/>
                    <a:pt x="1855" y="16800"/>
                  </a:cubicBezTo>
                  <a:cubicBezTo>
                    <a:pt x="2291" y="17455"/>
                    <a:pt x="2727" y="18000"/>
                    <a:pt x="3164" y="18436"/>
                  </a:cubicBezTo>
                  <a:cubicBezTo>
                    <a:pt x="3709" y="18982"/>
                    <a:pt x="4255" y="19418"/>
                    <a:pt x="4800" y="19745"/>
                  </a:cubicBezTo>
                  <a:cubicBezTo>
                    <a:pt x="5345" y="20182"/>
                    <a:pt x="6000" y="20509"/>
                    <a:pt x="6655" y="20727"/>
                  </a:cubicBezTo>
                  <a:cubicBezTo>
                    <a:pt x="7309" y="21055"/>
                    <a:pt x="7964" y="21273"/>
                    <a:pt x="8618" y="21382"/>
                  </a:cubicBezTo>
                  <a:cubicBezTo>
                    <a:pt x="9382" y="21491"/>
                    <a:pt x="10036" y="21600"/>
                    <a:pt x="10800" y="21600"/>
                  </a:cubicBezTo>
                  <a:cubicBezTo>
                    <a:pt x="11564" y="21600"/>
                    <a:pt x="12327" y="21491"/>
                    <a:pt x="12982" y="21382"/>
                  </a:cubicBezTo>
                  <a:cubicBezTo>
                    <a:pt x="13636" y="21273"/>
                    <a:pt x="14400" y="21055"/>
                    <a:pt x="15055" y="20727"/>
                  </a:cubicBezTo>
                  <a:cubicBezTo>
                    <a:pt x="15709" y="20509"/>
                    <a:pt x="16255" y="20182"/>
                    <a:pt x="16800" y="19745"/>
                  </a:cubicBezTo>
                  <a:cubicBezTo>
                    <a:pt x="17455" y="19418"/>
                    <a:pt x="18000" y="18982"/>
                    <a:pt x="18436" y="18436"/>
                  </a:cubicBezTo>
                  <a:cubicBezTo>
                    <a:pt x="18982" y="18000"/>
                    <a:pt x="19418" y="17455"/>
                    <a:pt x="19745" y="16800"/>
                  </a:cubicBezTo>
                  <a:cubicBezTo>
                    <a:pt x="20182" y="16255"/>
                    <a:pt x="20509" y="15600"/>
                    <a:pt x="20727" y="15055"/>
                  </a:cubicBezTo>
                  <a:cubicBezTo>
                    <a:pt x="21055" y="14400"/>
                    <a:pt x="21273" y="13636"/>
                    <a:pt x="21382" y="12982"/>
                  </a:cubicBezTo>
                  <a:cubicBezTo>
                    <a:pt x="21491" y="12327"/>
                    <a:pt x="21600" y="11564"/>
                    <a:pt x="21600" y="10800"/>
                  </a:cubicBezTo>
                  <a:cubicBezTo>
                    <a:pt x="21600" y="10036"/>
                    <a:pt x="21491" y="9382"/>
                    <a:pt x="21382" y="8618"/>
                  </a:cubicBezTo>
                  <a:close/>
                  <a:moveTo>
                    <a:pt x="20073" y="10691"/>
                  </a:moveTo>
                  <a:cubicBezTo>
                    <a:pt x="19855" y="10691"/>
                    <a:pt x="16800" y="10036"/>
                    <a:pt x="13636" y="10473"/>
                  </a:cubicBezTo>
                  <a:cubicBezTo>
                    <a:pt x="13527" y="10255"/>
                    <a:pt x="13527" y="10145"/>
                    <a:pt x="13418" y="9927"/>
                  </a:cubicBezTo>
                  <a:cubicBezTo>
                    <a:pt x="13200" y="9491"/>
                    <a:pt x="12982" y="9055"/>
                    <a:pt x="12764" y="8618"/>
                  </a:cubicBezTo>
                  <a:cubicBezTo>
                    <a:pt x="16473" y="7091"/>
                    <a:pt x="17891" y="5018"/>
                    <a:pt x="17891" y="4909"/>
                  </a:cubicBezTo>
                  <a:cubicBezTo>
                    <a:pt x="19200" y="6545"/>
                    <a:pt x="19964" y="8509"/>
                    <a:pt x="20073" y="10691"/>
                  </a:cubicBezTo>
                  <a:close/>
                  <a:moveTo>
                    <a:pt x="16909" y="3927"/>
                  </a:moveTo>
                  <a:cubicBezTo>
                    <a:pt x="16909" y="3927"/>
                    <a:pt x="15600" y="5891"/>
                    <a:pt x="12109" y="7200"/>
                  </a:cubicBezTo>
                  <a:cubicBezTo>
                    <a:pt x="10473" y="4364"/>
                    <a:pt x="8836" y="2073"/>
                    <a:pt x="8618" y="1855"/>
                  </a:cubicBezTo>
                  <a:cubicBezTo>
                    <a:pt x="9382" y="1745"/>
                    <a:pt x="10036" y="1636"/>
                    <a:pt x="10800" y="1636"/>
                  </a:cubicBezTo>
                  <a:cubicBezTo>
                    <a:pt x="13200" y="1636"/>
                    <a:pt x="15273" y="2509"/>
                    <a:pt x="16909" y="3927"/>
                  </a:cubicBezTo>
                  <a:close/>
                  <a:moveTo>
                    <a:pt x="8618" y="1855"/>
                  </a:moveTo>
                  <a:cubicBezTo>
                    <a:pt x="8618" y="1855"/>
                    <a:pt x="8618" y="1855"/>
                    <a:pt x="8618" y="1855"/>
                  </a:cubicBezTo>
                  <a:cubicBezTo>
                    <a:pt x="8618" y="1855"/>
                    <a:pt x="8618" y="1855"/>
                    <a:pt x="8618" y="1855"/>
                  </a:cubicBezTo>
                  <a:cubicBezTo>
                    <a:pt x="8618" y="1855"/>
                    <a:pt x="8618" y="1855"/>
                    <a:pt x="8618" y="1855"/>
                  </a:cubicBezTo>
                  <a:close/>
                  <a:moveTo>
                    <a:pt x="6873" y="2509"/>
                  </a:moveTo>
                  <a:cubicBezTo>
                    <a:pt x="6982" y="2618"/>
                    <a:pt x="8727" y="4909"/>
                    <a:pt x="10255" y="7745"/>
                  </a:cubicBezTo>
                  <a:cubicBezTo>
                    <a:pt x="5891" y="8945"/>
                    <a:pt x="2073" y="8945"/>
                    <a:pt x="1855" y="8945"/>
                  </a:cubicBezTo>
                  <a:cubicBezTo>
                    <a:pt x="2400" y="6109"/>
                    <a:pt x="4364" y="3709"/>
                    <a:pt x="6873" y="2509"/>
                  </a:cubicBezTo>
                  <a:close/>
                  <a:moveTo>
                    <a:pt x="1636" y="10800"/>
                  </a:moveTo>
                  <a:cubicBezTo>
                    <a:pt x="1636" y="10691"/>
                    <a:pt x="1636" y="10582"/>
                    <a:pt x="1636" y="10473"/>
                  </a:cubicBezTo>
                  <a:cubicBezTo>
                    <a:pt x="1745" y="10473"/>
                    <a:pt x="6327" y="10582"/>
                    <a:pt x="11018" y="9164"/>
                  </a:cubicBezTo>
                  <a:cubicBezTo>
                    <a:pt x="11345" y="9709"/>
                    <a:pt x="11564" y="10255"/>
                    <a:pt x="11782" y="10800"/>
                  </a:cubicBezTo>
                  <a:cubicBezTo>
                    <a:pt x="11673" y="10800"/>
                    <a:pt x="11564" y="10800"/>
                    <a:pt x="11455" y="10909"/>
                  </a:cubicBezTo>
                  <a:cubicBezTo>
                    <a:pt x="6436" y="12545"/>
                    <a:pt x="3927" y="17018"/>
                    <a:pt x="3927" y="17018"/>
                  </a:cubicBezTo>
                  <a:cubicBezTo>
                    <a:pt x="3927" y="17018"/>
                    <a:pt x="3927" y="17018"/>
                    <a:pt x="3927" y="17018"/>
                  </a:cubicBezTo>
                  <a:cubicBezTo>
                    <a:pt x="2509" y="15382"/>
                    <a:pt x="1636" y="13200"/>
                    <a:pt x="1636" y="10800"/>
                  </a:cubicBezTo>
                  <a:close/>
                  <a:moveTo>
                    <a:pt x="10800" y="20073"/>
                  </a:moveTo>
                  <a:cubicBezTo>
                    <a:pt x="8618" y="20073"/>
                    <a:pt x="6545" y="19200"/>
                    <a:pt x="4909" y="17891"/>
                  </a:cubicBezTo>
                  <a:cubicBezTo>
                    <a:pt x="5018" y="18000"/>
                    <a:pt x="5127" y="18109"/>
                    <a:pt x="5127" y="18109"/>
                  </a:cubicBezTo>
                  <a:cubicBezTo>
                    <a:pt x="5127" y="18109"/>
                    <a:pt x="6873" y="14182"/>
                    <a:pt x="12436" y="12327"/>
                  </a:cubicBezTo>
                  <a:cubicBezTo>
                    <a:pt x="12436" y="12327"/>
                    <a:pt x="12436" y="12327"/>
                    <a:pt x="12436" y="12327"/>
                  </a:cubicBezTo>
                  <a:cubicBezTo>
                    <a:pt x="13745" y="15709"/>
                    <a:pt x="14291" y="18436"/>
                    <a:pt x="14400" y="19309"/>
                  </a:cubicBezTo>
                  <a:cubicBezTo>
                    <a:pt x="13309" y="19745"/>
                    <a:pt x="12109" y="20073"/>
                    <a:pt x="10800" y="20073"/>
                  </a:cubicBezTo>
                  <a:close/>
                  <a:moveTo>
                    <a:pt x="15927" y="18436"/>
                  </a:moveTo>
                  <a:cubicBezTo>
                    <a:pt x="15818" y="17891"/>
                    <a:pt x="15382" y="15164"/>
                    <a:pt x="14182" y="11891"/>
                  </a:cubicBezTo>
                  <a:cubicBezTo>
                    <a:pt x="17127" y="11345"/>
                    <a:pt x="19745" y="12218"/>
                    <a:pt x="19964" y="12327"/>
                  </a:cubicBezTo>
                  <a:cubicBezTo>
                    <a:pt x="19527" y="14836"/>
                    <a:pt x="18000" y="17018"/>
                    <a:pt x="15927" y="18436"/>
                  </a:cubicBezTo>
                  <a:close/>
                  <a:moveTo>
                    <a:pt x="15927" y="1843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02351" y="2672638"/>
            <a:ext cx="2317356" cy="780856"/>
            <a:chOff x="1993115" y="2534196"/>
            <a:chExt cx="2197317" cy="740408"/>
          </a:xfrm>
        </p:grpSpPr>
        <p:sp>
          <p:nvSpPr>
            <p:cNvPr id="5" name="Text Placeholder 3"/>
            <p:cNvSpPr txBox="1"/>
            <p:nvPr/>
          </p:nvSpPr>
          <p:spPr>
            <a:xfrm>
              <a:off x="1993115" y="2534196"/>
              <a:ext cx="664226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6393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One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Text Placeholder 3"/>
            <p:cNvSpPr txBox="1"/>
            <p:nvPr/>
          </p:nvSpPr>
          <p:spPr>
            <a:xfrm>
              <a:off x="1993115" y="2766813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" name="Text Placeholder 3"/>
          <p:cNvSpPr txBox="1"/>
          <p:nvPr/>
        </p:nvSpPr>
        <p:spPr>
          <a:xfrm>
            <a:off x="1306909" y="2697357"/>
            <a:ext cx="647613" cy="778996"/>
          </a:xfrm>
          <a:prstGeom prst="rect">
            <a:avLst/>
          </a:prstGeom>
          <a:noFill/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  <a:endParaRPr lang="en-US" sz="506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4860041" y="2697357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  <a:endParaRPr lang="en-US" sz="506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02351" y="4446653"/>
            <a:ext cx="2317356" cy="791571"/>
            <a:chOff x="1993115" y="4216317"/>
            <a:chExt cx="2197317" cy="750568"/>
          </a:xfrm>
        </p:grpSpPr>
        <p:sp>
          <p:nvSpPr>
            <p:cNvPr id="14" name="Text Placeholder 3"/>
            <p:cNvSpPr txBox="1"/>
            <p:nvPr/>
          </p:nvSpPr>
          <p:spPr>
            <a:xfrm>
              <a:off x="1993115" y="4216317"/>
              <a:ext cx="723504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Four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Text Placeholder 3"/>
            <p:cNvSpPr txBox="1"/>
            <p:nvPr/>
          </p:nvSpPr>
          <p:spPr>
            <a:xfrm>
              <a:off x="1993115" y="4459094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6" name="Text Placeholder 3"/>
          <p:cNvSpPr txBox="1"/>
          <p:nvPr/>
        </p:nvSpPr>
        <p:spPr>
          <a:xfrm>
            <a:off x="1306909" y="4471372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  <a:endParaRPr lang="en-US" sz="506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655483" y="4446653"/>
            <a:ext cx="2312561" cy="791571"/>
            <a:chOff x="5362195" y="4216317"/>
            <a:chExt cx="2192771" cy="750568"/>
          </a:xfrm>
        </p:grpSpPr>
        <p:sp>
          <p:nvSpPr>
            <p:cNvPr id="17" name="Text Placeholder 3"/>
            <p:cNvSpPr txBox="1"/>
            <p:nvPr/>
          </p:nvSpPr>
          <p:spPr>
            <a:xfrm>
              <a:off x="5362195" y="4216317"/>
              <a:ext cx="673346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Five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Text Placeholder 3"/>
            <p:cNvSpPr txBox="1"/>
            <p:nvPr/>
          </p:nvSpPr>
          <p:spPr>
            <a:xfrm>
              <a:off x="5362195" y="4459094"/>
              <a:ext cx="2192771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9" name="Text Placeholder 3"/>
          <p:cNvSpPr txBox="1"/>
          <p:nvPr/>
        </p:nvSpPr>
        <p:spPr>
          <a:xfrm>
            <a:off x="4860040" y="4471372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  <a:endParaRPr lang="en-US" sz="506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201285" y="4446653"/>
            <a:ext cx="2315099" cy="791571"/>
            <a:chOff x="8724325" y="4216317"/>
            <a:chExt cx="2195177" cy="750568"/>
          </a:xfrm>
        </p:grpSpPr>
        <p:sp>
          <p:nvSpPr>
            <p:cNvPr id="20" name="Text Placeholder 3"/>
            <p:cNvSpPr txBox="1"/>
            <p:nvPr/>
          </p:nvSpPr>
          <p:spPr>
            <a:xfrm>
              <a:off x="8724325" y="4216317"/>
              <a:ext cx="630787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 Six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 Placeholder 3"/>
            <p:cNvSpPr txBox="1"/>
            <p:nvPr/>
          </p:nvSpPr>
          <p:spPr>
            <a:xfrm>
              <a:off x="8724326" y="4459094"/>
              <a:ext cx="2195176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 Placeholder 3"/>
          <p:cNvSpPr txBox="1"/>
          <p:nvPr/>
        </p:nvSpPr>
        <p:spPr>
          <a:xfrm>
            <a:off x="8405842" y="4471372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06</a:t>
            </a:r>
            <a:endParaRPr lang="en-US" sz="506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650690" y="2672638"/>
            <a:ext cx="2317356" cy="780856"/>
            <a:chOff x="5357650" y="2534196"/>
            <a:chExt cx="2197317" cy="740408"/>
          </a:xfrm>
        </p:grpSpPr>
        <p:sp>
          <p:nvSpPr>
            <p:cNvPr id="38" name="Text Placeholder 3"/>
            <p:cNvSpPr txBox="1"/>
            <p:nvPr/>
          </p:nvSpPr>
          <p:spPr>
            <a:xfrm>
              <a:off x="5357650" y="2534196"/>
              <a:ext cx="667448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Two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Text Placeholder 3"/>
            <p:cNvSpPr txBox="1"/>
            <p:nvPr/>
          </p:nvSpPr>
          <p:spPr>
            <a:xfrm>
              <a:off x="5357650" y="2766813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3" name="Text Placeholder 3"/>
          <p:cNvSpPr txBox="1"/>
          <p:nvPr/>
        </p:nvSpPr>
        <p:spPr>
          <a:xfrm>
            <a:off x="8405841" y="2697357"/>
            <a:ext cx="647613" cy="77899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06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  <a:endParaRPr lang="en-US" sz="506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199028" y="2672638"/>
            <a:ext cx="2317356" cy="780856"/>
            <a:chOff x="8722185" y="2534196"/>
            <a:chExt cx="2197317" cy="740408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8722185" y="2534196"/>
              <a:ext cx="796098" cy="21534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List Three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8722185" y="2766813"/>
              <a:ext cx="2197317" cy="50779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dimsa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6" grpId="0"/>
      <p:bldP spid="19" grpId="0"/>
      <p:bldP spid="2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9508454" y="2815149"/>
            <a:ext cx="809645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Interest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70966" y="3118328"/>
            <a:ext cx="1794230" cy="714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met,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700000">
            <a:off x="4897971" y="2628576"/>
            <a:ext cx="3091711" cy="3091711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746027" y="2504016"/>
            <a:ext cx="1611735" cy="1611736"/>
            <a:chOff x="4499849" y="2374309"/>
            <a:chExt cx="1528247" cy="1528248"/>
          </a:xfrm>
        </p:grpSpPr>
        <p:sp>
          <p:nvSpPr>
            <p:cNvPr id="20" name="Rounded Rectangle 19"/>
            <p:cNvSpPr/>
            <p:nvPr/>
          </p:nvSpPr>
          <p:spPr>
            <a:xfrm>
              <a:off x="4499849" y="2374309"/>
              <a:ext cx="1528247" cy="152824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Text Placeholder 1"/>
            <p:cNvSpPr txBox="1"/>
            <p:nvPr/>
          </p:nvSpPr>
          <p:spPr>
            <a:xfrm>
              <a:off x="4966316" y="2922941"/>
              <a:ext cx="636051" cy="430983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3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A</a:t>
              </a:r>
              <a:endParaRPr lang="en-GB" sz="633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43827" y="2504016"/>
            <a:ext cx="1611735" cy="1611736"/>
            <a:chOff x="6095900" y="2441544"/>
            <a:chExt cx="1617266" cy="1617267"/>
          </a:xfrm>
        </p:grpSpPr>
        <p:sp>
          <p:nvSpPr>
            <p:cNvPr id="25" name="Rounded Rectangle 24"/>
            <p:cNvSpPr/>
            <p:nvPr/>
          </p:nvSpPr>
          <p:spPr>
            <a:xfrm>
              <a:off x="6095900" y="2441544"/>
              <a:ext cx="1617266" cy="16172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3" name="Text Placeholder 1"/>
            <p:cNvSpPr txBox="1"/>
            <p:nvPr/>
          </p:nvSpPr>
          <p:spPr>
            <a:xfrm>
              <a:off x="6567983" y="3022133"/>
              <a:ext cx="673100" cy="456087"/>
            </a:xfrm>
            <a:prstGeom prst="rect">
              <a:avLst/>
            </a:prstGeom>
            <a:ln>
              <a:noFill/>
            </a:ln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3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I</a:t>
              </a:r>
              <a:endParaRPr lang="en-GB" sz="633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746027" y="4229200"/>
            <a:ext cx="1611735" cy="1611736"/>
            <a:chOff x="4499849" y="4010128"/>
            <a:chExt cx="1528247" cy="1528248"/>
          </a:xfrm>
        </p:grpSpPr>
        <p:sp>
          <p:nvSpPr>
            <p:cNvPr id="30" name="Rounded Rectangle 29"/>
            <p:cNvSpPr/>
            <p:nvPr/>
          </p:nvSpPr>
          <p:spPr>
            <a:xfrm>
              <a:off x="4499849" y="4010128"/>
              <a:ext cx="1528247" cy="152824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4" name="Text Placeholder 1"/>
            <p:cNvSpPr txBox="1"/>
            <p:nvPr/>
          </p:nvSpPr>
          <p:spPr>
            <a:xfrm>
              <a:off x="4966316" y="4562842"/>
              <a:ext cx="636051" cy="430983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3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D</a:t>
              </a:r>
              <a:endParaRPr lang="en-GB" sz="633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43827" y="4229200"/>
            <a:ext cx="1611735" cy="1611736"/>
            <a:chOff x="6095900" y="4172648"/>
            <a:chExt cx="1617266" cy="1617267"/>
          </a:xfrm>
        </p:grpSpPr>
        <p:sp>
          <p:nvSpPr>
            <p:cNvPr id="35" name="Rounded Rectangle 34"/>
            <p:cNvSpPr/>
            <p:nvPr/>
          </p:nvSpPr>
          <p:spPr>
            <a:xfrm>
              <a:off x="6095900" y="4172648"/>
              <a:ext cx="1617266" cy="161726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5" name="Text Placeholder 1"/>
            <p:cNvSpPr txBox="1"/>
            <p:nvPr/>
          </p:nvSpPr>
          <p:spPr>
            <a:xfrm>
              <a:off x="6567983" y="4757557"/>
              <a:ext cx="673100" cy="456087"/>
            </a:xfrm>
            <a:prstGeom prst="rect">
              <a:avLst/>
            </a:prstGeom>
            <a:ln>
              <a:noFill/>
            </a:ln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3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A</a:t>
              </a:r>
              <a:endParaRPr lang="en-GB" sz="633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3" name="Group 2177"/>
          <p:cNvGrpSpPr/>
          <p:nvPr/>
        </p:nvGrpSpPr>
        <p:grpSpPr>
          <a:xfrm>
            <a:off x="8298302" y="2937391"/>
            <a:ext cx="1046735" cy="826735"/>
            <a:chOff x="33075" y="0"/>
            <a:chExt cx="3467959" cy="1461013"/>
          </a:xfrm>
        </p:grpSpPr>
        <p:sp>
          <p:nvSpPr>
            <p:cNvPr id="74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5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9508454" y="4530794"/>
            <a:ext cx="720069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Action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570966" y="4833973"/>
            <a:ext cx="1794230" cy="714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met,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83" name="Group 2177"/>
          <p:cNvGrpSpPr/>
          <p:nvPr/>
        </p:nvGrpSpPr>
        <p:grpSpPr>
          <a:xfrm>
            <a:off x="8298302" y="4653036"/>
            <a:ext cx="1046735" cy="826735"/>
            <a:chOff x="33075" y="0"/>
            <a:chExt cx="3467959" cy="1461013"/>
          </a:xfrm>
        </p:grpSpPr>
        <p:sp>
          <p:nvSpPr>
            <p:cNvPr id="84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5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6" name="Group 2177"/>
          <p:cNvGrpSpPr/>
          <p:nvPr/>
        </p:nvGrpSpPr>
        <p:grpSpPr>
          <a:xfrm flipH="1">
            <a:off x="3343685" y="2923210"/>
            <a:ext cx="1046735" cy="826735"/>
            <a:chOff x="33075" y="0"/>
            <a:chExt cx="3467959" cy="1461013"/>
          </a:xfrm>
        </p:grpSpPr>
        <p:sp>
          <p:nvSpPr>
            <p:cNvPr id="87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8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2177"/>
          <p:cNvGrpSpPr/>
          <p:nvPr/>
        </p:nvGrpSpPr>
        <p:grpSpPr>
          <a:xfrm flipH="1">
            <a:off x="3343685" y="4653035"/>
            <a:ext cx="1046735" cy="826735"/>
            <a:chOff x="33075" y="0"/>
            <a:chExt cx="3467959" cy="1461013"/>
          </a:xfrm>
        </p:grpSpPr>
        <p:sp>
          <p:nvSpPr>
            <p:cNvPr id="90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1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2264992" y="2800968"/>
            <a:ext cx="950901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Attention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355725" y="3104146"/>
            <a:ext cx="1794230" cy="714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met,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512725" y="4530794"/>
            <a:ext cx="694229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Desire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331477" y="4833973"/>
            <a:ext cx="1794230" cy="714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met,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1" grpId="0"/>
      <p:bldP spid="15" grpId="0" animBg="1"/>
      <p:bldP spid="81" grpId="0"/>
      <p:bldP spid="82" grpId="0"/>
      <p:bldP spid="92" grpId="0"/>
      <p:bldP spid="93" grpId="0"/>
      <p:bldP spid="94" grpId="0"/>
      <p:bldP spid="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602883" y="5568883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97626" y="2192938"/>
            <a:ext cx="755335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Supply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16516" y="2192938"/>
            <a:ext cx="1213794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Convenience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35006" y="5101639"/>
            <a:ext cx="1192954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Competition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01164" y="5101639"/>
            <a:ext cx="98135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Costumer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26761" y="2631916"/>
            <a:ext cx="2119568" cy="2119568"/>
            <a:chOff x="2395540" y="2495583"/>
            <a:chExt cx="2009775" cy="2009775"/>
          </a:xfrm>
        </p:grpSpPr>
        <p:sp>
          <p:nvSpPr>
            <p:cNvPr id="36" name="Teardrop 35"/>
            <p:cNvSpPr/>
            <p:nvPr/>
          </p:nvSpPr>
          <p:spPr>
            <a:xfrm rot="2700000">
              <a:off x="2395540" y="2495583"/>
              <a:ext cx="2009775" cy="2009775"/>
            </a:xfrm>
            <a:prstGeom prst="teardrop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4" name="Shape 719"/>
            <p:cNvSpPr/>
            <p:nvPr/>
          </p:nvSpPr>
          <p:spPr>
            <a:xfrm>
              <a:off x="3014495" y="3130930"/>
              <a:ext cx="693173" cy="59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132061" y="2631916"/>
            <a:ext cx="2119568" cy="2119568"/>
            <a:chOff x="7710487" y="2495583"/>
            <a:chExt cx="2009775" cy="2009775"/>
          </a:xfrm>
        </p:grpSpPr>
        <p:sp>
          <p:nvSpPr>
            <p:cNvPr id="49" name="Teardrop 48"/>
            <p:cNvSpPr/>
            <p:nvPr/>
          </p:nvSpPr>
          <p:spPr>
            <a:xfrm rot="2700000">
              <a:off x="7710487" y="2495583"/>
              <a:ext cx="2009775" cy="2009775"/>
            </a:xfrm>
            <a:prstGeom prst="teardrop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5" name="Shape 1684"/>
            <p:cNvSpPr/>
            <p:nvPr/>
          </p:nvSpPr>
          <p:spPr>
            <a:xfrm>
              <a:off x="8588894" y="3166334"/>
              <a:ext cx="637195" cy="56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63628" y="2631916"/>
            <a:ext cx="2119568" cy="2119568"/>
            <a:chOff x="5938838" y="2495583"/>
            <a:chExt cx="2009775" cy="2009775"/>
          </a:xfrm>
        </p:grpSpPr>
        <p:sp>
          <p:nvSpPr>
            <p:cNvPr id="48" name="Teardrop 47"/>
            <p:cNvSpPr/>
            <p:nvPr/>
          </p:nvSpPr>
          <p:spPr>
            <a:xfrm rot="2700000">
              <a:off x="5938838" y="2495583"/>
              <a:ext cx="2009775" cy="2009775"/>
            </a:xfrm>
            <a:prstGeom prst="teardrop">
              <a:avLst/>
            </a:prstGeom>
            <a:solidFill>
              <a:schemeClr val="accent3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6" name="AutoShape 17"/>
            <p:cNvSpPr/>
            <p:nvPr/>
          </p:nvSpPr>
          <p:spPr bwMode="auto">
            <a:xfrm>
              <a:off x="6736198" y="3189564"/>
              <a:ext cx="593460" cy="621811"/>
            </a:xfrm>
            <a:custGeom>
              <a:avLst/>
              <a:gdLst>
                <a:gd name="T0" fmla="*/ 11727 w 21338"/>
                <a:gd name="T1" fmla="*/ 7308 h 21600"/>
                <a:gd name="T2" fmla="*/ 7039 w 21338"/>
                <a:gd name="T3" fmla="*/ 9744 h 21600"/>
                <a:gd name="T4" fmla="*/ 9551 w 21338"/>
                <a:gd name="T5" fmla="*/ 14292 h 21600"/>
                <a:gd name="T6" fmla="*/ 14239 w 21338"/>
                <a:gd name="T7" fmla="*/ 11856 h 21600"/>
                <a:gd name="T8" fmla="*/ 11727 w 21338"/>
                <a:gd name="T9" fmla="*/ 7308 h 21600"/>
                <a:gd name="T10" fmla="*/ 12397 w 21338"/>
                <a:gd name="T11" fmla="*/ 11368 h 21600"/>
                <a:gd name="T12" fmla="*/ 10053 w 21338"/>
                <a:gd name="T13" fmla="*/ 12505 h 21600"/>
                <a:gd name="T14" fmla="*/ 8881 w 21338"/>
                <a:gd name="T15" fmla="*/ 10232 h 21600"/>
                <a:gd name="T16" fmla="*/ 11225 w 21338"/>
                <a:gd name="T17" fmla="*/ 9095 h 21600"/>
                <a:gd name="T18" fmla="*/ 12397 w 21338"/>
                <a:gd name="T19" fmla="*/ 11368 h 21600"/>
                <a:gd name="T20" fmla="*/ 20937 w 21338"/>
                <a:gd name="T21" fmla="*/ 13155 h 21600"/>
                <a:gd name="T22" fmla="*/ 18760 w 21338"/>
                <a:gd name="T23" fmla="*/ 12018 h 21600"/>
                <a:gd name="T24" fmla="*/ 18760 w 21338"/>
                <a:gd name="T25" fmla="*/ 9420 h 21600"/>
                <a:gd name="T26" fmla="*/ 20769 w 21338"/>
                <a:gd name="T27" fmla="*/ 8120 h 21600"/>
                <a:gd name="T28" fmla="*/ 21104 w 21338"/>
                <a:gd name="T29" fmla="*/ 6983 h 21600"/>
                <a:gd name="T30" fmla="*/ 18927 w 21338"/>
                <a:gd name="T31" fmla="*/ 3411 h 21600"/>
                <a:gd name="T32" fmla="*/ 17755 w 21338"/>
                <a:gd name="T33" fmla="*/ 3086 h 21600"/>
                <a:gd name="T34" fmla="*/ 15746 w 21338"/>
                <a:gd name="T35" fmla="*/ 4385 h 21600"/>
                <a:gd name="T36" fmla="*/ 13569 w 21338"/>
                <a:gd name="T37" fmla="*/ 3248 h 21600"/>
                <a:gd name="T38" fmla="*/ 13569 w 21338"/>
                <a:gd name="T39" fmla="*/ 812 h 21600"/>
                <a:gd name="T40" fmla="*/ 12732 w 21338"/>
                <a:gd name="T41" fmla="*/ 0 h 21600"/>
                <a:gd name="T42" fmla="*/ 8546 w 21338"/>
                <a:gd name="T43" fmla="*/ 0 h 21600"/>
                <a:gd name="T44" fmla="*/ 7876 w 21338"/>
                <a:gd name="T45" fmla="*/ 325 h 21600"/>
                <a:gd name="T46" fmla="*/ 7541 w 21338"/>
                <a:gd name="T47" fmla="*/ 974 h 21600"/>
                <a:gd name="T48" fmla="*/ 7541 w 21338"/>
                <a:gd name="T49" fmla="*/ 3248 h 21600"/>
                <a:gd name="T50" fmla="*/ 5532 w 21338"/>
                <a:gd name="T51" fmla="*/ 4385 h 21600"/>
                <a:gd name="T52" fmla="*/ 3355 w 21338"/>
                <a:gd name="T53" fmla="*/ 3248 h 21600"/>
                <a:gd name="T54" fmla="*/ 2686 w 21338"/>
                <a:gd name="T55" fmla="*/ 3248 h 21600"/>
                <a:gd name="T56" fmla="*/ 2183 w 21338"/>
                <a:gd name="T57" fmla="*/ 3735 h 21600"/>
                <a:gd name="T58" fmla="*/ 6 w 21338"/>
                <a:gd name="T59" fmla="*/ 7308 h 21600"/>
                <a:gd name="T60" fmla="*/ 6 w 21338"/>
                <a:gd name="T61" fmla="*/ 7958 h 21600"/>
                <a:gd name="T62" fmla="*/ 509 w 21338"/>
                <a:gd name="T63" fmla="*/ 8445 h 21600"/>
                <a:gd name="T64" fmla="*/ 2518 w 21338"/>
                <a:gd name="T65" fmla="*/ 9582 h 21600"/>
                <a:gd name="T66" fmla="*/ 2518 w 21338"/>
                <a:gd name="T67" fmla="*/ 12018 h 21600"/>
                <a:gd name="T68" fmla="*/ 509 w 21338"/>
                <a:gd name="T69" fmla="*/ 13155 h 21600"/>
                <a:gd name="T70" fmla="*/ 174 w 21338"/>
                <a:gd name="T71" fmla="*/ 14454 h 21600"/>
                <a:gd name="T72" fmla="*/ 2183 w 21338"/>
                <a:gd name="T73" fmla="*/ 18027 h 21600"/>
                <a:gd name="T74" fmla="*/ 3523 w 21338"/>
                <a:gd name="T75" fmla="*/ 18352 h 21600"/>
                <a:gd name="T76" fmla="*/ 5532 w 21338"/>
                <a:gd name="T77" fmla="*/ 17215 h 21600"/>
                <a:gd name="T78" fmla="*/ 7709 w 21338"/>
                <a:gd name="T79" fmla="*/ 18352 h 21600"/>
                <a:gd name="T80" fmla="*/ 7709 w 21338"/>
                <a:gd name="T81" fmla="*/ 20788 h 21600"/>
                <a:gd name="T82" fmla="*/ 8044 w 21338"/>
                <a:gd name="T83" fmla="*/ 21438 h 21600"/>
                <a:gd name="T84" fmla="*/ 8713 w 21338"/>
                <a:gd name="T85" fmla="*/ 21600 h 21600"/>
                <a:gd name="T86" fmla="*/ 12899 w 21338"/>
                <a:gd name="T87" fmla="*/ 21600 h 21600"/>
                <a:gd name="T88" fmla="*/ 13737 w 21338"/>
                <a:gd name="T89" fmla="*/ 20626 h 21600"/>
                <a:gd name="T90" fmla="*/ 13737 w 21338"/>
                <a:gd name="T91" fmla="*/ 18352 h 21600"/>
                <a:gd name="T92" fmla="*/ 15913 w 21338"/>
                <a:gd name="T93" fmla="*/ 17053 h 21600"/>
                <a:gd name="T94" fmla="*/ 17923 w 21338"/>
                <a:gd name="T95" fmla="*/ 18189 h 21600"/>
                <a:gd name="T96" fmla="*/ 18592 w 21338"/>
                <a:gd name="T97" fmla="*/ 18352 h 21600"/>
                <a:gd name="T98" fmla="*/ 19262 w 21338"/>
                <a:gd name="T99" fmla="*/ 17865 h 21600"/>
                <a:gd name="T100" fmla="*/ 21272 w 21338"/>
                <a:gd name="T101" fmla="*/ 14292 h 21600"/>
                <a:gd name="T102" fmla="*/ 20937 w 21338"/>
                <a:gd name="T103" fmla="*/ 13155 h 21600"/>
                <a:gd name="T104" fmla="*/ 15579 w 21338"/>
                <a:gd name="T105" fmla="*/ 12343 h 21600"/>
                <a:gd name="T106" fmla="*/ 9048 w 21338"/>
                <a:gd name="T107" fmla="*/ 15591 h 21600"/>
                <a:gd name="T108" fmla="*/ 5699 w 21338"/>
                <a:gd name="T109" fmla="*/ 9257 h 21600"/>
                <a:gd name="T110" fmla="*/ 12230 w 21338"/>
                <a:gd name="T111" fmla="*/ 6009 h 21600"/>
                <a:gd name="T112" fmla="*/ 15579 w 21338"/>
                <a:gd name="T113" fmla="*/ 12343 h 21600"/>
                <a:gd name="T114" fmla="*/ 15579 w 21338"/>
                <a:gd name="T115" fmla="*/ 1234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38" h="21600">
                  <a:moveTo>
                    <a:pt x="11727" y="7308"/>
                  </a:moveTo>
                  <a:cubicBezTo>
                    <a:pt x="9718" y="6659"/>
                    <a:pt x="7709" y="7795"/>
                    <a:pt x="7039" y="9744"/>
                  </a:cubicBezTo>
                  <a:cubicBezTo>
                    <a:pt x="6537" y="11693"/>
                    <a:pt x="7541" y="13642"/>
                    <a:pt x="9551" y="14292"/>
                  </a:cubicBezTo>
                  <a:cubicBezTo>
                    <a:pt x="11560" y="14941"/>
                    <a:pt x="13569" y="13805"/>
                    <a:pt x="14239" y="11856"/>
                  </a:cubicBezTo>
                  <a:cubicBezTo>
                    <a:pt x="14909" y="9907"/>
                    <a:pt x="13737" y="7958"/>
                    <a:pt x="11727" y="7308"/>
                  </a:cubicBezTo>
                  <a:close/>
                  <a:moveTo>
                    <a:pt x="12397" y="11368"/>
                  </a:moveTo>
                  <a:cubicBezTo>
                    <a:pt x="12062" y="12343"/>
                    <a:pt x="11058" y="12830"/>
                    <a:pt x="10053" y="12505"/>
                  </a:cubicBezTo>
                  <a:cubicBezTo>
                    <a:pt x="9048" y="12180"/>
                    <a:pt x="8546" y="11206"/>
                    <a:pt x="8881" y="10232"/>
                  </a:cubicBezTo>
                  <a:cubicBezTo>
                    <a:pt x="9216" y="9257"/>
                    <a:pt x="10220" y="8770"/>
                    <a:pt x="11225" y="9095"/>
                  </a:cubicBezTo>
                  <a:cubicBezTo>
                    <a:pt x="12230" y="9420"/>
                    <a:pt x="12732" y="10394"/>
                    <a:pt x="12397" y="11368"/>
                  </a:cubicBezTo>
                  <a:close/>
                  <a:moveTo>
                    <a:pt x="20937" y="13155"/>
                  </a:moveTo>
                  <a:cubicBezTo>
                    <a:pt x="18760" y="12018"/>
                    <a:pt x="18760" y="12018"/>
                    <a:pt x="18760" y="12018"/>
                  </a:cubicBezTo>
                  <a:cubicBezTo>
                    <a:pt x="18760" y="9420"/>
                    <a:pt x="18760" y="9420"/>
                    <a:pt x="18760" y="9420"/>
                  </a:cubicBezTo>
                  <a:cubicBezTo>
                    <a:pt x="20769" y="8120"/>
                    <a:pt x="20769" y="8120"/>
                    <a:pt x="20769" y="8120"/>
                  </a:cubicBezTo>
                  <a:cubicBezTo>
                    <a:pt x="21272" y="7958"/>
                    <a:pt x="21439" y="7308"/>
                    <a:pt x="21104" y="6983"/>
                  </a:cubicBezTo>
                  <a:cubicBezTo>
                    <a:pt x="18927" y="3411"/>
                    <a:pt x="18927" y="3411"/>
                    <a:pt x="18927" y="3411"/>
                  </a:cubicBezTo>
                  <a:cubicBezTo>
                    <a:pt x="18592" y="3086"/>
                    <a:pt x="18090" y="2923"/>
                    <a:pt x="17755" y="3086"/>
                  </a:cubicBezTo>
                  <a:cubicBezTo>
                    <a:pt x="15746" y="4385"/>
                    <a:pt x="15746" y="4385"/>
                    <a:pt x="15746" y="4385"/>
                  </a:cubicBezTo>
                  <a:cubicBezTo>
                    <a:pt x="13569" y="3248"/>
                    <a:pt x="13569" y="3248"/>
                    <a:pt x="13569" y="3248"/>
                  </a:cubicBezTo>
                  <a:cubicBezTo>
                    <a:pt x="13569" y="812"/>
                    <a:pt x="13569" y="812"/>
                    <a:pt x="13569" y="812"/>
                  </a:cubicBezTo>
                  <a:cubicBezTo>
                    <a:pt x="13569" y="325"/>
                    <a:pt x="13234" y="0"/>
                    <a:pt x="12732" y="0"/>
                  </a:cubicBezTo>
                  <a:cubicBezTo>
                    <a:pt x="8546" y="0"/>
                    <a:pt x="8546" y="0"/>
                    <a:pt x="8546" y="0"/>
                  </a:cubicBezTo>
                  <a:cubicBezTo>
                    <a:pt x="8211" y="0"/>
                    <a:pt x="8044" y="162"/>
                    <a:pt x="7876" y="325"/>
                  </a:cubicBezTo>
                  <a:cubicBezTo>
                    <a:pt x="7709" y="487"/>
                    <a:pt x="7541" y="650"/>
                    <a:pt x="7541" y="974"/>
                  </a:cubicBezTo>
                  <a:cubicBezTo>
                    <a:pt x="7541" y="3248"/>
                    <a:pt x="7541" y="3248"/>
                    <a:pt x="7541" y="3248"/>
                  </a:cubicBezTo>
                  <a:cubicBezTo>
                    <a:pt x="5532" y="4385"/>
                    <a:pt x="5532" y="4385"/>
                    <a:pt x="5532" y="4385"/>
                  </a:cubicBezTo>
                  <a:cubicBezTo>
                    <a:pt x="3355" y="3248"/>
                    <a:pt x="3355" y="3248"/>
                    <a:pt x="3355" y="3248"/>
                  </a:cubicBezTo>
                  <a:cubicBezTo>
                    <a:pt x="3188" y="3248"/>
                    <a:pt x="3020" y="3248"/>
                    <a:pt x="2686" y="3248"/>
                  </a:cubicBezTo>
                  <a:cubicBezTo>
                    <a:pt x="2518" y="3248"/>
                    <a:pt x="2351" y="3411"/>
                    <a:pt x="2183" y="3735"/>
                  </a:cubicBezTo>
                  <a:cubicBezTo>
                    <a:pt x="6" y="7308"/>
                    <a:pt x="6" y="7308"/>
                    <a:pt x="6" y="7308"/>
                  </a:cubicBezTo>
                  <a:cubicBezTo>
                    <a:pt x="6" y="7471"/>
                    <a:pt x="6" y="7633"/>
                    <a:pt x="6" y="7958"/>
                  </a:cubicBezTo>
                  <a:cubicBezTo>
                    <a:pt x="6" y="8120"/>
                    <a:pt x="174" y="8283"/>
                    <a:pt x="509" y="8445"/>
                  </a:cubicBezTo>
                  <a:cubicBezTo>
                    <a:pt x="2518" y="9582"/>
                    <a:pt x="2518" y="9582"/>
                    <a:pt x="2518" y="9582"/>
                  </a:cubicBezTo>
                  <a:cubicBezTo>
                    <a:pt x="2518" y="12018"/>
                    <a:pt x="2518" y="12018"/>
                    <a:pt x="2518" y="12018"/>
                  </a:cubicBezTo>
                  <a:cubicBezTo>
                    <a:pt x="509" y="13155"/>
                    <a:pt x="509" y="13155"/>
                    <a:pt x="509" y="13155"/>
                  </a:cubicBezTo>
                  <a:cubicBezTo>
                    <a:pt x="6" y="13480"/>
                    <a:pt x="-161" y="13967"/>
                    <a:pt x="174" y="14454"/>
                  </a:cubicBezTo>
                  <a:cubicBezTo>
                    <a:pt x="2183" y="18027"/>
                    <a:pt x="2183" y="18027"/>
                    <a:pt x="2183" y="18027"/>
                  </a:cubicBezTo>
                  <a:cubicBezTo>
                    <a:pt x="2518" y="18514"/>
                    <a:pt x="3020" y="18514"/>
                    <a:pt x="3523" y="18352"/>
                  </a:cubicBezTo>
                  <a:cubicBezTo>
                    <a:pt x="5532" y="17215"/>
                    <a:pt x="5532" y="17215"/>
                    <a:pt x="5532" y="17215"/>
                  </a:cubicBezTo>
                  <a:cubicBezTo>
                    <a:pt x="7709" y="18352"/>
                    <a:pt x="7709" y="18352"/>
                    <a:pt x="7709" y="18352"/>
                  </a:cubicBezTo>
                  <a:cubicBezTo>
                    <a:pt x="7709" y="20788"/>
                    <a:pt x="7709" y="20788"/>
                    <a:pt x="7709" y="20788"/>
                  </a:cubicBezTo>
                  <a:cubicBezTo>
                    <a:pt x="7709" y="20950"/>
                    <a:pt x="7876" y="21275"/>
                    <a:pt x="8044" y="21438"/>
                  </a:cubicBezTo>
                  <a:cubicBezTo>
                    <a:pt x="8211" y="21600"/>
                    <a:pt x="8379" y="21600"/>
                    <a:pt x="8713" y="21600"/>
                  </a:cubicBezTo>
                  <a:cubicBezTo>
                    <a:pt x="12899" y="21600"/>
                    <a:pt x="12899" y="21600"/>
                    <a:pt x="12899" y="21600"/>
                  </a:cubicBezTo>
                  <a:cubicBezTo>
                    <a:pt x="13402" y="21600"/>
                    <a:pt x="13737" y="21113"/>
                    <a:pt x="13737" y="20626"/>
                  </a:cubicBezTo>
                  <a:cubicBezTo>
                    <a:pt x="13737" y="18352"/>
                    <a:pt x="13737" y="18352"/>
                    <a:pt x="13737" y="18352"/>
                  </a:cubicBezTo>
                  <a:cubicBezTo>
                    <a:pt x="15913" y="17053"/>
                    <a:pt x="15913" y="17053"/>
                    <a:pt x="15913" y="17053"/>
                  </a:cubicBezTo>
                  <a:cubicBezTo>
                    <a:pt x="17923" y="18189"/>
                    <a:pt x="17923" y="18189"/>
                    <a:pt x="17923" y="18189"/>
                  </a:cubicBezTo>
                  <a:cubicBezTo>
                    <a:pt x="18090" y="18352"/>
                    <a:pt x="18425" y="18352"/>
                    <a:pt x="18592" y="18352"/>
                  </a:cubicBezTo>
                  <a:cubicBezTo>
                    <a:pt x="18927" y="18189"/>
                    <a:pt x="19095" y="18027"/>
                    <a:pt x="19262" y="17865"/>
                  </a:cubicBezTo>
                  <a:cubicBezTo>
                    <a:pt x="21272" y="14292"/>
                    <a:pt x="21272" y="14292"/>
                    <a:pt x="21272" y="14292"/>
                  </a:cubicBezTo>
                  <a:cubicBezTo>
                    <a:pt x="21439" y="13805"/>
                    <a:pt x="21272" y="13317"/>
                    <a:pt x="20937" y="13155"/>
                  </a:cubicBezTo>
                  <a:close/>
                  <a:moveTo>
                    <a:pt x="15579" y="12343"/>
                  </a:moveTo>
                  <a:cubicBezTo>
                    <a:pt x="14741" y="14941"/>
                    <a:pt x="11895" y="16403"/>
                    <a:pt x="9048" y="15591"/>
                  </a:cubicBezTo>
                  <a:cubicBezTo>
                    <a:pt x="6369" y="14779"/>
                    <a:pt x="4862" y="12018"/>
                    <a:pt x="5699" y="9257"/>
                  </a:cubicBezTo>
                  <a:cubicBezTo>
                    <a:pt x="6537" y="6659"/>
                    <a:pt x="9551" y="5197"/>
                    <a:pt x="12230" y="6009"/>
                  </a:cubicBezTo>
                  <a:cubicBezTo>
                    <a:pt x="14909" y="6821"/>
                    <a:pt x="16416" y="9582"/>
                    <a:pt x="15579" y="12343"/>
                  </a:cubicBezTo>
                  <a:close/>
                  <a:moveTo>
                    <a:pt x="15579" y="12343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395194" y="2631916"/>
            <a:ext cx="2119568" cy="2119568"/>
            <a:chOff x="4167189" y="2495583"/>
            <a:chExt cx="2009775" cy="2009775"/>
          </a:xfrm>
        </p:grpSpPr>
        <p:sp>
          <p:nvSpPr>
            <p:cNvPr id="47" name="Teardrop 46"/>
            <p:cNvSpPr/>
            <p:nvPr/>
          </p:nvSpPr>
          <p:spPr>
            <a:xfrm rot="2700000">
              <a:off x="4167189" y="2495583"/>
              <a:ext cx="2009775" cy="2009775"/>
            </a:xfrm>
            <a:prstGeom prst="teardrop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7" name="Shape 731"/>
            <p:cNvSpPr/>
            <p:nvPr/>
          </p:nvSpPr>
          <p:spPr>
            <a:xfrm>
              <a:off x="5026175" y="3107245"/>
              <a:ext cx="515800" cy="64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37" grpId="0"/>
      <p:bldP spid="38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602883" y="5681886"/>
            <a:ext cx="9643533" cy="350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65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亮亮图文旗舰店</a:t>
            </a:r>
            <a:r>
              <a:rPr lang="en-US" sz="1265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https://liangliangtuwen.tmall.com/</a:t>
            </a:r>
            <a:endParaRPr lang="en-US" sz="1265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9006159" y="3017440"/>
            <a:ext cx="612698" cy="6165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9006159" y="4450801"/>
            <a:ext cx="612698" cy="6165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831352" y="3002551"/>
            <a:ext cx="1526940" cy="856809"/>
            <a:chOff x="9321755" y="2936665"/>
            <a:chExt cx="1447845" cy="812427"/>
          </a:xfrm>
        </p:grpSpPr>
        <p:sp>
          <p:nvSpPr>
            <p:cNvPr id="55" name="TextBox 54"/>
            <p:cNvSpPr txBox="1"/>
            <p:nvPr/>
          </p:nvSpPr>
          <p:spPr>
            <a:xfrm>
              <a:off x="9321755" y="3194972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327855" y="2936665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Double Layer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831352" y="4474357"/>
            <a:ext cx="1526940" cy="856809"/>
            <a:chOff x="9306450" y="1441534"/>
            <a:chExt cx="1447845" cy="812427"/>
          </a:xfrm>
        </p:grpSpPr>
        <p:sp>
          <p:nvSpPr>
            <p:cNvPr id="69" name="TextBox 68"/>
            <p:cNvSpPr txBox="1"/>
            <p:nvPr/>
          </p:nvSpPr>
          <p:spPr>
            <a:xfrm>
              <a:off x="9306450" y="1699841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312550" y="1441534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Simple </a:t>
              </a:r>
              <a:r>
                <a:rPr lang="en-GB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Pattren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Oval 72"/>
          <p:cNvSpPr/>
          <p:nvPr/>
        </p:nvSpPr>
        <p:spPr>
          <a:xfrm flipH="1">
            <a:off x="3149360" y="3017440"/>
            <a:ext cx="612698" cy="6165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Oval 73"/>
          <p:cNvSpPr/>
          <p:nvPr/>
        </p:nvSpPr>
        <p:spPr>
          <a:xfrm flipH="1">
            <a:off x="3149360" y="4450801"/>
            <a:ext cx="612698" cy="6165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 flipH="1">
            <a:off x="1409925" y="3002551"/>
            <a:ext cx="1526940" cy="856809"/>
            <a:chOff x="9321755" y="2936665"/>
            <a:chExt cx="1447845" cy="812427"/>
          </a:xfrm>
        </p:grpSpPr>
        <p:sp>
          <p:nvSpPr>
            <p:cNvPr id="79" name="TextBox 78"/>
            <p:cNvSpPr txBox="1"/>
            <p:nvPr/>
          </p:nvSpPr>
          <p:spPr>
            <a:xfrm>
              <a:off x="9321755" y="3194972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327855" y="2936665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Gorilla Glass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 flipH="1">
            <a:off x="1409925" y="4474357"/>
            <a:ext cx="1526940" cy="856809"/>
            <a:chOff x="9306450" y="1441534"/>
            <a:chExt cx="1447845" cy="812427"/>
          </a:xfrm>
        </p:grpSpPr>
        <p:sp>
          <p:nvSpPr>
            <p:cNvPr id="77" name="TextBox 76"/>
            <p:cNvSpPr txBox="1"/>
            <p:nvPr/>
          </p:nvSpPr>
          <p:spPr>
            <a:xfrm>
              <a:off x="9306450" y="1699841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312550" y="1441534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Multiple Size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10800000">
            <a:off x="5157034" y="2075253"/>
            <a:ext cx="2437533" cy="688813"/>
            <a:chOff x="3614557" y="3339358"/>
            <a:chExt cx="1733452" cy="489850"/>
          </a:xfrm>
        </p:grpSpPr>
        <p:sp>
          <p:nvSpPr>
            <p:cNvPr id="45" name="Freeform 5"/>
            <p:cNvSpPr/>
            <p:nvPr/>
          </p:nvSpPr>
          <p:spPr bwMode="auto">
            <a:xfrm>
              <a:off x="3759162" y="3429736"/>
              <a:ext cx="1442434" cy="399472"/>
            </a:xfrm>
            <a:custGeom>
              <a:avLst/>
              <a:gdLst>
                <a:gd name="T0" fmla="*/ 337 w 337"/>
                <a:gd name="T1" fmla="*/ 0 h 93"/>
                <a:gd name="T2" fmla="*/ 168 w 337"/>
                <a:gd name="T3" fmla="*/ 93 h 93"/>
                <a:gd name="T4" fmla="*/ 0 w 337"/>
                <a:gd name="T5" fmla="*/ 0 h 93"/>
                <a:gd name="T6" fmla="*/ 28 w 337"/>
                <a:gd name="T7" fmla="*/ 0 h 93"/>
                <a:gd name="T8" fmla="*/ 168 w 337"/>
                <a:gd name="T9" fmla="*/ 68 h 93"/>
                <a:gd name="T10" fmla="*/ 309 w 337"/>
                <a:gd name="T11" fmla="*/ 0 h 93"/>
                <a:gd name="T12" fmla="*/ 337 w 337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" h="93">
                  <a:moveTo>
                    <a:pt x="337" y="0"/>
                  </a:moveTo>
                  <a:cubicBezTo>
                    <a:pt x="319" y="53"/>
                    <a:pt x="251" y="93"/>
                    <a:pt x="168" y="93"/>
                  </a:cubicBezTo>
                  <a:cubicBezTo>
                    <a:pt x="86" y="93"/>
                    <a:pt x="18" y="53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9" y="40"/>
                    <a:pt x="104" y="68"/>
                    <a:pt x="168" y="68"/>
                  </a:cubicBezTo>
                  <a:cubicBezTo>
                    <a:pt x="233" y="68"/>
                    <a:pt x="288" y="40"/>
                    <a:pt x="309" y="0"/>
                  </a:cubicBezTo>
                  <a:lnTo>
                    <a:pt x="337" y="0"/>
                  </a:lnTo>
                  <a:close/>
                </a:path>
              </a:pathLst>
            </a:cu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/>
          </p:nvSpPr>
          <p:spPr bwMode="auto">
            <a:xfrm>
              <a:off x="361455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13"/>
            <p:cNvSpPr>
              <a:spLocks noChangeArrowheads="1"/>
            </p:cNvSpPr>
            <p:nvPr/>
          </p:nvSpPr>
          <p:spPr bwMode="auto">
            <a:xfrm>
              <a:off x="494130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179217" y="2757373"/>
            <a:ext cx="2196583" cy="1347042"/>
            <a:chOff x="3962400" y="2614541"/>
            <a:chExt cx="2082800" cy="1277265"/>
          </a:xfrm>
        </p:grpSpPr>
        <p:sp>
          <p:nvSpPr>
            <p:cNvPr id="31" name="Rectangle 30"/>
            <p:cNvSpPr/>
            <p:nvPr/>
          </p:nvSpPr>
          <p:spPr>
            <a:xfrm>
              <a:off x="3962400" y="2614541"/>
              <a:ext cx="2082800" cy="12772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Shape 719"/>
            <p:cNvSpPr/>
            <p:nvPr/>
          </p:nvSpPr>
          <p:spPr>
            <a:xfrm>
              <a:off x="4657213" y="2946652"/>
              <a:ext cx="693173" cy="59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75800" y="4104413"/>
            <a:ext cx="2196583" cy="1347042"/>
            <a:chOff x="6045200" y="3891805"/>
            <a:chExt cx="2082800" cy="1277265"/>
          </a:xfrm>
        </p:grpSpPr>
        <p:sp>
          <p:nvSpPr>
            <p:cNvPr id="18" name="Rectangle 17"/>
            <p:cNvSpPr/>
            <p:nvPr/>
          </p:nvSpPr>
          <p:spPr>
            <a:xfrm>
              <a:off x="6045200" y="3891805"/>
              <a:ext cx="2082800" cy="12772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" name="Shape 3659"/>
            <p:cNvSpPr/>
            <p:nvPr/>
          </p:nvSpPr>
          <p:spPr>
            <a:xfrm>
              <a:off x="6814504" y="4234197"/>
              <a:ext cx="683576" cy="64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179217" y="4104414"/>
            <a:ext cx="2196583" cy="1347042"/>
            <a:chOff x="3962400" y="3891806"/>
            <a:chExt cx="2082800" cy="1277265"/>
          </a:xfrm>
        </p:grpSpPr>
        <p:sp>
          <p:nvSpPr>
            <p:cNvPr id="28" name="Rectangle 27"/>
            <p:cNvSpPr/>
            <p:nvPr/>
          </p:nvSpPr>
          <p:spPr>
            <a:xfrm>
              <a:off x="3962400" y="3891806"/>
              <a:ext cx="2082800" cy="12772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Shape 731"/>
            <p:cNvSpPr/>
            <p:nvPr/>
          </p:nvSpPr>
          <p:spPr>
            <a:xfrm>
              <a:off x="4729367" y="4217569"/>
              <a:ext cx="515800" cy="64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375800" y="2757373"/>
            <a:ext cx="2196583" cy="1347040"/>
            <a:chOff x="6045200" y="2614541"/>
            <a:chExt cx="2082800" cy="1277264"/>
          </a:xfrm>
        </p:grpSpPr>
        <p:sp>
          <p:nvSpPr>
            <p:cNvPr id="21" name="Rectangle 20"/>
            <p:cNvSpPr/>
            <p:nvPr/>
          </p:nvSpPr>
          <p:spPr>
            <a:xfrm>
              <a:off x="6045200" y="2614541"/>
              <a:ext cx="2082800" cy="12772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1" name="Shape 2102"/>
            <p:cNvSpPr/>
            <p:nvPr/>
          </p:nvSpPr>
          <p:spPr>
            <a:xfrm>
              <a:off x="6695181" y="2963298"/>
              <a:ext cx="757179" cy="60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8" grpId="0" animBg="1"/>
      <p:bldP spid="39" grpId="0" animBg="1"/>
      <p:bldP spid="73" grpId="0" animBg="1"/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52325" y="2304094"/>
            <a:ext cx="1001830" cy="1031357"/>
            <a:chOff x="2514600" y="2184742"/>
            <a:chExt cx="949935" cy="977933"/>
          </a:xfrm>
        </p:grpSpPr>
        <p:sp>
          <p:nvSpPr>
            <p:cNvPr id="5" name="Flowchart: Off-page Connector 4"/>
            <p:cNvSpPr/>
            <p:nvPr/>
          </p:nvSpPr>
          <p:spPr>
            <a:xfrm rot="16200000">
              <a:off x="2500601" y="2198741"/>
              <a:ext cx="977933" cy="949935"/>
            </a:xfrm>
            <a:prstGeom prst="flowChartOffpage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2700748" y="2469953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652325" y="3834814"/>
            <a:ext cx="1001830" cy="1031357"/>
            <a:chOff x="2514600" y="3636171"/>
            <a:chExt cx="949935" cy="977933"/>
          </a:xfrm>
        </p:grpSpPr>
        <p:sp>
          <p:nvSpPr>
            <p:cNvPr id="37" name="Flowchart: Off-page Connector 36"/>
            <p:cNvSpPr/>
            <p:nvPr/>
          </p:nvSpPr>
          <p:spPr>
            <a:xfrm rot="16200000">
              <a:off x="2500601" y="3650170"/>
              <a:ext cx="977933" cy="949935"/>
            </a:xfrm>
            <a:prstGeom prst="flowChartOffpage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45"/>
            <p:cNvSpPr/>
            <p:nvPr/>
          </p:nvSpPr>
          <p:spPr bwMode="auto">
            <a:xfrm>
              <a:off x="2784269" y="3877952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52325" y="5275961"/>
            <a:ext cx="1001830" cy="1031357"/>
            <a:chOff x="2514600" y="5002667"/>
            <a:chExt cx="949935" cy="977933"/>
          </a:xfrm>
        </p:grpSpPr>
        <p:sp>
          <p:nvSpPr>
            <p:cNvPr id="39" name="Flowchart: Off-page Connector 38"/>
            <p:cNvSpPr/>
            <p:nvPr/>
          </p:nvSpPr>
          <p:spPr>
            <a:xfrm rot="16200000">
              <a:off x="2500601" y="5016666"/>
              <a:ext cx="977933" cy="949935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AutoShape 48"/>
            <p:cNvSpPr/>
            <p:nvPr/>
          </p:nvSpPr>
          <p:spPr bwMode="auto">
            <a:xfrm>
              <a:off x="2700748" y="5268382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991915" y="2304094"/>
            <a:ext cx="1001830" cy="1031357"/>
            <a:chOff x="6629400" y="2184742"/>
            <a:chExt cx="949935" cy="977933"/>
          </a:xfrm>
        </p:grpSpPr>
        <p:sp>
          <p:nvSpPr>
            <p:cNvPr id="41" name="Flowchart: Off-page Connector 40"/>
            <p:cNvSpPr/>
            <p:nvPr/>
          </p:nvSpPr>
          <p:spPr>
            <a:xfrm rot="16200000">
              <a:off x="6615401" y="2198741"/>
              <a:ext cx="977933" cy="949935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6775620" y="2534330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991915" y="3834814"/>
            <a:ext cx="1001830" cy="1031357"/>
            <a:chOff x="6629400" y="3636171"/>
            <a:chExt cx="949935" cy="977933"/>
          </a:xfrm>
        </p:grpSpPr>
        <p:sp>
          <p:nvSpPr>
            <p:cNvPr id="43" name="Flowchart: Off-page Connector 42"/>
            <p:cNvSpPr/>
            <p:nvPr/>
          </p:nvSpPr>
          <p:spPr>
            <a:xfrm rot="16200000">
              <a:off x="6615401" y="3650170"/>
              <a:ext cx="977933" cy="949935"/>
            </a:xfrm>
            <a:prstGeom prst="flowChartOffpage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9"/>
            <p:cNvGrpSpPr/>
            <p:nvPr/>
          </p:nvGrpSpPr>
          <p:grpSpPr bwMode="auto">
            <a:xfrm>
              <a:off x="6816295" y="3956050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33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6991915" y="5275961"/>
            <a:ext cx="1001830" cy="1031357"/>
            <a:chOff x="6629400" y="5002667"/>
            <a:chExt cx="949935" cy="977933"/>
          </a:xfrm>
        </p:grpSpPr>
        <p:sp>
          <p:nvSpPr>
            <p:cNvPr id="45" name="Flowchart: Off-page Connector 44"/>
            <p:cNvSpPr/>
            <p:nvPr/>
          </p:nvSpPr>
          <p:spPr>
            <a:xfrm rot="16200000">
              <a:off x="6615401" y="5016666"/>
              <a:ext cx="977933" cy="949935"/>
            </a:xfrm>
            <a:prstGeom prst="flowChartOffpageConnector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6" name="Group 21"/>
            <p:cNvGrpSpPr/>
            <p:nvPr/>
          </p:nvGrpSpPr>
          <p:grpSpPr bwMode="auto">
            <a:xfrm>
              <a:off x="6780969" y="5317736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59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2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8173682" y="2356339"/>
            <a:ext cx="2123455" cy="942198"/>
            <a:chOff x="8657822" y="2704651"/>
            <a:chExt cx="2013460" cy="893393"/>
          </a:xfrm>
        </p:grpSpPr>
        <p:sp>
          <p:nvSpPr>
            <p:cNvPr id="74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173683" y="3895132"/>
            <a:ext cx="2123455" cy="942198"/>
            <a:chOff x="8657822" y="2704651"/>
            <a:chExt cx="2013460" cy="893393"/>
          </a:xfrm>
        </p:grpSpPr>
        <p:sp>
          <p:nvSpPr>
            <p:cNvPr id="77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173683" y="5321079"/>
            <a:ext cx="2123455" cy="942198"/>
            <a:chOff x="8657822" y="2704651"/>
            <a:chExt cx="2013460" cy="893393"/>
          </a:xfrm>
        </p:grpSpPr>
        <p:sp>
          <p:nvSpPr>
            <p:cNvPr id="80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811048" y="2356339"/>
            <a:ext cx="2123455" cy="942198"/>
            <a:chOff x="8657822" y="2704651"/>
            <a:chExt cx="2013460" cy="893393"/>
          </a:xfrm>
        </p:grpSpPr>
        <p:sp>
          <p:nvSpPr>
            <p:cNvPr id="9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811049" y="3895132"/>
            <a:ext cx="2123455" cy="942198"/>
            <a:chOff x="8657822" y="2704651"/>
            <a:chExt cx="2013460" cy="893393"/>
          </a:xfrm>
        </p:grpSpPr>
        <p:sp>
          <p:nvSpPr>
            <p:cNvPr id="9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811049" y="5321079"/>
            <a:ext cx="2123455" cy="942198"/>
            <a:chOff x="8657822" y="2704651"/>
            <a:chExt cx="2013460" cy="893393"/>
          </a:xfrm>
        </p:grpSpPr>
        <p:sp>
          <p:nvSpPr>
            <p:cNvPr id="98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02883" y="2678514"/>
            <a:ext cx="3100652" cy="3108876"/>
            <a:chOff x="1519519" y="2539767"/>
            <a:chExt cx="2940039" cy="2947837"/>
          </a:xfrm>
        </p:grpSpPr>
        <p:sp>
          <p:nvSpPr>
            <p:cNvPr id="45" name="Rectangle 44"/>
            <p:cNvSpPr/>
            <p:nvPr/>
          </p:nvSpPr>
          <p:spPr>
            <a:xfrm>
              <a:off x="1519519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519519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519519" y="2539767"/>
              <a:ext cx="2940039" cy="1203204"/>
              <a:chOff x="1519519" y="2539767"/>
              <a:chExt cx="2940039" cy="12032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1519519" y="2584591"/>
                <a:ext cx="2940039" cy="1158380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538716" y="2539767"/>
                <a:ext cx="901645" cy="918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2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310646" y="2767095"/>
                <a:ext cx="348376" cy="498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518199" y="33256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519519" y="3768223"/>
              <a:ext cx="2940039" cy="344182"/>
              <a:chOff x="1519519" y="3768223"/>
              <a:chExt cx="2940039" cy="34418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519519" y="376822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594349" y="3768223"/>
                <a:ext cx="790384" cy="272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1 Website</a:t>
                </a:r>
                <a:endParaRPr lang="id-ID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2404962" y="4122075"/>
              <a:ext cx="1169160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100 GB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61641" y="4820192"/>
              <a:ext cx="1255798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256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19519" y="4456585"/>
              <a:ext cx="2940039" cy="344180"/>
              <a:chOff x="1519519" y="4456585"/>
              <a:chExt cx="2940039" cy="34418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519519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290659" y="4477761"/>
                <a:ext cx="1397764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10 Email Addresses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519519" y="5143424"/>
              <a:ext cx="2940039" cy="344180"/>
              <a:chOff x="1519519" y="5143424"/>
              <a:chExt cx="2940039" cy="344180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1519519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483238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289436" y="5966250"/>
            <a:ext cx="1727552" cy="433183"/>
            <a:chOff x="2069839" y="6089745"/>
            <a:chExt cx="1683915" cy="410744"/>
          </a:xfrm>
        </p:grpSpPr>
        <p:sp>
          <p:nvSpPr>
            <p:cNvPr id="58" name="Rectangle 57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652471" y="6168020"/>
              <a:ext cx="509691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Basic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74064" y="2280318"/>
            <a:ext cx="3100652" cy="3507072"/>
            <a:chOff x="4621253" y="2162198"/>
            <a:chExt cx="2940039" cy="3325406"/>
          </a:xfrm>
        </p:grpSpPr>
        <p:sp>
          <p:nvSpPr>
            <p:cNvPr id="62" name="Rectangle 61"/>
            <p:cNvSpPr/>
            <p:nvPr/>
          </p:nvSpPr>
          <p:spPr>
            <a:xfrm>
              <a:off x="4621253" y="3768225"/>
              <a:ext cx="2940039" cy="3441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621253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621253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621253" y="2162198"/>
              <a:ext cx="2940039" cy="1580774"/>
              <a:chOff x="4621253" y="2162198"/>
              <a:chExt cx="2940039" cy="1580774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4621253" y="2162198"/>
                <a:ext cx="2940039" cy="1580774"/>
              </a:xfrm>
              <a:prstGeom prst="rect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640453" y="2387367"/>
                <a:ext cx="901645" cy="918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5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6412380" y="2767095"/>
                <a:ext cx="348376" cy="498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619933" y="31732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5657328" y="3768223"/>
              <a:ext cx="867902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 Website</a:t>
              </a:r>
              <a:endParaRPr lang="id-ID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436778" y="4122075"/>
              <a:ext cx="1308996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Unlimited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424616" y="4820192"/>
              <a:ext cx="1333317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1024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621253" y="4456585"/>
              <a:ext cx="2940039" cy="344180"/>
              <a:chOff x="4621253" y="4456585"/>
              <a:chExt cx="2940039" cy="34418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4621253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392391" y="4477761"/>
                <a:ext cx="1397764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20 Email Addresses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4621253" y="5143424"/>
              <a:ext cx="2940039" cy="344180"/>
              <a:chOff x="4621253" y="5143424"/>
              <a:chExt cx="2940039" cy="344180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4621253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5584971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3" name="Group 132"/>
          <p:cNvGrpSpPr/>
          <p:nvPr/>
        </p:nvGrpSpPr>
        <p:grpSpPr>
          <a:xfrm>
            <a:off x="5568947" y="5966250"/>
            <a:ext cx="1727552" cy="433183"/>
            <a:chOff x="2069839" y="6089745"/>
            <a:chExt cx="1683915" cy="410744"/>
          </a:xfrm>
        </p:grpSpPr>
        <p:sp>
          <p:nvSpPr>
            <p:cNvPr id="135" name="Rectangle 134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533998" y="6168020"/>
              <a:ext cx="759693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Premium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45764" y="2678514"/>
            <a:ext cx="3100652" cy="3108876"/>
            <a:chOff x="7723480" y="2539767"/>
            <a:chExt cx="2940039" cy="2947837"/>
          </a:xfrm>
        </p:grpSpPr>
        <p:sp>
          <p:nvSpPr>
            <p:cNvPr id="82" name="Rectangle 81"/>
            <p:cNvSpPr/>
            <p:nvPr/>
          </p:nvSpPr>
          <p:spPr>
            <a:xfrm>
              <a:off x="7723480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723480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723480" y="2539767"/>
              <a:ext cx="2940039" cy="1203204"/>
              <a:chOff x="7723480" y="2539767"/>
              <a:chExt cx="2940039" cy="12032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723480" y="2584591"/>
                <a:ext cx="2940039" cy="1158380"/>
              </a:xfrm>
              <a:prstGeom prst="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742677" y="2539767"/>
                <a:ext cx="901645" cy="918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9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9514606" y="2767095"/>
                <a:ext cx="348376" cy="498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722160" y="33256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723480" y="3768223"/>
              <a:ext cx="2940039" cy="344182"/>
              <a:chOff x="7723480" y="3768223"/>
              <a:chExt cx="2940039" cy="34418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7723480" y="376822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539767" y="3768223"/>
                <a:ext cx="1307477" cy="272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Unlimited website</a:t>
                </a:r>
                <a:endParaRPr lang="id-ID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8539006" y="4122075"/>
              <a:ext cx="1308996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Unlimited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7723480" y="4456585"/>
              <a:ext cx="2940039" cy="344180"/>
              <a:chOff x="7723480" y="4456585"/>
              <a:chExt cx="2940039" cy="34418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7723480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8362388" y="4477761"/>
                <a:ext cx="1662237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Unlimited Email </a:t>
                </a:r>
                <a:r>
                  <a:rPr lang="en-GB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Adress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8643119" y="4820192"/>
              <a:ext cx="1100761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4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7723480" y="5143424"/>
              <a:ext cx="2940039" cy="344180"/>
              <a:chOff x="7723480" y="5143424"/>
              <a:chExt cx="2940039" cy="344180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7723480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8687198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8902302" y="5966250"/>
            <a:ext cx="1727552" cy="433183"/>
            <a:chOff x="2069839" y="6089745"/>
            <a:chExt cx="1683915" cy="410744"/>
          </a:xfrm>
        </p:grpSpPr>
        <p:sp>
          <p:nvSpPr>
            <p:cNvPr id="140" name="Rectangle 139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54311" y="6168020"/>
              <a:ext cx="719067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Ultimate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105138" y="1779538"/>
            <a:ext cx="4652037" cy="4660108"/>
            <a:chOff x="3892158" y="1687358"/>
            <a:chExt cx="4411062" cy="4418715"/>
          </a:xfrm>
        </p:grpSpPr>
        <p:grpSp>
          <p:nvGrpSpPr>
            <p:cNvPr id="2" name="Group 1"/>
            <p:cNvGrpSpPr/>
            <p:nvPr/>
          </p:nvGrpSpPr>
          <p:grpSpPr>
            <a:xfrm>
              <a:off x="3892158" y="1687358"/>
              <a:ext cx="4411062" cy="4418715"/>
              <a:chOff x="3892158" y="1794934"/>
              <a:chExt cx="4411062" cy="4418715"/>
            </a:xfrm>
            <a:solidFill>
              <a:schemeClr val="bg1">
                <a:lumMod val="85000"/>
              </a:schemeClr>
            </a:solidFill>
          </p:grpSpPr>
          <p:sp>
            <p:nvSpPr>
              <p:cNvPr id="3" name="Shape 2085"/>
              <p:cNvSpPr/>
              <p:nvPr/>
            </p:nvSpPr>
            <p:spPr>
              <a:xfrm rot="2700000">
                <a:off x="4762868" y="1773139"/>
                <a:ext cx="769193" cy="25106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74" h="21600" extrusionOk="0">
                    <a:moveTo>
                      <a:pt x="17674" y="0"/>
                    </a:moveTo>
                    <a:lnTo>
                      <a:pt x="11778" y="307"/>
                    </a:lnTo>
                    <a:cubicBezTo>
                      <a:pt x="-3926" y="6187"/>
                      <a:pt x="-3926" y="15720"/>
                      <a:pt x="11778" y="21600"/>
                    </a:cubicBezTo>
                    <a:lnTo>
                      <a:pt x="16855" y="19699"/>
                    </a:lnTo>
                    <a:cubicBezTo>
                      <a:pt x="3956" y="14869"/>
                      <a:pt x="3956" y="7038"/>
                      <a:pt x="16855" y="2207"/>
                    </a:cubicBezTo>
                    <a:cubicBezTo>
                      <a:pt x="16855" y="2207"/>
                      <a:pt x="17674" y="0"/>
                      <a:pt x="17674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" name="Shape 2086"/>
              <p:cNvSpPr/>
              <p:nvPr/>
            </p:nvSpPr>
            <p:spPr>
              <a:xfrm rot="2700000">
                <a:off x="3864397" y="4573715"/>
                <a:ext cx="2510643" cy="7692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674" extrusionOk="0">
                    <a:moveTo>
                      <a:pt x="19699" y="818"/>
                    </a:moveTo>
                    <a:cubicBezTo>
                      <a:pt x="14869" y="13718"/>
                      <a:pt x="7038" y="13718"/>
                      <a:pt x="2208" y="818"/>
                    </a:cubicBezTo>
                    <a:lnTo>
                      <a:pt x="0" y="0"/>
                    </a:lnTo>
                    <a:lnTo>
                      <a:pt x="307" y="5896"/>
                    </a:lnTo>
                    <a:cubicBezTo>
                      <a:pt x="6187" y="21600"/>
                      <a:pt x="15720" y="21600"/>
                      <a:pt x="21600" y="5896"/>
                    </a:cubicBezTo>
                    <a:cubicBezTo>
                      <a:pt x="21600" y="5896"/>
                      <a:pt x="19699" y="818"/>
                      <a:pt x="19699" y="81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" name="Shape 2087"/>
              <p:cNvSpPr/>
              <p:nvPr/>
            </p:nvSpPr>
            <p:spPr>
              <a:xfrm rot="2700000">
                <a:off x="6663307" y="3732422"/>
                <a:ext cx="769207" cy="2510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74" h="21600" extrusionOk="0">
                    <a:moveTo>
                      <a:pt x="5896" y="0"/>
                    </a:moveTo>
                    <a:lnTo>
                      <a:pt x="819" y="1901"/>
                    </a:lnTo>
                    <a:cubicBezTo>
                      <a:pt x="13718" y="6731"/>
                      <a:pt x="13718" y="14562"/>
                      <a:pt x="819" y="19392"/>
                    </a:cubicBezTo>
                    <a:lnTo>
                      <a:pt x="0" y="21600"/>
                    </a:lnTo>
                    <a:lnTo>
                      <a:pt x="5896" y="21293"/>
                    </a:lnTo>
                    <a:cubicBezTo>
                      <a:pt x="21600" y="15414"/>
                      <a:pt x="21600" y="5880"/>
                      <a:pt x="5896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" name="Shape 2088"/>
              <p:cNvSpPr/>
              <p:nvPr/>
            </p:nvSpPr>
            <p:spPr>
              <a:xfrm rot="2700000">
                <a:off x="5821969" y="2665682"/>
                <a:ext cx="2502346" cy="7608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640" extrusionOk="0">
                    <a:moveTo>
                      <a:pt x="21310" y="12029"/>
                    </a:moveTo>
                    <a:lnTo>
                      <a:pt x="21364" y="11883"/>
                    </a:lnTo>
                    <a:cubicBezTo>
                      <a:pt x="21340" y="11820"/>
                      <a:pt x="21316" y="11759"/>
                      <a:pt x="21293" y="11696"/>
                    </a:cubicBezTo>
                    <a:lnTo>
                      <a:pt x="21292" y="11691"/>
                    </a:lnTo>
                    <a:lnTo>
                      <a:pt x="21291" y="11693"/>
                    </a:lnTo>
                    <a:cubicBezTo>
                      <a:pt x="15386" y="-3960"/>
                      <a:pt x="5876" y="-3898"/>
                      <a:pt x="0" y="11883"/>
                    </a:cubicBezTo>
                    <a:lnTo>
                      <a:pt x="2215" y="11057"/>
                    </a:lnTo>
                    <a:lnTo>
                      <a:pt x="1907" y="17006"/>
                    </a:lnTo>
                    <a:cubicBezTo>
                      <a:pt x="6753" y="3991"/>
                      <a:pt x="14610" y="3991"/>
                      <a:pt x="19457" y="17007"/>
                    </a:cubicBezTo>
                    <a:lnTo>
                      <a:pt x="19511" y="16861"/>
                    </a:lnTo>
                    <a:lnTo>
                      <a:pt x="21600" y="17640"/>
                    </a:lnTo>
                    <a:cubicBezTo>
                      <a:pt x="21600" y="17640"/>
                      <a:pt x="21310" y="12029"/>
                      <a:pt x="21310" y="1202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1" name="Freeform 5"/>
            <p:cNvSpPr>
              <a:spLocks noEditPoints="1"/>
            </p:cNvSpPr>
            <p:nvPr/>
          </p:nvSpPr>
          <p:spPr bwMode="auto">
            <a:xfrm flipH="1">
              <a:off x="5386833" y="3155363"/>
              <a:ext cx="1470207" cy="1448949"/>
            </a:xfrm>
            <a:custGeom>
              <a:avLst/>
              <a:gdLst>
                <a:gd name="T0" fmla="*/ 194 w 998"/>
                <a:gd name="T1" fmla="*/ 196 h 1124"/>
                <a:gd name="T2" fmla="*/ 16 w 998"/>
                <a:gd name="T3" fmla="*/ 329 h 1124"/>
                <a:gd name="T4" fmla="*/ 30 w 998"/>
                <a:gd name="T5" fmla="*/ 558 h 1124"/>
                <a:gd name="T6" fmla="*/ 517 w 998"/>
                <a:gd name="T7" fmla="*/ 646 h 1124"/>
                <a:gd name="T8" fmla="*/ 625 w 998"/>
                <a:gd name="T9" fmla="*/ 919 h 1124"/>
                <a:gd name="T10" fmla="*/ 153 w 998"/>
                <a:gd name="T11" fmla="*/ 915 h 1124"/>
                <a:gd name="T12" fmla="*/ 156 w 998"/>
                <a:gd name="T13" fmla="*/ 1124 h 1124"/>
                <a:gd name="T14" fmla="*/ 663 w 998"/>
                <a:gd name="T15" fmla="*/ 965 h 1124"/>
                <a:gd name="T16" fmla="*/ 863 w 998"/>
                <a:gd name="T17" fmla="*/ 842 h 1124"/>
                <a:gd name="T18" fmla="*/ 709 w 998"/>
                <a:gd name="T19" fmla="*/ 619 h 1124"/>
                <a:gd name="T20" fmla="*/ 883 w 998"/>
                <a:gd name="T21" fmla="*/ 205 h 1124"/>
                <a:gd name="T22" fmla="*/ 950 w 998"/>
                <a:gd name="T23" fmla="*/ 69 h 1124"/>
                <a:gd name="T24" fmla="*/ 635 w 998"/>
                <a:gd name="T25" fmla="*/ 970 h 1124"/>
                <a:gd name="T26" fmla="*/ 848 w 998"/>
                <a:gd name="T27" fmla="*/ 910 h 1124"/>
                <a:gd name="T28" fmla="*/ 637 w 998"/>
                <a:gd name="T29" fmla="*/ 930 h 1124"/>
                <a:gd name="T30" fmla="*/ 503 w 998"/>
                <a:gd name="T31" fmla="*/ 666 h 1124"/>
                <a:gd name="T32" fmla="*/ 860 w 998"/>
                <a:gd name="T33" fmla="*/ 137 h 1124"/>
                <a:gd name="T34" fmla="*/ 198 w 998"/>
                <a:gd name="T35" fmla="*/ 554 h 1124"/>
                <a:gd name="T36" fmla="*/ 326 w 998"/>
                <a:gd name="T37" fmla="*/ 232 h 1124"/>
                <a:gd name="T38" fmla="*/ 518 w 998"/>
                <a:gd name="T39" fmla="*/ 179 h 1124"/>
                <a:gd name="T40" fmla="*/ 728 w 998"/>
                <a:gd name="T41" fmla="*/ 200 h 1124"/>
                <a:gd name="T42" fmla="*/ 160 w 998"/>
                <a:gd name="T43" fmla="*/ 450 h 1124"/>
                <a:gd name="T44" fmla="*/ 310 w 998"/>
                <a:gd name="T45" fmla="*/ 335 h 1124"/>
                <a:gd name="T46" fmla="*/ 370 w 998"/>
                <a:gd name="T47" fmla="*/ 335 h 1124"/>
                <a:gd name="T48" fmla="*/ 476 w 998"/>
                <a:gd name="T49" fmla="*/ 470 h 1124"/>
                <a:gd name="T50" fmla="*/ 636 w 998"/>
                <a:gd name="T51" fmla="*/ 481 h 1124"/>
                <a:gd name="T52" fmla="*/ 542 w 998"/>
                <a:gd name="T53" fmla="*/ 336 h 1124"/>
                <a:gd name="T54" fmla="*/ 475 w 998"/>
                <a:gd name="T55" fmla="*/ 588 h 1124"/>
                <a:gd name="T56" fmla="*/ 547 w 998"/>
                <a:gd name="T57" fmla="*/ 596 h 1124"/>
                <a:gd name="T58" fmla="*/ 661 w 998"/>
                <a:gd name="T59" fmla="*/ 489 h 1124"/>
                <a:gd name="T60" fmla="*/ 688 w 998"/>
                <a:gd name="T61" fmla="*/ 491 h 1124"/>
                <a:gd name="T62" fmla="*/ 751 w 998"/>
                <a:gd name="T63" fmla="*/ 328 h 1124"/>
                <a:gd name="T64" fmla="*/ 732 w 998"/>
                <a:gd name="T65" fmla="*/ 328 h 1124"/>
                <a:gd name="T66" fmla="*/ 631 w 998"/>
                <a:gd name="T67" fmla="*/ 326 h 1124"/>
                <a:gd name="T68" fmla="*/ 569 w 998"/>
                <a:gd name="T69" fmla="*/ 219 h 1124"/>
                <a:gd name="T70" fmla="*/ 478 w 998"/>
                <a:gd name="T71" fmla="*/ 226 h 1124"/>
                <a:gd name="T72" fmla="*/ 314 w 998"/>
                <a:gd name="T73" fmla="*/ 325 h 1124"/>
                <a:gd name="T74" fmla="*/ 262 w 998"/>
                <a:gd name="T75" fmla="*/ 243 h 1124"/>
                <a:gd name="T76" fmla="*/ 145 w 998"/>
                <a:gd name="T77" fmla="*/ 212 h 1124"/>
                <a:gd name="T78" fmla="*/ 85 w 998"/>
                <a:gd name="T79" fmla="*/ 333 h 1124"/>
                <a:gd name="T80" fmla="*/ 103 w 998"/>
                <a:gd name="T81" fmla="*/ 452 h 1124"/>
                <a:gd name="T82" fmla="*/ 160 w 998"/>
                <a:gd name="T83" fmla="*/ 456 h 1124"/>
                <a:gd name="T84" fmla="*/ 297 w 998"/>
                <a:gd name="T85" fmla="*/ 566 h 1124"/>
                <a:gd name="T86" fmla="*/ 398 w 998"/>
                <a:gd name="T87" fmla="*/ 472 h 1124"/>
                <a:gd name="T88" fmla="*/ 499 w 998"/>
                <a:gd name="T89" fmla="*/ 599 h 1124"/>
                <a:gd name="T90" fmla="*/ 649 w 998"/>
                <a:gd name="T91" fmla="*/ 615 h 1124"/>
                <a:gd name="T92" fmla="*/ 727 w 998"/>
                <a:gd name="T93" fmla="*/ 487 h 1124"/>
                <a:gd name="T94" fmla="*/ 635 w 998"/>
                <a:gd name="T95" fmla="*/ 208 h 1124"/>
                <a:gd name="T96" fmla="*/ 479 w 998"/>
                <a:gd name="T97" fmla="*/ 220 h 1124"/>
                <a:gd name="T98" fmla="*/ 210 w 998"/>
                <a:gd name="T99" fmla="*/ 208 h 1124"/>
                <a:gd name="T100" fmla="*/ 65 w 998"/>
                <a:gd name="T101" fmla="*/ 222 h 1124"/>
                <a:gd name="T102" fmla="*/ 50 w 998"/>
                <a:gd name="T103" fmla="*/ 333 h 1124"/>
                <a:gd name="T104" fmla="*/ 49 w 998"/>
                <a:gd name="T105" fmla="*/ 560 h 1124"/>
                <a:gd name="T106" fmla="*/ 148 w 998"/>
                <a:gd name="T107" fmla="*/ 555 h 1124"/>
                <a:gd name="T108" fmla="*/ 200 w 998"/>
                <a:gd name="T109" fmla="*/ 561 h 1124"/>
                <a:gd name="T110" fmla="*/ 321 w 998"/>
                <a:gd name="T111" fmla="*/ 576 h 1124"/>
                <a:gd name="T112" fmla="*/ 375 w 998"/>
                <a:gd name="T113" fmla="*/ 582 h 1124"/>
                <a:gd name="T114" fmla="*/ 670 w 998"/>
                <a:gd name="T115" fmla="*/ 618 h 1124"/>
                <a:gd name="T116" fmla="*/ 793 w 998"/>
                <a:gd name="T117" fmla="*/ 335 h 1124"/>
                <a:gd name="T118" fmla="*/ 850 w 998"/>
                <a:gd name="T119" fmla="*/ 198 h 1124"/>
                <a:gd name="T120" fmla="*/ 875 w 998"/>
                <a:gd name="T121" fmla="*/ 7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1124">
                  <a:moveTo>
                    <a:pt x="988" y="15"/>
                  </a:moveTo>
                  <a:cubicBezTo>
                    <a:pt x="979" y="0"/>
                    <a:pt x="962" y="9"/>
                    <a:pt x="956" y="12"/>
                  </a:cubicBezTo>
                  <a:cubicBezTo>
                    <a:pt x="950" y="16"/>
                    <a:pt x="893" y="52"/>
                    <a:pt x="893" y="52"/>
                  </a:cubicBezTo>
                  <a:cubicBezTo>
                    <a:pt x="893" y="52"/>
                    <a:pt x="889" y="51"/>
                    <a:pt x="888" y="53"/>
                  </a:cubicBezTo>
                  <a:cubicBezTo>
                    <a:pt x="887" y="55"/>
                    <a:pt x="889" y="56"/>
                    <a:pt x="889" y="56"/>
                  </a:cubicBezTo>
                  <a:cubicBezTo>
                    <a:pt x="891" y="57"/>
                    <a:pt x="891" y="57"/>
                    <a:pt x="891" y="57"/>
                  </a:cubicBezTo>
                  <a:cubicBezTo>
                    <a:pt x="886" y="60"/>
                    <a:pt x="881" y="64"/>
                    <a:pt x="877" y="67"/>
                  </a:cubicBezTo>
                  <a:cubicBezTo>
                    <a:pt x="874" y="68"/>
                    <a:pt x="872" y="69"/>
                    <a:pt x="871" y="71"/>
                  </a:cubicBezTo>
                  <a:cubicBezTo>
                    <a:pt x="870" y="71"/>
                    <a:pt x="870" y="72"/>
                    <a:pt x="869" y="72"/>
                  </a:cubicBezTo>
                  <a:cubicBezTo>
                    <a:pt x="869" y="72"/>
                    <a:pt x="869" y="72"/>
                    <a:pt x="868" y="73"/>
                  </a:cubicBezTo>
                  <a:cubicBezTo>
                    <a:pt x="868" y="73"/>
                    <a:pt x="868" y="73"/>
                    <a:pt x="868" y="74"/>
                  </a:cubicBezTo>
                  <a:cubicBezTo>
                    <a:pt x="867" y="74"/>
                    <a:pt x="867" y="74"/>
                    <a:pt x="867" y="74"/>
                  </a:cubicBezTo>
                  <a:cubicBezTo>
                    <a:pt x="867" y="74"/>
                    <a:pt x="867" y="74"/>
                    <a:pt x="867" y="75"/>
                  </a:cubicBezTo>
                  <a:cubicBezTo>
                    <a:pt x="866" y="78"/>
                    <a:pt x="860" y="88"/>
                    <a:pt x="852" y="104"/>
                  </a:cubicBezTo>
                  <a:cubicBezTo>
                    <a:pt x="848" y="114"/>
                    <a:pt x="842" y="125"/>
                    <a:pt x="835" y="139"/>
                  </a:cubicBezTo>
                  <a:cubicBezTo>
                    <a:pt x="813" y="141"/>
                    <a:pt x="813" y="141"/>
                    <a:pt x="813" y="141"/>
                  </a:cubicBezTo>
                  <a:cubicBezTo>
                    <a:pt x="813" y="139"/>
                    <a:pt x="813" y="139"/>
                    <a:pt x="813" y="139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08"/>
                    <a:pt x="48" y="208"/>
                    <a:pt x="46" y="208"/>
                  </a:cubicBezTo>
                  <a:cubicBezTo>
                    <a:pt x="43" y="208"/>
                    <a:pt x="43" y="206"/>
                    <a:pt x="41" y="205"/>
                  </a:cubicBezTo>
                  <a:cubicBezTo>
                    <a:pt x="39" y="205"/>
                    <a:pt x="29" y="206"/>
                    <a:pt x="27" y="207"/>
                  </a:cubicBezTo>
                  <a:cubicBezTo>
                    <a:pt x="25" y="207"/>
                    <a:pt x="18" y="207"/>
                    <a:pt x="15" y="207"/>
                  </a:cubicBezTo>
                  <a:cubicBezTo>
                    <a:pt x="11" y="208"/>
                    <a:pt x="8" y="211"/>
                    <a:pt x="8" y="215"/>
                  </a:cubicBezTo>
                  <a:cubicBezTo>
                    <a:pt x="7" y="219"/>
                    <a:pt x="12" y="251"/>
                    <a:pt x="12" y="252"/>
                  </a:cubicBezTo>
                  <a:cubicBezTo>
                    <a:pt x="13" y="252"/>
                    <a:pt x="16" y="252"/>
                    <a:pt x="20" y="252"/>
                  </a:cubicBezTo>
                  <a:cubicBezTo>
                    <a:pt x="20" y="253"/>
                    <a:pt x="20" y="254"/>
                    <a:pt x="20" y="255"/>
                  </a:cubicBezTo>
                  <a:cubicBezTo>
                    <a:pt x="17" y="255"/>
                    <a:pt x="17" y="255"/>
                    <a:pt x="17" y="255"/>
                  </a:cubicBezTo>
                  <a:cubicBezTo>
                    <a:pt x="15" y="255"/>
                    <a:pt x="14" y="257"/>
                    <a:pt x="14" y="259"/>
                  </a:cubicBezTo>
                  <a:cubicBezTo>
                    <a:pt x="14" y="261"/>
                    <a:pt x="16" y="262"/>
                    <a:pt x="17" y="262"/>
                  </a:cubicBezTo>
                  <a:cubicBezTo>
                    <a:pt x="20" y="262"/>
                    <a:pt x="20" y="262"/>
                    <a:pt x="20" y="262"/>
                  </a:cubicBezTo>
                  <a:cubicBezTo>
                    <a:pt x="21" y="278"/>
                    <a:pt x="21" y="300"/>
                    <a:pt x="22" y="326"/>
                  </a:cubicBezTo>
                  <a:cubicBezTo>
                    <a:pt x="19" y="326"/>
                    <a:pt x="19" y="326"/>
                    <a:pt x="19" y="326"/>
                  </a:cubicBezTo>
                  <a:cubicBezTo>
                    <a:pt x="17" y="326"/>
                    <a:pt x="16" y="328"/>
                    <a:pt x="16" y="329"/>
                  </a:cubicBezTo>
                  <a:cubicBezTo>
                    <a:pt x="16" y="331"/>
                    <a:pt x="17" y="333"/>
                    <a:pt x="19" y="333"/>
                  </a:cubicBezTo>
                  <a:cubicBezTo>
                    <a:pt x="22" y="333"/>
                    <a:pt x="22" y="333"/>
                    <a:pt x="22" y="333"/>
                  </a:cubicBezTo>
                  <a:cubicBezTo>
                    <a:pt x="23" y="353"/>
                    <a:pt x="23" y="374"/>
                    <a:pt x="24" y="396"/>
                  </a:cubicBezTo>
                  <a:cubicBezTo>
                    <a:pt x="24" y="411"/>
                    <a:pt x="25" y="426"/>
                    <a:pt x="25" y="441"/>
                  </a:cubicBezTo>
                  <a:cubicBezTo>
                    <a:pt x="22" y="441"/>
                    <a:pt x="22" y="441"/>
                    <a:pt x="22" y="441"/>
                  </a:cubicBezTo>
                  <a:cubicBezTo>
                    <a:pt x="20" y="440"/>
                    <a:pt x="18" y="442"/>
                    <a:pt x="18" y="444"/>
                  </a:cubicBezTo>
                  <a:cubicBezTo>
                    <a:pt x="18" y="445"/>
                    <a:pt x="19" y="447"/>
                    <a:pt x="21" y="447"/>
                  </a:cubicBezTo>
                  <a:cubicBezTo>
                    <a:pt x="25" y="447"/>
                    <a:pt x="25" y="447"/>
                    <a:pt x="25" y="447"/>
                  </a:cubicBezTo>
                  <a:cubicBezTo>
                    <a:pt x="26" y="469"/>
                    <a:pt x="27" y="489"/>
                    <a:pt x="27" y="507"/>
                  </a:cubicBezTo>
                  <a:cubicBezTo>
                    <a:pt x="28" y="517"/>
                    <a:pt x="28" y="526"/>
                    <a:pt x="28" y="534"/>
                  </a:cubicBezTo>
                  <a:cubicBezTo>
                    <a:pt x="26" y="534"/>
                    <a:pt x="26" y="534"/>
                    <a:pt x="26" y="534"/>
                  </a:cubicBezTo>
                  <a:cubicBezTo>
                    <a:pt x="24" y="534"/>
                    <a:pt x="23" y="535"/>
                    <a:pt x="22" y="537"/>
                  </a:cubicBezTo>
                  <a:cubicBezTo>
                    <a:pt x="22" y="538"/>
                    <a:pt x="23" y="540"/>
                    <a:pt x="25" y="540"/>
                  </a:cubicBezTo>
                  <a:cubicBezTo>
                    <a:pt x="29" y="541"/>
                    <a:pt x="29" y="541"/>
                    <a:pt x="29" y="541"/>
                  </a:cubicBezTo>
                  <a:cubicBezTo>
                    <a:pt x="29" y="542"/>
                    <a:pt x="29" y="543"/>
                    <a:pt x="29" y="544"/>
                  </a:cubicBezTo>
                  <a:cubicBezTo>
                    <a:pt x="29" y="548"/>
                    <a:pt x="29" y="552"/>
                    <a:pt x="30" y="554"/>
                  </a:cubicBezTo>
                  <a:cubicBezTo>
                    <a:pt x="30" y="555"/>
                    <a:pt x="30" y="556"/>
                    <a:pt x="30" y="557"/>
                  </a:cubicBezTo>
                  <a:cubicBezTo>
                    <a:pt x="30" y="558"/>
                    <a:pt x="30" y="558"/>
                    <a:pt x="30" y="558"/>
                  </a:cubicBezTo>
                  <a:cubicBezTo>
                    <a:pt x="30" y="558"/>
                    <a:pt x="30" y="559"/>
                    <a:pt x="30" y="559"/>
                  </a:cubicBezTo>
                  <a:cubicBezTo>
                    <a:pt x="30" y="559"/>
                    <a:pt x="30" y="559"/>
                    <a:pt x="31" y="559"/>
                  </a:cubicBezTo>
                  <a:cubicBezTo>
                    <a:pt x="31" y="560"/>
                    <a:pt x="31" y="560"/>
                    <a:pt x="31" y="560"/>
                  </a:cubicBezTo>
                  <a:cubicBezTo>
                    <a:pt x="31" y="560"/>
                    <a:pt x="32" y="560"/>
                    <a:pt x="32" y="560"/>
                  </a:cubicBezTo>
                  <a:cubicBezTo>
                    <a:pt x="32" y="560"/>
                    <a:pt x="33" y="560"/>
                    <a:pt x="34" y="560"/>
                  </a:cubicBezTo>
                  <a:cubicBezTo>
                    <a:pt x="39" y="561"/>
                    <a:pt x="49" y="563"/>
                    <a:pt x="63" y="565"/>
                  </a:cubicBezTo>
                  <a:cubicBezTo>
                    <a:pt x="147" y="577"/>
                    <a:pt x="371" y="605"/>
                    <a:pt x="441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7" y="615"/>
                    <a:pt x="451" y="616"/>
                    <a:pt x="454" y="616"/>
                  </a:cubicBezTo>
                  <a:cubicBezTo>
                    <a:pt x="456" y="618"/>
                    <a:pt x="457" y="619"/>
                    <a:pt x="457" y="619"/>
                  </a:cubicBezTo>
                  <a:cubicBezTo>
                    <a:pt x="337" y="611"/>
                    <a:pt x="337" y="611"/>
                    <a:pt x="337" y="611"/>
                  </a:cubicBezTo>
                  <a:cubicBezTo>
                    <a:pt x="335" y="611"/>
                    <a:pt x="333" y="612"/>
                    <a:pt x="332" y="615"/>
                  </a:cubicBezTo>
                  <a:cubicBezTo>
                    <a:pt x="332" y="617"/>
                    <a:pt x="334" y="619"/>
                    <a:pt x="336" y="619"/>
                  </a:cubicBezTo>
                  <a:cubicBezTo>
                    <a:pt x="502" y="630"/>
                    <a:pt x="502" y="630"/>
                    <a:pt x="502" y="630"/>
                  </a:cubicBezTo>
                  <a:cubicBezTo>
                    <a:pt x="504" y="634"/>
                    <a:pt x="501" y="641"/>
                    <a:pt x="503" y="643"/>
                  </a:cubicBezTo>
                  <a:cubicBezTo>
                    <a:pt x="503" y="644"/>
                    <a:pt x="510" y="645"/>
                    <a:pt x="520" y="646"/>
                  </a:cubicBezTo>
                  <a:cubicBezTo>
                    <a:pt x="519" y="646"/>
                    <a:pt x="518" y="646"/>
                    <a:pt x="517" y="646"/>
                  </a:cubicBezTo>
                  <a:cubicBezTo>
                    <a:pt x="516" y="646"/>
                    <a:pt x="516" y="646"/>
                    <a:pt x="515" y="646"/>
                  </a:cubicBezTo>
                  <a:cubicBezTo>
                    <a:pt x="510" y="646"/>
                    <a:pt x="507" y="646"/>
                    <a:pt x="503" y="648"/>
                  </a:cubicBezTo>
                  <a:cubicBezTo>
                    <a:pt x="500" y="649"/>
                    <a:pt x="498" y="650"/>
                    <a:pt x="496" y="651"/>
                  </a:cubicBezTo>
                  <a:cubicBezTo>
                    <a:pt x="493" y="654"/>
                    <a:pt x="491" y="657"/>
                    <a:pt x="489" y="660"/>
                  </a:cubicBezTo>
                  <a:cubicBezTo>
                    <a:pt x="488" y="663"/>
                    <a:pt x="487" y="667"/>
                    <a:pt x="487" y="670"/>
                  </a:cubicBezTo>
                  <a:cubicBezTo>
                    <a:pt x="487" y="674"/>
                    <a:pt x="488" y="679"/>
                    <a:pt x="490" y="683"/>
                  </a:cubicBezTo>
                  <a:cubicBezTo>
                    <a:pt x="492" y="687"/>
                    <a:pt x="494" y="690"/>
                    <a:pt x="497" y="693"/>
                  </a:cubicBezTo>
                  <a:cubicBezTo>
                    <a:pt x="498" y="694"/>
                    <a:pt x="499" y="694"/>
                    <a:pt x="501" y="696"/>
                  </a:cubicBezTo>
                  <a:cubicBezTo>
                    <a:pt x="506" y="700"/>
                    <a:pt x="517" y="709"/>
                    <a:pt x="530" y="719"/>
                  </a:cubicBezTo>
                  <a:cubicBezTo>
                    <a:pt x="549" y="735"/>
                    <a:pt x="574" y="755"/>
                    <a:pt x="594" y="772"/>
                  </a:cubicBezTo>
                  <a:cubicBezTo>
                    <a:pt x="604" y="781"/>
                    <a:pt x="613" y="788"/>
                    <a:pt x="619" y="794"/>
                  </a:cubicBezTo>
                  <a:cubicBezTo>
                    <a:pt x="622" y="797"/>
                    <a:pt x="624" y="800"/>
                    <a:pt x="625" y="802"/>
                  </a:cubicBezTo>
                  <a:cubicBezTo>
                    <a:pt x="626" y="802"/>
                    <a:pt x="626" y="802"/>
                    <a:pt x="626" y="803"/>
                  </a:cubicBezTo>
                  <a:cubicBezTo>
                    <a:pt x="626" y="806"/>
                    <a:pt x="626" y="813"/>
                    <a:pt x="626" y="822"/>
                  </a:cubicBezTo>
                  <a:cubicBezTo>
                    <a:pt x="626" y="838"/>
                    <a:pt x="626" y="859"/>
                    <a:pt x="626" y="878"/>
                  </a:cubicBezTo>
                  <a:cubicBezTo>
                    <a:pt x="626" y="887"/>
                    <a:pt x="625" y="895"/>
                    <a:pt x="625" y="902"/>
                  </a:cubicBezTo>
                  <a:cubicBezTo>
                    <a:pt x="625" y="908"/>
                    <a:pt x="625" y="913"/>
                    <a:pt x="625" y="914"/>
                  </a:cubicBezTo>
                  <a:cubicBezTo>
                    <a:pt x="625" y="916"/>
                    <a:pt x="625" y="918"/>
                    <a:pt x="625" y="919"/>
                  </a:cubicBezTo>
                  <a:cubicBezTo>
                    <a:pt x="625" y="920"/>
                    <a:pt x="625" y="922"/>
                    <a:pt x="625" y="922"/>
                  </a:cubicBezTo>
                  <a:cubicBezTo>
                    <a:pt x="624" y="923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2" y="924"/>
                    <a:pt x="621" y="924"/>
                    <a:pt x="618" y="924"/>
                  </a:cubicBezTo>
                  <a:cubicBezTo>
                    <a:pt x="616" y="924"/>
                    <a:pt x="614" y="924"/>
                    <a:pt x="612" y="924"/>
                  </a:cubicBezTo>
                  <a:cubicBezTo>
                    <a:pt x="604" y="924"/>
                    <a:pt x="595" y="924"/>
                    <a:pt x="587" y="924"/>
                  </a:cubicBezTo>
                  <a:cubicBezTo>
                    <a:pt x="580" y="925"/>
                    <a:pt x="574" y="925"/>
                    <a:pt x="574" y="925"/>
                  </a:cubicBezTo>
                  <a:cubicBezTo>
                    <a:pt x="570" y="925"/>
                    <a:pt x="567" y="928"/>
                    <a:pt x="567" y="933"/>
                  </a:cubicBezTo>
                  <a:cubicBezTo>
                    <a:pt x="567" y="935"/>
                    <a:pt x="568" y="936"/>
                    <a:pt x="570" y="938"/>
                  </a:cubicBezTo>
                  <a:cubicBezTo>
                    <a:pt x="337" y="934"/>
                    <a:pt x="337" y="934"/>
                    <a:pt x="337" y="934"/>
                  </a:cubicBezTo>
                  <a:cubicBezTo>
                    <a:pt x="299" y="929"/>
                    <a:pt x="263" y="925"/>
                    <a:pt x="233" y="922"/>
                  </a:cubicBezTo>
                  <a:cubicBezTo>
                    <a:pt x="213" y="920"/>
                    <a:pt x="196" y="918"/>
                    <a:pt x="182" y="917"/>
                  </a:cubicBezTo>
                  <a:cubicBezTo>
                    <a:pt x="176" y="916"/>
                    <a:pt x="170" y="915"/>
                    <a:pt x="166" y="915"/>
                  </a:cubicBezTo>
                  <a:cubicBezTo>
                    <a:pt x="161" y="915"/>
                    <a:pt x="158" y="915"/>
                    <a:pt x="156" y="915"/>
                  </a:cubicBezTo>
                  <a:cubicBezTo>
                    <a:pt x="156" y="915"/>
                    <a:pt x="155" y="915"/>
                    <a:pt x="155" y="915"/>
                  </a:cubicBezTo>
                  <a:cubicBezTo>
                    <a:pt x="155" y="915"/>
                    <a:pt x="154" y="915"/>
                    <a:pt x="154" y="915"/>
                  </a:cubicBezTo>
                  <a:cubicBezTo>
                    <a:pt x="154" y="915"/>
                    <a:pt x="154" y="915"/>
                    <a:pt x="153" y="915"/>
                  </a:cubicBezTo>
                  <a:cubicBezTo>
                    <a:pt x="153" y="915"/>
                    <a:pt x="153" y="915"/>
                    <a:pt x="152" y="916"/>
                  </a:cubicBezTo>
                  <a:cubicBezTo>
                    <a:pt x="151" y="916"/>
                    <a:pt x="150" y="917"/>
                    <a:pt x="149" y="918"/>
                  </a:cubicBezTo>
                  <a:cubicBezTo>
                    <a:pt x="148" y="920"/>
                    <a:pt x="145" y="922"/>
                    <a:pt x="143" y="924"/>
                  </a:cubicBezTo>
                  <a:cubicBezTo>
                    <a:pt x="140" y="926"/>
                    <a:pt x="138" y="929"/>
                    <a:pt x="136" y="931"/>
                  </a:cubicBezTo>
                  <a:cubicBezTo>
                    <a:pt x="20" y="929"/>
                    <a:pt x="20" y="929"/>
                    <a:pt x="20" y="929"/>
                  </a:cubicBezTo>
                  <a:cubicBezTo>
                    <a:pt x="20" y="929"/>
                    <a:pt x="19" y="929"/>
                    <a:pt x="19" y="929"/>
                  </a:cubicBezTo>
                  <a:cubicBezTo>
                    <a:pt x="17" y="927"/>
                    <a:pt x="14" y="926"/>
                    <a:pt x="11" y="926"/>
                  </a:cubicBezTo>
                  <a:cubicBezTo>
                    <a:pt x="5" y="926"/>
                    <a:pt x="0" y="930"/>
                    <a:pt x="0" y="934"/>
                  </a:cubicBezTo>
                  <a:cubicBezTo>
                    <a:pt x="0" y="951"/>
                    <a:pt x="0" y="951"/>
                    <a:pt x="0" y="951"/>
                  </a:cubicBezTo>
                  <a:cubicBezTo>
                    <a:pt x="0" y="956"/>
                    <a:pt x="5" y="960"/>
                    <a:pt x="11" y="960"/>
                  </a:cubicBezTo>
                  <a:cubicBezTo>
                    <a:pt x="15" y="960"/>
                    <a:pt x="18" y="958"/>
                    <a:pt x="20" y="955"/>
                  </a:cubicBezTo>
                  <a:cubicBezTo>
                    <a:pt x="20" y="955"/>
                    <a:pt x="20" y="955"/>
                    <a:pt x="20" y="955"/>
                  </a:cubicBezTo>
                  <a:cubicBezTo>
                    <a:pt x="72" y="956"/>
                    <a:pt x="72" y="956"/>
                    <a:pt x="72" y="956"/>
                  </a:cubicBezTo>
                  <a:cubicBezTo>
                    <a:pt x="73" y="957"/>
                    <a:pt x="73" y="957"/>
                    <a:pt x="74" y="958"/>
                  </a:cubicBezTo>
                  <a:cubicBezTo>
                    <a:pt x="79" y="965"/>
                    <a:pt x="94" y="968"/>
                    <a:pt x="103" y="973"/>
                  </a:cubicBezTo>
                  <a:cubicBezTo>
                    <a:pt x="111" y="977"/>
                    <a:pt x="118" y="1004"/>
                    <a:pt x="121" y="1017"/>
                  </a:cubicBezTo>
                  <a:cubicBezTo>
                    <a:pt x="106" y="1028"/>
                    <a:pt x="97" y="1045"/>
                    <a:pt x="97" y="1065"/>
                  </a:cubicBezTo>
                  <a:cubicBezTo>
                    <a:pt x="97" y="1097"/>
                    <a:pt x="123" y="1124"/>
                    <a:pt x="156" y="1124"/>
                  </a:cubicBezTo>
                  <a:cubicBezTo>
                    <a:pt x="188" y="1124"/>
                    <a:pt x="214" y="1097"/>
                    <a:pt x="214" y="1065"/>
                  </a:cubicBezTo>
                  <a:cubicBezTo>
                    <a:pt x="214" y="1039"/>
                    <a:pt x="197" y="1016"/>
                    <a:pt x="174" y="1009"/>
                  </a:cubicBezTo>
                  <a:cubicBezTo>
                    <a:pt x="165" y="994"/>
                    <a:pt x="153" y="971"/>
                    <a:pt x="151" y="968"/>
                  </a:cubicBezTo>
                  <a:cubicBezTo>
                    <a:pt x="149" y="965"/>
                    <a:pt x="150" y="961"/>
                    <a:pt x="151" y="957"/>
                  </a:cubicBezTo>
                  <a:cubicBezTo>
                    <a:pt x="495" y="963"/>
                    <a:pt x="495" y="963"/>
                    <a:pt x="495" y="963"/>
                  </a:cubicBezTo>
                  <a:cubicBezTo>
                    <a:pt x="530" y="967"/>
                    <a:pt x="561" y="971"/>
                    <a:pt x="586" y="974"/>
                  </a:cubicBezTo>
                  <a:cubicBezTo>
                    <a:pt x="603" y="976"/>
                    <a:pt x="617" y="978"/>
                    <a:pt x="626" y="979"/>
                  </a:cubicBezTo>
                  <a:cubicBezTo>
                    <a:pt x="631" y="980"/>
                    <a:pt x="635" y="980"/>
                    <a:pt x="638" y="981"/>
                  </a:cubicBezTo>
                  <a:cubicBezTo>
                    <a:pt x="639" y="981"/>
                    <a:pt x="641" y="981"/>
                    <a:pt x="641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2"/>
                    <a:pt x="644" y="982"/>
                    <a:pt x="644" y="982"/>
                  </a:cubicBezTo>
                  <a:cubicBezTo>
                    <a:pt x="645" y="982"/>
                    <a:pt x="646" y="981"/>
                    <a:pt x="647" y="981"/>
                  </a:cubicBezTo>
                  <a:cubicBezTo>
                    <a:pt x="648" y="980"/>
                    <a:pt x="650" y="979"/>
                    <a:pt x="651" y="978"/>
                  </a:cubicBezTo>
                  <a:cubicBezTo>
                    <a:pt x="653" y="977"/>
                    <a:pt x="656" y="974"/>
                    <a:pt x="659" y="971"/>
                  </a:cubicBezTo>
                  <a:cubicBezTo>
                    <a:pt x="660" y="969"/>
                    <a:pt x="661" y="967"/>
                    <a:pt x="663" y="965"/>
                  </a:cubicBezTo>
                  <a:cubicBezTo>
                    <a:pt x="773" y="967"/>
                    <a:pt x="773" y="967"/>
                    <a:pt x="773" y="967"/>
                  </a:cubicBezTo>
                  <a:cubicBezTo>
                    <a:pt x="780" y="973"/>
                    <a:pt x="797" y="987"/>
                    <a:pt x="804" y="995"/>
                  </a:cubicBezTo>
                  <a:cubicBezTo>
                    <a:pt x="811" y="1004"/>
                    <a:pt x="820" y="1019"/>
                    <a:pt x="823" y="1024"/>
                  </a:cubicBezTo>
                  <a:cubicBezTo>
                    <a:pt x="813" y="1034"/>
                    <a:pt x="807" y="1049"/>
                    <a:pt x="807" y="1065"/>
                  </a:cubicBezTo>
                  <a:cubicBezTo>
                    <a:pt x="807" y="1097"/>
                    <a:pt x="833" y="1124"/>
                    <a:pt x="866" y="1124"/>
                  </a:cubicBezTo>
                  <a:cubicBezTo>
                    <a:pt x="898" y="1124"/>
                    <a:pt x="925" y="1097"/>
                    <a:pt x="925" y="1065"/>
                  </a:cubicBezTo>
                  <a:cubicBezTo>
                    <a:pt x="925" y="1034"/>
                    <a:pt x="900" y="1008"/>
                    <a:pt x="870" y="1006"/>
                  </a:cubicBezTo>
                  <a:cubicBezTo>
                    <a:pt x="868" y="1000"/>
                    <a:pt x="866" y="990"/>
                    <a:pt x="867" y="988"/>
                  </a:cubicBezTo>
                  <a:cubicBezTo>
                    <a:pt x="869" y="984"/>
                    <a:pt x="880" y="982"/>
                    <a:pt x="880" y="978"/>
                  </a:cubicBezTo>
                  <a:cubicBezTo>
                    <a:pt x="880" y="973"/>
                    <a:pt x="871" y="973"/>
                    <a:pt x="864" y="973"/>
                  </a:cubicBezTo>
                  <a:cubicBezTo>
                    <a:pt x="857" y="973"/>
                    <a:pt x="852" y="978"/>
                    <a:pt x="852" y="978"/>
                  </a:cubicBezTo>
                  <a:cubicBezTo>
                    <a:pt x="848" y="968"/>
                    <a:pt x="848" y="968"/>
                    <a:pt x="848" y="968"/>
                  </a:cubicBezTo>
                  <a:cubicBezTo>
                    <a:pt x="849" y="968"/>
                    <a:pt x="849" y="968"/>
                    <a:pt x="849" y="968"/>
                  </a:cubicBezTo>
                  <a:cubicBezTo>
                    <a:pt x="851" y="971"/>
                    <a:pt x="853" y="973"/>
                    <a:pt x="856" y="973"/>
                  </a:cubicBezTo>
                  <a:cubicBezTo>
                    <a:pt x="860" y="973"/>
                    <a:pt x="864" y="970"/>
                    <a:pt x="864" y="966"/>
                  </a:cubicBezTo>
                  <a:cubicBezTo>
                    <a:pt x="864" y="966"/>
                    <a:pt x="864" y="964"/>
                    <a:pt x="864" y="961"/>
                  </a:cubicBezTo>
                  <a:cubicBezTo>
                    <a:pt x="864" y="951"/>
                    <a:pt x="863" y="925"/>
                    <a:pt x="863" y="899"/>
                  </a:cubicBezTo>
                  <a:cubicBezTo>
                    <a:pt x="863" y="874"/>
                    <a:pt x="863" y="849"/>
                    <a:pt x="863" y="842"/>
                  </a:cubicBezTo>
                  <a:cubicBezTo>
                    <a:pt x="863" y="841"/>
                    <a:pt x="862" y="840"/>
                    <a:pt x="862" y="839"/>
                  </a:cubicBezTo>
                  <a:cubicBezTo>
                    <a:pt x="862" y="837"/>
                    <a:pt x="861" y="836"/>
                    <a:pt x="860" y="835"/>
                  </a:cubicBezTo>
                  <a:cubicBezTo>
                    <a:pt x="859" y="833"/>
                    <a:pt x="858" y="831"/>
                    <a:pt x="856" y="828"/>
                  </a:cubicBezTo>
                  <a:cubicBezTo>
                    <a:pt x="852" y="824"/>
                    <a:pt x="847" y="819"/>
                    <a:pt x="841" y="813"/>
                  </a:cubicBezTo>
                  <a:cubicBezTo>
                    <a:pt x="832" y="804"/>
                    <a:pt x="820" y="792"/>
                    <a:pt x="806" y="779"/>
                  </a:cubicBezTo>
                  <a:cubicBezTo>
                    <a:pt x="792" y="766"/>
                    <a:pt x="776" y="752"/>
                    <a:pt x="759" y="736"/>
                  </a:cubicBezTo>
                  <a:cubicBezTo>
                    <a:pt x="755" y="731"/>
                    <a:pt x="748" y="725"/>
                    <a:pt x="740" y="718"/>
                  </a:cubicBezTo>
                  <a:cubicBezTo>
                    <a:pt x="729" y="707"/>
                    <a:pt x="714" y="694"/>
                    <a:pt x="701" y="683"/>
                  </a:cubicBezTo>
                  <a:cubicBezTo>
                    <a:pt x="695" y="678"/>
                    <a:pt x="688" y="674"/>
                    <a:pt x="683" y="670"/>
                  </a:cubicBezTo>
                  <a:cubicBezTo>
                    <a:pt x="680" y="668"/>
                    <a:pt x="677" y="666"/>
                    <a:pt x="675" y="665"/>
                  </a:cubicBezTo>
                  <a:cubicBezTo>
                    <a:pt x="673" y="664"/>
                    <a:pt x="671" y="664"/>
                    <a:pt x="670" y="663"/>
                  </a:cubicBezTo>
                  <a:cubicBezTo>
                    <a:pt x="680" y="664"/>
                    <a:pt x="686" y="665"/>
                    <a:pt x="686" y="664"/>
                  </a:cubicBezTo>
                  <a:cubicBezTo>
                    <a:pt x="688" y="662"/>
                    <a:pt x="689" y="646"/>
                    <a:pt x="689" y="643"/>
                  </a:cubicBezTo>
                  <a:cubicBezTo>
                    <a:pt x="689" y="643"/>
                    <a:pt x="689" y="643"/>
                    <a:pt x="689" y="643"/>
                  </a:cubicBezTo>
                  <a:cubicBezTo>
                    <a:pt x="689" y="644"/>
                    <a:pt x="690" y="646"/>
                    <a:pt x="692" y="647"/>
                  </a:cubicBezTo>
                  <a:cubicBezTo>
                    <a:pt x="695" y="648"/>
                    <a:pt x="697" y="646"/>
                    <a:pt x="698" y="644"/>
                  </a:cubicBezTo>
                  <a:cubicBezTo>
                    <a:pt x="706" y="622"/>
                    <a:pt x="706" y="622"/>
                    <a:pt x="706" y="622"/>
                  </a:cubicBezTo>
                  <a:cubicBezTo>
                    <a:pt x="707" y="622"/>
                    <a:pt x="708" y="620"/>
                    <a:pt x="709" y="619"/>
                  </a:cubicBezTo>
                  <a:cubicBezTo>
                    <a:pt x="709" y="618"/>
                    <a:pt x="708" y="617"/>
                    <a:pt x="708" y="616"/>
                  </a:cubicBezTo>
                  <a:cubicBezTo>
                    <a:pt x="749" y="495"/>
                    <a:pt x="749" y="495"/>
                    <a:pt x="749" y="495"/>
                  </a:cubicBezTo>
                  <a:cubicBezTo>
                    <a:pt x="750" y="494"/>
                    <a:pt x="751" y="493"/>
                    <a:pt x="752" y="492"/>
                  </a:cubicBezTo>
                  <a:cubicBezTo>
                    <a:pt x="752" y="491"/>
                    <a:pt x="751" y="490"/>
                    <a:pt x="751" y="489"/>
                  </a:cubicBezTo>
                  <a:cubicBezTo>
                    <a:pt x="803" y="335"/>
                    <a:pt x="803" y="335"/>
                    <a:pt x="803" y="335"/>
                  </a:cubicBezTo>
                  <a:cubicBezTo>
                    <a:pt x="805" y="334"/>
                    <a:pt x="806" y="333"/>
                    <a:pt x="806" y="332"/>
                  </a:cubicBezTo>
                  <a:cubicBezTo>
                    <a:pt x="806" y="331"/>
                    <a:pt x="805" y="330"/>
                    <a:pt x="805" y="330"/>
                  </a:cubicBezTo>
                  <a:cubicBezTo>
                    <a:pt x="843" y="217"/>
                    <a:pt x="843" y="217"/>
                    <a:pt x="843" y="217"/>
                  </a:cubicBezTo>
                  <a:cubicBezTo>
                    <a:pt x="843" y="217"/>
                    <a:pt x="843" y="217"/>
                    <a:pt x="844" y="217"/>
                  </a:cubicBezTo>
                  <a:cubicBezTo>
                    <a:pt x="845" y="217"/>
                    <a:pt x="846" y="217"/>
                    <a:pt x="847" y="218"/>
                  </a:cubicBezTo>
                  <a:cubicBezTo>
                    <a:pt x="848" y="218"/>
                    <a:pt x="848" y="218"/>
                    <a:pt x="849" y="218"/>
                  </a:cubicBezTo>
                  <a:cubicBezTo>
                    <a:pt x="849" y="218"/>
                    <a:pt x="850" y="218"/>
                    <a:pt x="851" y="218"/>
                  </a:cubicBezTo>
                  <a:cubicBezTo>
                    <a:pt x="851" y="218"/>
                    <a:pt x="851" y="218"/>
                    <a:pt x="851" y="218"/>
                  </a:cubicBezTo>
                  <a:cubicBezTo>
                    <a:pt x="852" y="218"/>
                    <a:pt x="852" y="218"/>
                    <a:pt x="853" y="218"/>
                  </a:cubicBezTo>
                  <a:cubicBezTo>
                    <a:pt x="854" y="217"/>
                    <a:pt x="857" y="217"/>
                    <a:pt x="860" y="216"/>
                  </a:cubicBezTo>
                  <a:cubicBezTo>
                    <a:pt x="865" y="214"/>
                    <a:pt x="870" y="212"/>
                    <a:pt x="875" y="210"/>
                  </a:cubicBezTo>
                  <a:cubicBezTo>
                    <a:pt x="877" y="209"/>
                    <a:pt x="879" y="208"/>
                    <a:pt x="881" y="207"/>
                  </a:cubicBezTo>
                  <a:cubicBezTo>
                    <a:pt x="882" y="206"/>
                    <a:pt x="882" y="206"/>
                    <a:pt x="883" y="205"/>
                  </a:cubicBezTo>
                  <a:cubicBezTo>
                    <a:pt x="883" y="205"/>
                    <a:pt x="884" y="204"/>
                    <a:pt x="884" y="204"/>
                  </a:cubicBezTo>
                  <a:cubicBezTo>
                    <a:pt x="884" y="203"/>
                    <a:pt x="885" y="202"/>
                    <a:pt x="885" y="202"/>
                  </a:cubicBezTo>
                  <a:cubicBezTo>
                    <a:pt x="885" y="202"/>
                    <a:pt x="885" y="202"/>
                    <a:pt x="885" y="202"/>
                  </a:cubicBezTo>
                  <a:cubicBezTo>
                    <a:pt x="885" y="201"/>
                    <a:pt x="885" y="201"/>
                    <a:pt x="885" y="200"/>
                  </a:cubicBezTo>
                  <a:cubicBezTo>
                    <a:pt x="887" y="192"/>
                    <a:pt x="894" y="167"/>
                    <a:pt x="901" y="143"/>
                  </a:cubicBezTo>
                  <a:cubicBezTo>
                    <a:pt x="903" y="142"/>
                    <a:pt x="905" y="140"/>
                    <a:pt x="905" y="137"/>
                  </a:cubicBezTo>
                  <a:cubicBezTo>
                    <a:pt x="904" y="136"/>
                    <a:pt x="904" y="136"/>
                    <a:pt x="903" y="135"/>
                  </a:cubicBezTo>
                  <a:cubicBezTo>
                    <a:pt x="907" y="124"/>
                    <a:pt x="910" y="113"/>
                    <a:pt x="912" y="105"/>
                  </a:cubicBezTo>
                  <a:cubicBezTo>
                    <a:pt x="913" y="101"/>
                    <a:pt x="914" y="97"/>
                    <a:pt x="915" y="94"/>
                  </a:cubicBezTo>
                  <a:cubicBezTo>
                    <a:pt x="916" y="93"/>
                    <a:pt x="916" y="92"/>
                    <a:pt x="916" y="91"/>
                  </a:cubicBezTo>
                  <a:cubicBezTo>
                    <a:pt x="916" y="91"/>
                    <a:pt x="916" y="91"/>
                    <a:pt x="916" y="90"/>
                  </a:cubicBezTo>
                  <a:cubicBezTo>
                    <a:pt x="917" y="90"/>
                    <a:pt x="917" y="90"/>
                    <a:pt x="917" y="90"/>
                  </a:cubicBezTo>
                  <a:cubicBezTo>
                    <a:pt x="918" y="89"/>
                    <a:pt x="919" y="89"/>
                    <a:pt x="920" y="87"/>
                  </a:cubicBezTo>
                  <a:cubicBezTo>
                    <a:pt x="925" y="84"/>
                    <a:pt x="934" y="78"/>
                    <a:pt x="941" y="73"/>
                  </a:cubicBezTo>
                  <a:cubicBezTo>
                    <a:pt x="942" y="72"/>
                    <a:pt x="942" y="72"/>
                    <a:pt x="943" y="72"/>
                  </a:cubicBezTo>
                  <a:cubicBezTo>
                    <a:pt x="944" y="72"/>
                    <a:pt x="946" y="73"/>
                    <a:pt x="946" y="73"/>
                  </a:cubicBezTo>
                  <a:cubicBezTo>
                    <a:pt x="947" y="73"/>
                    <a:pt x="950" y="73"/>
                    <a:pt x="951" y="72"/>
                  </a:cubicBezTo>
                  <a:cubicBezTo>
                    <a:pt x="951" y="70"/>
                    <a:pt x="950" y="69"/>
                    <a:pt x="950" y="69"/>
                  </a:cubicBezTo>
                  <a:cubicBezTo>
                    <a:pt x="950" y="69"/>
                    <a:pt x="984" y="43"/>
                    <a:pt x="985" y="42"/>
                  </a:cubicBezTo>
                  <a:cubicBezTo>
                    <a:pt x="987" y="40"/>
                    <a:pt x="998" y="29"/>
                    <a:pt x="988" y="15"/>
                  </a:cubicBezTo>
                  <a:close/>
                  <a:moveTo>
                    <a:pt x="156" y="1094"/>
                  </a:moveTo>
                  <a:cubicBezTo>
                    <a:pt x="140" y="1094"/>
                    <a:pt x="127" y="1081"/>
                    <a:pt x="127" y="1065"/>
                  </a:cubicBezTo>
                  <a:cubicBezTo>
                    <a:pt x="127" y="1049"/>
                    <a:pt x="140" y="1036"/>
                    <a:pt x="156" y="1036"/>
                  </a:cubicBezTo>
                  <a:cubicBezTo>
                    <a:pt x="171" y="1036"/>
                    <a:pt x="184" y="1049"/>
                    <a:pt x="184" y="1065"/>
                  </a:cubicBezTo>
                  <a:cubicBezTo>
                    <a:pt x="184" y="1081"/>
                    <a:pt x="171" y="1094"/>
                    <a:pt x="156" y="1094"/>
                  </a:cubicBezTo>
                  <a:close/>
                  <a:moveTo>
                    <a:pt x="150" y="931"/>
                  </a:moveTo>
                  <a:cubicBezTo>
                    <a:pt x="151" y="930"/>
                    <a:pt x="152" y="929"/>
                    <a:pt x="153" y="927"/>
                  </a:cubicBezTo>
                  <a:cubicBezTo>
                    <a:pt x="155" y="927"/>
                    <a:pt x="155" y="926"/>
                    <a:pt x="156" y="925"/>
                  </a:cubicBezTo>
                  <a:cubicBezTo>
                    <a:pt x="156" y="925"/>
                    <a:pt x="157" y="925"/>
                    <a:pt x="157" y="924"/>
                  </a:cubicBezTo>
                  <a:cubicBezTo>
                    <a:pt x="158" y="924"/>
                    <a:pt x="159" y="924"/>
                    <a:pt x="160" y="925"/>
                  </a:cubicBezTo>
                  <a:cubicBezTo>
                    <a:pt x="166" y="925"/>
                    <a:pt x="179" y="926"/>
                    <a:pt x="195" y="928"/>
                  </a:cubicBezTo>
                  <a:cubicBezTo>
                    <a:pt x="207" y="929"/>
                    <a:pt x="221" y="931"/>
                    <a:pt x="237" y="932"/>
                  </a:cubicBezTo>
                  <a:lnTo>
                    <a:pt x="150" y="931"/>
                  </a:lnTo>
                  <a:close/>
                  <a:moveTo>
                    <a:pt x="646" y="970"/>
                  </a:moveTo>
                  <a:cubicBezTo>
                    <a:pt x="645" y="971"/>
                    <a:pt x="644" y="971"/>
                    <a:pt x="644" y="972"/>
                  </a:cubicBezTo>
                  <a:cubicBezTo>
                    <a:pt x="642" y="971"/>
                    <a:pt x="639" y="971"/>
                    <a:pt x="635" y="970"/>
                  </a:cubicBezTo>
                  <a:cubicBezTo>
                    <a:pt x="625" y="969"/>
                    <a:pt x="609" y="967"/>
                    <a:pt x="587" y="964"/>
                  </a:cubicBezTo>
                  <a:cubicBezTo>
                    <a:pt x="650" y="965"/>
                    <a:pt x="650" y="965"/>
                    <a:pt x="650" y="965"/>
                  </a:cubicBezTo>
                  <a:cubicBezTo>
                    <a:pt x="649" y="967"/>
                    <a:pt x="647" y="969"/>
                    <a:pt x="646" y="970"/>
                  </a:cubicBezTo>
                  <a:close/>
                  <a:moveTo>
                    <a:pt x="894" y="1065"/>
                  </a:moveTo>
                  <a:cubicBezTo>
                    <a:pt x="894" y="1081"/>
                    <a:pt x="882" y="1094"/>
                    <a:pt x="866" y="1094"/>
                  </a:cubicBezTo>
                  <a:cubicBezTo>
                    <a:pt x="850" y="1094"/>
                    <a:pt x="837" y="1081"/>
                    <a:pt x="837" y="1065"/>
                  </a:cubicBezTo>
                  <a:cubicBezTo>
                    <a:pt x="837" y="1049"/>
                    <a:pt x="850" y="1036"/>
                    <a:pt x="866" y="1036"/>
                  </a:cubicBezTo>
                  <a:cubicBezTo>
                    <a:pt x="882" y="1036"/>
                    <a:pt x="894" y="1049"/>
                    <a:pt x="894" y="1065"/>
                  </a:cubicBezTo>
                  <a:close/>
                  <a:moveTo>
                    <a:pt x="674" y="682"/>
                  </a:moveTo>
                  <a:cubicBezTo>
                    <a:pt x="679" y="685"/>
                    <a:pt x="686" y="690"/>
                    <a:pt x="693" y="696"/>
                  </a:cubicBezTo>
                  <a:cubicBezTo>
                    <a:pt x="703" y="704"/>
                    <a:pt x="715" y="714"/>
                    <a:pt x="725" y="723"/>
                  </a:cubicBezTo>
                  <a:cubicBezTo>
                    <a:pt x="735" y="733"/>
                    <a:pt x="744" y="741"/>
                    <a:pt x="749" y="746"/>
                  </a:cubicBezTo>
                  <a:cubicBezTo>
                    <a:pt x="778" y="773"/>
                    <a:pt x="803" y="797"/>
                    <a:pt x="821" y="814"/>
                  </a:cubicBezTo>
                  <a:cubicBezTo>
                    <a:pt x="829" y="822"/>
                    <a:pt x="836" y="829"/>
                    <a:pt x="841" y="834"/>
                  </a:cubicBezTo>
                  <a:cubicBezTo>
                    <a:pt x="836" y="834"/>
                    <a:pt x="832" y="838"/>
                    <a:pt x="832" y="843"/>
                  </a:cubicBezTo>
                  <a:cubicBezTo>
                    <a:pt x="832" y="848"/>
                    <a:pt x="836" y="852"/>
                    <a:pt x="841" y="852"/>
                  </a:cubicBezTo>
                  <a:cubicBezTo>
                    <a:pt x="844" y="852"/>
                    <a:pt x="846" y="850"/>
                    <a:pt x="848" y="848"/>
                  </a:cubicBezTo>
                  <a:cubicBezTo>
                    <a:pt x="848" y="862"/>
                    <a:pt x="848" y="887"/>
                    <a:pt x="848" y="910"/>
                  </a:cubicBezTo>
                  <a:cubicBezTo>
                    <a:pt x="848" y="922"/>
                    <a:pt x="849" y="933"/>
                    <a:pt x="849" y="942"/>
                  </a:cubicBezTo>
                  <a:cubicBezTo>
                    <a:pt x="688" y="940"/>
                    <a:pt x="688" y="940"/>
                    <a:pt x="688" y="940"/>
                  </a:cubicBezTo>
                  <a:cubicBezTo>
                    <a:pt x="693" y="938"/>
                    <a:pt x="696" y="934"/>
                    <a:pt x="696" y="928"/>
                  </a:cubicBezTo>
                  <a:cubicBezTo>
                    <a:pt x="696" y="926"/>
                    <a:pt x="695" y="924"/>
                    <a:pt x="694" y="922"/>
                  </a:cubicBezTo>
                  <a:cubicBezTo>
                    <a:pt x="705" y="907"/>
                    <a:pt x="712" y="895"/>
                    <a:pt x="712" y="895"/>
                  </a:cubicBezTo>
                  <a:cubicBezTo>
                    <a:pt x="714" y="893"/>
                    <a:pt x="713" y="890"/>
                    <a:pt x="711" y="888"/>
                  </a:cubicBezTo>
                  <a:cubicBezTo>
                    <a:pt x="709" y="887"/>
                    <a:pt x="706" y="887"/>
                    <a:pt x="704" y="890"/>
                  </a:cubicBezTo>
                  <a:cubicBezTo>
                    <a:pt x="704" y="890"/>
                    <a:pt x="704" y="890"/>
                    <a:pt x="704" y="890"/>
                  </a:cubicBezTo>
                  <a:cubicBezTo>
                    <a:pt x="702" y="894"/>
                    <a:pt x="695" y="904"/>
                    <a:pt x="686" y="917"/>
                  </a:cubicBezTo>
                  <a:cubicBezTo>
                    <a:pt x="685" y="917"/>
                    <a:pt x="685" y="917"/>
                    <a:pt x="684" y="917"/>
                  </a:cubicBezTo>
                  <a:cubicBezTo>
                    <a:pt x="678" y="917"/>
                    <a:pt x="672" y="922"/>
                    <a:pt x="672" y="928"/>
                  </a:cubicBezTo>
                  <a:cubicBezTo>
                    <a:pt x="672" y="931"/>
                    <a:pt x="673" y="932"/>
                    <a:pt x="674" y="934"/>
                  </a:cubicBezTo>
                  <a:cubicBezTo>
                    <a:pt x="674" y="935"/>
                    <a:pt x="673" y="935"/>
                    <a:pt x="673" y="936"/>
                  </a:cubicBezTo>
                  <a:cubicBezTo>
                    <a:pt x="672" y="937"/>
                    <a:pt x="671" y="938"/>
                    <a:pt x="670" y="939"/>
                  </a:cubicBezTo>
                  <a:cubicBezTo>
                    <a:pt x="628" y="939"/>
                    <a:pt x="628" y="939"/>
                    <a:pt x="628" y="939"/>
                  </a:cubicBezTo>
                  <a:cubicBezTo>
                    <a:pt x="629" y="938"/>
                    <a:pt x="629" y="938"/>
                    <a:pt x="629" y="938"/>
                  </a:cubicBezTo>
                  <a:cubicBezTo>
                    <a:pt x="631" y="938"/>
                    <a:pt x="632" y="937"/>
                    <a:pt x="633" y="936"/>
                  </a:cubicBezTo>
                  <a:cubicBezTo>
                    <a:pt x="635" y="934"/>
                    <a:pt x="636" y="932"/>
                    <a:pt x="637" y="930"/>
                  </a:cubicBezTo>
                  <a:cubicBezTo>
                    <a:pt x="639" y="927"/>
                    <a:pt x="639" y="925"/>
                    <a:pt x="640" y="922"/>
                  </a:cubicBezTo>
                  <a:cubicBezTo>
                    <a:pt x="640" y="919"/>
                    <a:pt x="640" y="916"/>
                    <a:pt x="640" y="914"/>
                  </a:cubicBezTo>
                  <a:cubicBezTo>
                    <a:pt x="640" y="913"/>
                    <a:pt x="640" y="911"/>
                    <a:pt x="640" y="908"/>
                  </a:cubicBezTo>
                  <a:cubicBezTo>
                    <a:pt x="640" y="896"/>
                    <a:pt x="641" y="871"/>
                    <a:pt x="641" y="849"/>
                  </a:cubicBezTo>
                  <a:cubicBezTo>
                    <a:pt x="641" y="838"/>
                    <a:pt x="641" y="827"/>
                    <a:pt x="641" y="818"/>
                  </a:cubicBezTo>
                  <a:cubicBezTo>
                    <a:pt x="641" y="810"/>
                    <a:pt x="641" y="804"/>
                    <a:pt x="641" y="801"/>
                  </a:cubicBezTo>
                  <a:cubicBezTo>
                    <a:pt x="641" y="800"/>
                    <a:pt x="641" y="799"/>
                    <a:pt x="641" y="799"/>
                  </a:cubicBezTo>
                  <a:cubicBezTo>
                    <a:pt x="640" y="797"/>
                    <a:pt x="640" y="796"/>
                    <a:pt x="639" y="795"/>
                  </a:cubicBezTo>
                  <a:cubicBezTo>
                    <a:pt x="638" y="794"/>
                    <a:pt x="637" y="792"/>
                    <a:pt x="636" y="791"/>
                  </a:cubicBezTo>
                  <a:cubicBezTo>
                    <a:pt x="633" y="787"/>
                    <a:pt x="629" y="783"/>
                    <a:pt x="624" y="779"/>
                  </a:cubicBezTo>
                  <a:cubicBezTo>
                    <a:pt x="616" y="771"/>
                    <a:pt x="605" y="762"/>
                    <a:pt x="593" y="752"/>
                  </a:cubicBezTo>
                  <a:cubicBezTo>
                    <a:pt x="575" y="737"/>
                    <a:pt x="555" y="720"/>
                    <a:pt x="539" y="707"/>
                  </a:cubicBezTo>
                  <a:cubicBezTo>
                    <a:pt x="530" y="701"/>
                    <a:pt x="523" y="695"/>
                    <a:pt x="518" y="690"/>
                  </a:cubicBezTo>
                  <a:cubicBezTo>
                    <a:pt x="515" y="688"/>
                    <a:pt x="513" y="686"/>
                    <a:pt x="511" y="685"/>
                  </a:cubicBezTo>
                  <a:cubicBezTo>
                    <a:pt x="509" y="683"/>
                    <a:pt x="508" y="682"/>
                    <a:pt x="507" y="682"/>
                  </a:cubicBezTo>
                  <a:cubicBezTo>
                    <a:pt x="506" y="681"/>
                    <a:pt x="505" y="679"/>
                    <a:pt x="504" y="677"/>
                  </a:cubicBezTo>
                  <a:cubicBezTo>
                    <a:pt x="503" y="674"/>
                    <a:pt x="502" y="672"/>
                    <a:pt x="502" y="670"/>
                  </a:cubicBezTo>
                  <a:cubicBezTo>
                    <a:pt x="502" y="668"/>
                    <a:pt x="502" y="667"/>
                    <a:pt x="503" y="666"/>
                  </a:cubicBezTo>
                  <a:cubicBezTo>
                    <a:pt x="503" y="665"/>
                    <a:pt x="503" y="665"/>
                    <a:pt x="504" y="664"/>
                  </a:cubicBezTo>
                  <a:cubicBezTo>
                    <a:pt x="505" y="663"/>
                    <a:pt x="506" y="663"/>
                    <a:pt x="507" y="662"/>
                  </a:cubicBezTo>
                  <a:cubicBezTo>
                    <a:pt x="509" y="661"/>
                    <a:pt x="511" y="661"/>
                    <a:pt x="515" y="661"/>
                  </a:cubicBezTo>
                  <a:cubicBezTo>
                    <a:pt x="515" y="661"/>
                    <a:pt x="516" y="661"/>
                    <a:pt x="516" y="661"/>
                  </a:cubicBezTo>
                  <a:cubicBezTo>
                    <a:pt x="523" y="661"/>
                    <a:pt x="535" y="662"/>
                    <a:pt x="549" y="663"/>
                  </a:cubicBezTo>
                  <a:cubicBezTo>
                    <a:pt x="570" y="665"/>
                    <a:pt x="595" y="668"/>
                    <a:pt x="617" y="671"/>
                  </a:cubicBezTo>
                  <a:cubicBezTo>
                    <a:pt x="628" y="672"/>
                    <a:pt x="639" y="673"/>
                    <a:pt x="647" y="674"/>
                  </a:cubicBezTo>
                  <a:cubicBezTo>
                    <a:pt x="651" y="675"/>
                    <a:pt x="654" y="676"/>
                    <a:pt x="657" y="676"/>
                  </a:cubicBezTo>
                  <a:cubicBezTo>
                    <a:pt x="660" y="676"/>
                    <a:pt x="663" y="677"/>
                    <a:pt x="664" y="677"/>
                  </a:cubicBezTo>
                  <a:cubicBezTo>
                    <a:pt x="665" y="677"/>
                    <a:pt x="665" y="677"/>
                    <a:pt x="666" y="678"/>
                  </a:cubicBezTo>
                  <a:cubicBezTo>
                    <a:pt x="668" y="679"/>
                    <a:pt x="671" y="680"/>
                    <a:pt x="674" y="682"/>
                  </a:cubicBezTo>
                  <a:close/>
                  <a:moveTo>
                    <a:pt x="855" y="118"/>
                  </a:moveTo>
                  <a:cubicBezTo>
                    <a:pt x="901" y="114"/>
                    <a:pt x="901" y="114"/>
                    <a:pt x="901" y="114"/>
                  </a:cubicBezTo>
                  <a:cubicBezTo>
                    <a:pt x="899" y="120"/>
                    <a:pt x="897" y="126"/>
                    <a:pt x="895" y="133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4"/>
                    <a:pt x="869" y="133"/>
                    <a:pt x="867" y="132"/>
                  </a:cubicBezTo>
                  <a:cubicBezTo>
                    <a:pt x="864" y="131"/>
                    <a:pt x="862" y="133"/>
                    <a:pt x="861" y="135"/>
                  </a:cubicBezTo>
                  <a:cubicBezTo>
                    <a:pt x="860" y="137"/>
                    <a:pt x="860" y="137"/>
                    <a:pt x="860" y="137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1"/>
                    <a:pt x="852" y="124"/>
                    <a:pt x="855" y="118"/>
                  </a:cubicBezTo>
                  <a:close/>
                  <a:moveTo>
                    <a:pt x="841" y="192"/>
                  </a:moveTo>
                  <a:cubicBezTo>
                    <a:pt x="841" y="191"/>
                    <a:pt x="841" y="191"/>
                    <a:pt x="841" y="191"/>
                  </a:cubicBezTo>
                  <a:cubicBezTo>
                    <a:pt x="842" y="189"/>
                    <a:pt x="841" y="187"/>
                    <a:pt x="839" y="186"/>
                  </a:cubicBezTo>
                  <a:cubicBezTo>
                    <a:pt x="837" y="185"/>
                    <a:pt x="834" y="187"/>
                    <a:pt x="833" y="189"/>
                  </a:cubicBezTo>
                  <a:cubicBezTo>
                    <a:pt x="832" y="192"/>
                    <a:pt x="832" y="192"/>
                    <a:pt x="832" y="192"/>
                  </a:cubicBezTo>
                  <a:cubicBezTo>
                    <a:pt x="822" y="193"/>
                    <a:pt x="822" y="193"/>
                    <a:pt x="822" y="19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5" y="158"/>
                    <a:pt x="837" y="153"/>
                    <a:pt x="840" y="148"/>
                  </a:cubicBezTo>
                  <a:cubicBezTo>
                    <a:pt x="857" y="147"/>
                    <a:pt x="857" y="147"/>
                    <a:pt x="857" y="147"/>
                  </a:cubicBezTo>
                  <a:cubicBezTo>
                    <a:pt x="841" y="192"/>
                    <a:pt x="841" y="192"/>
                    <a:pt x="841" y="192"/>
                  </a:cubicBezTo>
                  <a:close/>
                  <a:moveTo>
                    <a:pt x="449" y="593"/>
                  </a:moveTo>
                  <a:cubicBezTo>
                    <a:pt x="449" y="591"/>
                    <a:pt x="449" y="591"/>
                    <a:pt x="449" y="591"/>
                  </a:cubicBezTo>
                  <a:cubicBezTo>
                    <a:pt x="470" y="594"/>
                    <a:pt x="470" y="594"/>
                    <a:pt x="470" y="594"/>
                  </a:cubicBezTo>
                  <a:cubicBezTo>
                    <a:pt x="469" y="596"/>
                    <a:pt x="469" y="596"/>
                    <a:pt x="469" y="596"/>
                  </a:cubicBezTo>
                  <a:cubicBezTo>
                    <a:pt x="461" y="595"/>
                    <a:pt x="454" y="594"/>
                    <a:pt x="449" y="593"/>
                  </a:cubicBezTo>
                  <a:close/>
                  <a:moveTo>
                    <a:pt x="198" y="554"/>
                  </a:moveTo>
                  <a:cubicBezTo>
                    <a:pt x="177" y="552"/>
                    <a:pt x="177" y="552"/>
                    <a:pt x="177" y="552"/>
                  </a:cubicBezTo>
                  <a:cubicBezTo>
                    <a:pt x="186" y="458"/>
                    <a:pt x="186" y="458"/>
                    <a:pt x="186" y="458"/>
                  </a:cubicBezTo>
                  <a:cubicBezTo>
                    <a:pt x="209" y="459"/>
                    <a:pt x="209" y="459"/>
                    <a:pt x="209" y="459"/>
                  </a:cubicBezTo>
                  <a:lnTo>
                    <a:pt x="198" y="554"/>
                  </a:lnTo>
                  <a:close/>
                  <a:moveTo>
                    <a:pt x="179" y="208"/>
                  </a:moveTo>
                  <a:cubicBezTo>
                    <a:pt x="195" y="207"/>
                    <a:pt x="195" y="207"/>
                    <a:pt x="195" y="207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207" y="208"/>
                    <a:pt x="207" y="208"/>
                    <a:pt x="207" y="208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177" y="243"/>
                    <a:pt x="177" y="243"/>
                    <a:pt x="177" y="243"/>
                  </a:cubicBezTo>
                  <a:lnTo>
                    <a:pt x="179" y="208"/>
                  </a:lnTo>
                  <a:close/>
                  <a:moveTo>
                    <a:pt x="268" y="202"/>
                  </a:moveTo>
                  <a:cubicBezTo>
                    <a:pt x="263" y="236"/>
                    <a:pt x="263" y="236"/>
                    <a:pt x="263" y="236"/>
                  </a:cubicBezTo>
                  <a:cubicBezTo>
                    <a:pt x="238" y="238"/>
                    <a:pt x="238" y="238"/>
                    <a:pt x="238" y="238"/>
                  </a:cubicBezTo>
                  <a:cubicBezTo>
                    <a:pt x="242" y="205"/>
                    <a:pt x="242" y="205"/>
                    <a:pt x="242" y="205"/>
                  </a:cubicBezTo>
                  <a:lnTo>
                    <a:pt x="268" y="202"/>
                  </a:lnTo>
                  <a:close/>
                  <a:moveTo>
                    <a:pt x="331" y="197"/>
                  </a:moveTo>
                  <a:cubicBezTo>
                    <a:pt x="326" y="232"/>
                    <a:pt x="326" y="232"/>
                    <a:pt x="326" y="232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3" y="199"/>
                    <a:pt x="303" y="199"/>
                    <a:pt x="303" y="199"/>
                  </a:cubicBezTo>
                  <a:lnTo>
                    <a:pt x="331" y="197"/>
                  </a:lnTo>
                  <a:close/>
                  <a:moveTo>
                    <a:pt x="394" y="191"/>
                  </a:moveTo>
                  <a:cubicBezTo>
                    <a:pt x="387" y="227"/>
                    <a:pt x="387" y="227"/>
                    <a:pt x="387" y="227"/>
                  </a:cubicBezTo>
                  <a:cubicBezTo>
                    <a:pt x="359" y="229"/>
                    <a:pt x="359" y="229"/>
                    <a:pt x="359" y="229"/>
                  </a:cubicBezTo>
                  <a:cubicBezTo>
                    <a:pt x="365" y="193"/>
                    <a:pt x="365" y="193"/>
                    <a:pt x="365" y="193"/>
                  </a:cubicBezTo>
                  <a:lnTo>
                    <a:pt x="394" y="191"/>
                  </a:lnTo>
                  <a:close/>
                  <a:moveTo>
                    <a:pt x="456" y="185"/>
                  </a:moveTo>
                  <a:cubicBezTo>
                    <a:pt x="448" y="222"/>
                    <a:pt x="448" y="222"/>
                    <a:pt x="448" y="222"/>
                  </a:cubicBezTo>
                  <a:cubicBezTo>
                    <a:pt x="420" y="224"/>
                    <a:pt x="420" y="224"/>
                    <a:pt x="420" y="224"/>
                  </a:cubicBezTo>
                  <a:cubicBezTo>
                    <a:pt x="427" y="188"/>
                    <a:pt x="427" y="188"/>
                    <a:pt x="427" y="188"/>
                  </a:cubicBezTo>
                  <a:lnTo>
                    <a:pt x="456" y="185"/>
                  </a:lnTo>
                  <a:close/>
                  <a:moveTo>
                    <a:pt x="518" y="179"/>
                  </a:moveTo>
                  <a:cubicBezTo>
                    <a:pt x="509" y="217"/>
                    <a:pt x="509" y="217"/>
                    <a:pt x="509" y="217"/>
                  </a:cubicBezTo>
                  <a:cubicBezTo>
                    <a:pt x="483" y="219"/>
                    <a:pt x="483" y="219"/>
                    <a:pt x="483" y="219"/>
                  </a:cubicBezTo>
                  <a:cubicBezTo>
                    <a:pt x="491" y="182"/>
                    <a:pt x="491" y="182"/>
                    <a:pt x="491" y="182"/>
                  </a:cubicBezTo>
                  <a:lnTo>
                    <a:pt x="518" y="179"/>
                  </a:lnTo>
                  <a:close/>
                  <a:moveTo>
                    <a:pt x="581" y="174"/>
                  </a:moveTo>
                  <a:cubicBezTo>
                    <a:pt x="571" y="213"/>
                    <a:pt x="571" y="213"/>
                    <a:pt x="571" y="213"/>
                  </a:cubicBezTo>
                  <a:cubicBezTo>
                    <a:pt x="543" y="215"/>
                    <a:pt x="543" y="215"/>
                    <a:pt x="543" y="215"/>
                  </a:cubicBezTo>
                  <a:cubicBezTo>
                    <a:pt x="552" y="176"/>
                    <a:pt x="552" y="176"/>
                    <a:pt x="552" y="176"/>
                  </a:cubicBezTo>
                  <a:lnTo>
                    <a:pt x="581" y="174"/>
                  </a:lnTo>
                  <a:close/>
                  <a:moveTo>
                    <a:pt x="643" y="168"/>
                  </a:moveTo>
                  <a:cubicBezTo>
                    <a:pt x="632" y="208"/>
                    <a:pt x="632" y="208"/>
                    <a:pt x="632" y="208"/>
                  </a:cubicBezTo>
                  <a:cubicBezTo>
                    <a:pt x="604" y="210"/>
                    <a:pt x="604" y="210"/>
                    <a:pt x="604" y="210"/>
                  </a:cubicBezTo>
                  <a:cubicBezTo>
                    <a:pt x="614" y="171"/>
                    <a:pt x="614" y="171"/>
                    <a:pt x="614" y="171"/>
                  </a:cubicBezTo>
                  <a:lnTo>
                    <a:pt x="643" y="168"/>
                  </a:lnTo>
                  <a:close/>
                  <a:moveTo>
                    <a:pt x="706" y="162"/>
                  </a:moveTo>
                  <a:cubicBezTo>
                    <a:pt x="693" y="203"/>
                    <a:pt x="693" y="203"/>
                    <a:pt x="693" y="203"/>
                  </a:cubicBezTo>
                  <a:cubicBezTo>
                    <a:pt x="667" y="205"/>
                    <a:pt x="667" y="205"/>
                    <a:pt x="667" y="205"/>
                  </a:cubicBezTo>
                  <a:cubicBezTo>
                    <a:pt x="680" y="165"/>
                    <a:pt x="680" y="165"/>
                    <a:pt x="680" y="165"/>
                  </a:cubicBezTo>
                  <a:lnTo>
                    <a:pt x="706" y="162"/>
                  </a:lnTo>
                  <a:close/>
                  <a:moveTo>
                    <a:pt x="772" y="156"/>
                  </a:moveTo>
                  <a:cubicBezTo>
                    <a:pt x="758" y="198"/>
                    <a:pt x="758" y="198"/>
                    <a:pt x="758" y="198"/>
                  </a:cubicBezTo>
                  <a:cubicBezTo>
                    <a:pt x="728" y="200"/>
                    <a:pt x="728" y="200"/>
                    <a:pt x="728" y="200"/>
                  </a:cubicBezTo>
                  <a:cubicBezTo>
                    <a:pt x="742" y="159"/>
                    <a:pt x="742" y="159"/>
                    <a:pt x="742" y="159"/>
                  </a:cubicBezTo>
                  <a:lnTo>
                    <a:pt x="772" y="156"/>
                  </a:lnTo>
                  <a:close/>
                  <a:moveTo>
                    <a:pt x="141" y="333"/>
                  </a:moveTo>
                  <a:cubicBezTo>
                    <a:pt x="164" y="333"/>
                    <a:pt x="164" y="333"/>
                    <a:pt x="164" y="333"/>
                  </a:cubicBezTo>
                  <a:cubicBezTo>
                    <a:pt x="164" y="334"/>
                    <a:pt x="164" y="334"/>
                    <a:pt x="164" y="334"/>
                  </a:cubicBezTo>
                  <a:cubicBezTo>
                    <a:pt x="166" y="334"/>
                    <a:pt x="166" y="334"/>
                    <a:pt x="166" y="334"/>
                  </a:cubicBezTo>
                  <a:cubicBezTo>
                    <a:pt x="157" y="449"/>
                    <a:pt x="157" y="449"/>
                    <a:pt x="157" y="449"/>
                  </a:cubicBezTo>
                  <a:cubicBezTo>
                    <a:pt x="134" y="448"/>
                    <a:pt x="134" y="448"/>
                    <a:pt x="134" y="448"/>
                  </a:cubicBezTo>
                  <a:lnTo>
                    <a:pt x="141" y="333"/>
                  </a:lnTo>
                  <a:close/>
                  <a:moveTo>
                    <a:pt x="130" y="448"/>
                  </a:moveTo>
                  <a:cubicBezTo>
                    <a:pt x="107" y="446"/>
                    <a:pt x="107" y="446"/>
                    <a:pt x="107" y="446"/>
                  </a:cubicBezTo>
                  <a:cubicBezTo>
                    <a:pt x="112" y="333"/>
                    <a:pt x="112" y="333"/>
                    <a:pt x="112" y="333"/>
                  </a:cubicBezTo>
                  <a:cubicBezTo>
                    <a:pt x="138" y="333"/>
                    <a:pt x="138" y="333"/>
                    <a:pt x="138" y="333"/>
                  </a:cubicBezTo>
                  <a:lnTo>
                    <a:pt x="130" y="448"/>
                  </a:lnTo>
                  <a:close/>
                  <a:moveTo>
                    <a:pt x="169" y="334"/>
                  </a:moveTo>
                  <a:cubicBezTo>
                    <a:pt x="194" y="334"/>
                    <a:pt x="194" y="334"/>
                    <a:pt x="194" y="334"/>
                  </a:cubicBezTo>
                  <a:cubicBezTo>
                    <a:pt x="183" y="451"/>
                    <a:pt x="183" y="451"/>
                    <a:pt x="183" y="451"/>
                  </a:cubicBezTo>
                  <a:cubicBezTo>
                    <a:pt x="160" y="450"/>
                    <a:pt x="160" y="450"/>
                    <a:pt x="160" y="450"/>
                  </a:cubicBezTo>
                  <a:lnTo>
                    <a:pt x="169" y="334"/>
                  </a:lnTo>
                  <a:close/>
                  <a:moveTo>
                    <a:pt x="198" y="334"/>
                  </a:moveTo>
                  <a:cubicBezTo>
                    <a:pt x="223" y="334"/>
                    <a:pt x="223" y="334"/>
                    <a:pt x="223" y="334"/>
                  </a:cubicBezTo>
                  <a:cubicBezTo>
                    <a:pt x="210" y="453"/>
                    <a:pt x="210" y="453"/>
                    <a:pt x="210" y="453"/>
                  </a:cubicBezTo>
                  <a:cubicBezTo>
                    <a:pt x="186" y="451"/>
                    <a:pt x="186" y="451"/>
                    <a:pt x="186" y="451"/>
                  </a:cubicBezTo>
                  <a:lnTo>
                    <a:pt x="198" y="334"/>
                  </a:lnTo>
                  <a:close/>
                  <a:moveTo>
                    <a:pt x="227" y="334"/>
                  </a:moveTo>
                  <a:cubicBezTo>
                    <a:pt x="251" y="334"/>
                    <a:pt x="251" y="334"/>
                    <a:pt x="251" y="334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13" y="453"/>
                    <a:pt x="213" y="453"/>
                    <a:pt x="213" y="453"/>
                  </a:cubicBezTo>
                  <a:lnTo>
                    <a:pt x="227" y="334"/>
                  </a:lnTo>
                  <a:close/>
                  <a:moveTo>
                    <a:pt x="254" y="334"/>
                  </a:moveTo>
                  <a:cubicBezTo>
                    <a:pt x="280" y="334"/>
                    <a:pt x="280" y="334"/>
                    <a:pt x="280" y="334"/>
                  </a:cubicBezTo>
                  <a:cubicBezTo>
                    <a:pt x="263" y="456"/>
                    <a:pt x="263" y="456"/>
                    <a:pt x="263" y="456"/>
                  </a:cubicBezTo>
                  <a:cubicBezTo>
                    <a:pt x="239" y="455"/>
                    <a:pt x="239" y="455"/>
                    <a:pt x="239" y="455"/>
                  </a:cubicBezTo>
                  <a:lnTo>
                    <a:pt x="254" y="334"/>
                  </a:lnTo>
                  <a:close/>
                  <a:moveTo>
                    <a:pt x="284" y="334"/>
                  </a:moveTo>
                  <a:cubicBezTo>
                    <a:pt x="310" y="335"/>
                    <a:pt x="310" y="335"/>
                    <a:pt x="310" y="335"/>
                  </a:cubicBezTo>
                  <a:cubicBezTo>
                    <a:pt x="290" y="458"/>
                    <a:pt x="290" y="458"/>
                    <a:pt x="290" y="458"/>
                  </a:cubicBezTo>
                  <a:cubicBezTo>
                    <a:pt x="266" y="457"/>
                    <a:pt x="266" y="457"/>
                    <a:pt x="266" y="457"/>
                  </a:cubicBezTo>
                  <a:lnTo>
                    <a:pt x="284" y="334"/>
                  </a:lnTo>
                  <a:close/>
                  <a:moveTo>
                    <a:pt x="313" y="335"/>
                  </a:moveTo>
                  <a:cubicBezTo>
                    <a:pt x="337" y="335"/>
                    <a:pt x="337" y="335"/>
                    <a:pt x="337" y="335"/>
                  </a:cubicBezTo>
                  <a:cubicBezTo>
                    <a:pt x="316" y="460"/>
                    <a:pt x="316" y="460"/>
                    <a:pt x="316" y="460"/>
                  </a:cubicBezTo>
                  <a:cubicBezTo>
                    <a:pt x="293" y="458"/>
                    <a:pt x="293" y="458"/>
                    <a:pt x="293" y="458"/>
                  </a:cubicBezTo>
                  <a:lnTo>
                    <a:pt x="313" y="335"/>
                  </a:lnTo>
                  <a:close/>
                  <a:moveTo>
                    <a:pt x="341" y="335"/>
                  </a:moveTo>
                  <a:cubicBezTo>
                    <a:pt x="367" y="335"/>
                    <a:pt x="367" y="335"/>
                    <a:pt x="367" y="335"/>
                  </a:cubicBezTo>
                  <a:cubicBezTo>
                    <a:pt x="343" y="462"/>
                    <a:pt x="343" y="462"/>
                    <a:pt x="343" y="462"/>
                  </a:cubicBezTo>
                  <a:cubicBezTo>
                    <a:pt x="319" y="460"/>
                    <a:pt x="319" y="460"/>
                    <a:pt x="319" y="460"/>
                  </a:cubicBezTo>
                  <a:lnTo>
                    <a:pt x="341" y="335"/>
                  </a:lnTo>
                  <a:close/>
                  <a:moveTo>
                    <a:pt x="370" y="335"/>
                  </a:moveTo>
                  <a:cubicBezTo>
                    <a:pt x="395" y="335"/>
                    <a:pt x="395" y="335"/>
                    <a:pt x="395" y="335"/>
                  </a:cubicBezTo>
                  <a:cubicBezTo>
                    <a:pt x="370" y="463"/>
                    <a:pt x="370" y="463"/>
                    <a:pt x="370" y="463"/>
                  </a:cubicBezTo>
                  <a:cubicBezTo>
                    <a:pt x="346" y="462"/>
                    <a:pt x="346" y="462"/>
                    <a:pt x="346" y="462"/>
                  </a:cubicBezTo>
                  <a:lnTo>
                    <a:pt x="370" y="335"/>
                  </a:lnTo>
                  <a:close/>
                  <a:moveTo>
                    <a:pt x="398" y="335"/>
                  </a:moveTo>
                  <a:cubicBezTo>
                    <a:pt x="424" y="335"/>
                    <a:pt x="424" y="335"/>
                    <a:pt x="424" y="335"/>
                  </a:cubicBezTo>
                  <a:cubicBezTo>
                    <a:pt x="396" y="465"/>
                    <a:pt x="396" y="465"/>
                    <a:pt x="396" y="465"/>
                  </a:cubicBezTo>
                  <a:cubicBezTo>
                    <a:pt x="373" y="464"/>
                    <a:pt x="373" y="464"/>
                    <a:pt x="373" y="464"/>
                  </a:cubicBezTo>
                  <a:lnTo>
                    <a:pt x="398" y="335"/>
                  </a:lnTo>
                  <a:close/>
                  <a:moveTo>
                    <a:pt x="427" y="335"/>
                  </a:moveTo>
                  <a:cubicBezTo>
                    <a:pt x="453" y="335"/>
                    <a:pt x="453" y="335"/>
                    <a:pt x="453" y="335"/>
                  </a:cubicBezTo>
                  <a:cubicBezTo>
                    <a:pt x="423" y="467"/>
                    <a:pt x="423" y="467"/>
                    <a:pt x="423" y="467"/>
                  </a:cubicBezTo>
                  <a:cubicBezTo>
                    <a:pt x="399" y="465"/>
                    <a:pt x="399" y="465"/>
                    <a:pt x="399" y="465"/>
                  </a:cubicBezTo>
                  <a:lnTo>
                    <a:pt x="427" y="335"/>
                  </a:lnTo>
                  <a:close/>
                  <a:moveTo>
                    <a:pt x="456" y="335"/>
                  </a:moveTo>
                  <a:cubicBezTo>
                    <a:pt x="482" y="335"/>
                    <a:pt x="482" y="335"/>
                    <a:pt x="482" y="335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27" y="467"/>
                    <a:pt x="427" y="467"/>
                    <a:pt x="427" y="467"/>
                  </a:cubicBezTo>
                  <a:lnTo>
                    <a:pt x="456" y="335"/>
                  </a:lnTo>
                  <a:close/>
                  <a:moveTo>
                    <a:pt x="485" y="335"/>
                  </a:moveTo>
                  <a:cubicBezTo>
                    <a:pt x="509" y="335"/>
                    <a:pt x="509" y="335"/>
                    <a:pt x="509" y="335"/>
                  </a:cubicBezTo>
                  <a:cubicBezTo>
                    <a:pt x="476" y="470"/>
                    <a:pt x="476" y="470"/>
                    <a:pt x="476" y="470"/>
                  </a:cubicBezTo>
                  <a:cubicBezTo>
                    <a:pt x="454" y="469"/>
                    <a:pt x="454" y="469"/>
                    <a:pt x="454" y="469"/>
                  </a:cubicBezTo>
                  <a:lnTo>
                    <a:pt x="485" y="335"/>
                  </a:lnTo>
                  <a:close/>
                  <a:moveTo>
                    <a:pt x="663" y="483"/>
                  </a:moveTo>
                  <a:cubicBezTo>
                    <a:pt x="640" y="481"/>
                    <a:pt x="640" y="481"/>
                    <a:pt x="640" y="481"/>
                  </a:cubicBezTo>
                  <a:cubicBezTo>
                    <a:pt x="685" y="336"/>
                    <a:pt x="685" y="336"/>
                    <a:pt x="685" y="336"/>
                  </a:cubicBezTo>
                  <a:cubicBezTo>
                    <a:pt x="712" y="336"/>
                    <a:pt x="712" y="336"/>
                    <a:pt x="712" y="336"/>
                  </a:cubicBezTo>
                  <a:lnTo>
                    <a:pt x="663" y="483"/>
                  </a:lnTo>
                  <a:close/>
                  <a:moveTo>
                    <a:pt x="715" y="336"/>
                  </a:moveTo>
                  <a:cubicBezTo>
                    <a:pt x="732" y="336"/>
                    <a:pt x="732" y="336"/>
                    <a:pt x="732" y="336"/>
                  </a:cubicBezTo>
                  <a:cubicBezTo>
                    <a:pt x="732" y="335"/>
                    <a:pt x="732" y="335"/>
                    <a:pt x="732" y="335"/>
                  </a:cubicBezTo>
                  <a:cubicBezTo>
                    <a:pt x="739" y="335"/>
                    <a:pt x="739" y="335"/>
                    <a:pt x="739" y="335"/>
                  </a:cubicBezTo>
                  <a:cubicBezTo>
                    <a:pt x="715" y="384"/>
                    <a:pt x="690" y="433"/>
                    <a:pt x="669" y="476"/>
                  </a:cubicBezTo>
                  <a:lnTo>
                    <a:pt x="715" y="336"/>
                  </a:lnTo>
                  <a:close/>
                  <a:moveTo>
                    <a:pt x="636" y="481"/>
                  </a:moveTo>
                  <a:cubicBezTo>
                    <a:pt x="613" y="479"/>
                    <a:pt x="613" y="479"/>
                    <a:pt x="613" y="479"/>
                  </a:cubicBezTo>
                  <a:cubicBezTo>
                    <a:pt x="657" y="336"/>
                    <a:pt x="657" y="336"/>
                    <a:pt x="657" y="336"/>
                  </a:cubicBezTo>
                  <a:cubicBezTo>
                    <a:pt x="682" y="336"/>
                    <a:pt x="682" y="336"/>
                    <a:pt x="682" y="336"/>
                  </a:cubicBezTo>
                  <a:lnTo>
                    <a:pt x="636" y="481"/>
                  </a:lnTo>
                  <a:close/>
                  <a:moveTo>
                    <a:pt x="610" y="479"/>
                  </a:moveTo>
                  <a:cubicBezTo>
                    <a:pt x="586" y="478"/>
                    <a:pt x="586" y="478"/>
                    <a:pt x="586" y="478"/>
                  </a:cubicBezTo>
                  <a:cubicBezTo>
                    <a:pt x="628" y="336"/>
                    <a:pt x="628" y="336"/>
                    <a:pt x="628" y="336"/>
                  </a:cubicBezTo>
                  <a:cubicBezTo>
                    <a:pt x="653" y="336"/>
                    <a:pt x="653" y="336"/>
                    <a:pt x="653" y="336"/>
                  </a:cubicBezTo>
                  <a:lnTo>
                    <a:pt x="610" y="479"/>
                  </a:lnTo>
                  <a:close/>
                  <a:moveTo>
                    <a:pt x="582" y="477"/>
                  </a:moveTo>
                  <a:cubicBezTo>
                    <a:pt x="559" y="476"/>
                    <a:pt x="559" y="476"/>
                    <a:pt x="559" y="476"/>
                  </a:cubicBezTo>
                  <a:cubicBezTo>
                    <a:pt x="599" y="336"/>
                    <a:pt x="599" y="336"/>
                    <a:pt x="599" y="336"/>
                  </a:cubicBezTo>
                  <a:cubicBezTo>
                    <a:pt x="625" y="336"/>
                    <a:pt x="625" y="336"/>
                    <a:pt x="625" y="336"/>
                  </a:cubicBezTo>
                  <a:lnTo>
                    <a:pt x="582" y="477"/>
                  </a:lnTo>
                  <a:close/>
                  <a:moveTo>
                    <a:pt x="555" y="476"/>
                  </a:moveTo>
                  <a:cubicBezTo>
                    <a:pt x="532" y="474"/>
                    <a:pt x="532" y="474"/>
                    <a:pt x="532" y="474"/>
                  </a:cubicBezTo>
                  <a:cubicBezTo>
                    <a:pt x="570" y="336"/>
                    <a:pt x="570" y="336"/>
                    <a:pt x="570" y="336"/>
                  </a:cubicBezTo>
                  <a:cubicBezTo>
                    <a:pt x="595" y="336"/>
                    <a:pt x="595" y="336"/>
                    <a:pt x="595" y="336"/>
                  </a:cubicBezTo>
                  <a:lnTo>
                    <a:pt x="555" y="476"/>
                  </a:lnTo>
                  <a:close/>
                  <a:moveTo>
                    <a:pt x="529" y="474"/>
                  </a:moveTo>
                  <a:cubicBezTo>
                    <a:pt x="505" y="472"/>
                    <a:pt x="505" y="472"/>
                    <a:pt x="505" y="472"/>
                  </a:cubicBezTo>
                  <a:cubicBezTo>
                    <a:pt x="542" y="336"/>
                    <a:pt x="542" y="336"/>
                    <a:pt x="542" y="336"/>
                  </a:cubicBezTo>
                  <a:cubicBezTo>
                    <a:pt x="566" y="336"/>
                    <a:pt x="566" y="336"/>
                    <a:pt x="566" y="336"/>
                  </a:cubicBezTo>
                  <a:lnTo>
                    <a:pt x="529" y="474"/>
                  </a:lnTo>
                  <a:close/>
                  <a:moveTo>
                    <a:pt x="502" y="472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513" y="335"/>
                    <a:pt x="513" y="335"/>
                    <a:pt x="513" y="335"/>
                  </a:cubicBezTo>
                  <a:cubicBezTo>
                    <a:pt x="538" y="336"/>
                    <a:pt x="538" y="336"/>
                    <a:pt x="538" y="336"/>
                  </a:cubicBezTo>
                  <a:lnTo>
                    <a:pt x="502" y="472"/>
                  </a:lnTo>
                  <a:close/>
                  <a:moveTo>
                    <a:pt x="477" y="477"/>
                  </a:moveTo>
                  <a:cubicBezTo>
                    <a:pt x="500" y="479"/>
                    <a:pt x="500" y="479"/>
                    <a:pt x="500" y="479"/>
                  </a:cubicBezTo>
                  <a:cubicBezTo>
                    <a:pt x="472" y="587"/>
                    <a:pt x="472" y="587"/>
                    <a:pt x="472" y="587"/>
                  </a:cubicBezTo>
                  <a:cubicBezTo>
                    <a:pt x="451" y="585"/>
                    <a:pt x="451" y="585"/>
                    <a:pt x="451" y="585"/>
                  </a:cubicBezTo>
                  <a:lnTo>
                    <a:pt x="477" y="477"/>
                  </a:lnTo>
                  <a:close/>
                  <a:moveTo>
                    <a:pt x="473" y="596"/>
                  </a:moveTo>
                  <a:cubicBezTo>
                    <a:pt x="473" y="594"/>
                    <a:pt x="473" y="594"/>
                    <a:pt x="473" y="594"/>
                  </a:cubicBezTo>
                  <a:cubicBezTo>
                    <a:pt x="496" y="597"/>
                    <a:pt x="496" y="597"/>
                    <a:pt x="496" y="597"/>
                  </a:cubicBezTo>
                  <a:cubicBezTo>
                    <a:pt x="496" y="598"/>
                    <a:pt x="496" y="598"/>
                    <a:pt x="496" y="598"/>
                  </a:cubicBezTo>
                  <a:cubicBezTo>
                    <a:pt x="487" y="597"/>
                    <a:pt x="480" y="597"/>
                    <a:pt x="473" y="596"/>
                  </a:cubicBezTo>
                  <a:close/>
                  <a:moveTo>
                    <a:pt x="475" y="588"/>
                  </a:moveTo>
                  <a:cubicBezTo>
                    <a:pt x="504" y="479"/>
                    <a:pt x="504" y="479"/>
                    <a:pt x="504" y="479"/>
                  </a:cubicBezTo>
                  <a:cubicBezTo>
                    <a:pt x="527" y="480"/>
                    <a:pt x="527" y="480"/>
                    <a:pt x="527" y="480"/>
                  </a:cubicBezTo>
                  <a:cubicBezTo>
                    <a:pt x="498" y="590"/>
                    <a:pt x="498" y="590"/>
                    <a:pt x="498" y="590"/>
                  </a:cubicBezTo>
                  <a:lnTo>
                    <a:pt x="475" y="588"/>
                  </a:lnTo>
                  <a:close/>
                  <a:moveTo>
                    <a:pt x="531" y="481"/>
                  </a:moveTo>
                  <a:cubicBezTo>
                    <a:pt x="553" y="482"/>
                    <a:pt x="553" y="482"/>
                    <a:pt x="553" y="482"/>
                  </a:cubicBezTo>
                  <a:cubicBezTo>
                    <a:pt x="521" y="593"/>
                    <a:pt x="521" y="593"/>
                    <a:pt x="521" y="593"/>
                  </a:cubicBezTo>
                  <a:cubicBezTo>
                    <a:pt x="501" y="591"/>
                    <a:pt x="501" y="591"/>
                    <a:pt x="501" y="591"/>
                  </a:cubicBezTo>
                  <a:lnTo>
                    <a:pt x="531" y="481"/>
                  </a:lnTo>
                  <a:close/>
                  <a:moveTo>
                    <a:pt x="522" y="601"/>
                  </a:moveTo>
                  <a:cubicBezTo>
                    <a:pt x="523" y="600"/>
                    <a:pt x="523" y="600"/>
                    <a:pt x="523" y="600"/>
                  </a:cubicBezTo>
                  <a:cubicBezTo>
                    <a:pt x="545" y="603"/>
                    <a:pt x="545" y="603"/>
                    <a:pt x="545" y="603"/>
                  </a:cubicBezTo>
                  <a:cubicBezTo>
                    <a:pt x="545" y="604"/>
                    <a:pt x="545" y="604"/>
                    <a:pt x="545" y="604"/>
                  </a:cubicBezTo>
                  <a:cubicBezTo>
                    <a:pt x="537" y="603"/>
                    <a:pt x="530" y="602"/>
                    <a:pt x="522" y="601"/>
                  </a:cubicBezTo>
                  <a:close/>
                  <a:moveTo>
                    <a:pt x="525" y="594"/>
                  </a:moveTo>
                  <a:cubicBezTo>
                    <a:pt x="557" y="482"/>
                    <a:pt x="557" y="482"/>
                    <a:pt x="557" y="482"/>
                  </a:cubicBezTo>
                  <a:cubicBezTo>
                    <a:pt x="581" y="484"/>
                    <a:pt x="581" y="484"/>
                    <a:pt x="581" y="484"/>
                  </a:cubicBezTo>
                  <a:cubicBezTo>
                    <a:pt x="547" y="596"/>
                    <a:pt x="547" y="596"/>
                    <a:pt x="547" y="596"/>
                  </a:cubicBezTo>
                  <a:lnTo>
                    <a:pt x="525" y="594"/>
                  </a:lnTo>
                  <a:close/>
                  <a:moveTo>
                    <a:pt x="584" y="484"/>
                  </a:moveTo>
                  <a:cubicBezTo>
                    <a:pt x="608" y="486"/>
                    <a:pt x="608" y="486"/>
                    <a:pt x="608" y="486"/>
                  </a:cubicBezTo>
                  <a:cubicBezTo>
                    <a:pt x="573" y="599"/>
                    <a:pt x="573" y="599"/>
                    <a:pt x="573" y="599"/>
                  </a:cubicBezTo>
                  <a:cubicBezTo>
                    <a:pt x="550" y="597"/>
                    <a:pt x="550" y="597"/>
                    <a:pt x="550" y="597"/>
                  </a:cubicBezTo>
                  <a:lnTo>
                    <a:pt x="584" y="484"/>
                  </a:lnTo>
                  <a:close/>
                  <a:moveTo>
                    <a:pt x="574" y="608"/>
                  </a:moveTo>
                  <a:cubicBezTo>
                    <a:pt x="575" y="606"/>
                    <a:pt x="575" y="606"/>
                    <a:pt x="575" y="606"/>
                  </a:cubicBezTo>
                  <a:cubicBezTo>
                    <a:pt x="596" y="609"/>
                    <a:pt x="596" y="609"/>
                    <a:pt x="596" y="609"/>
                  </a:cubicBezTo>
                  <a:cubicBezTo>
                    <a:pt x="595" y="610"/>
                    <a:pt x="595" y="610"/>
                    <a:pt x="595" y="610"/>
                  </a:cubicBezTo>
                  <a:cubicBezTo>
                    <a:pt x="588" y="609"/>
                    <a:pt x="581" y="608"/>
                    <a:pt x="574" y="608"/>
                  </a:cubicBezTo>
                  <a:close/>
                  <a:moveTo>
                    <a:pt x="577" y="600"/>
                  </a:moveTo>
                  <a:cubicBezTo>
                    <a:pt x="611" y="486"/>
                    <a:pt x="611" y="486"/>
                    <a:pt x="611" y="486"/>
                  </a:cubicBezTo>
                  <a:cubicBezTo>
                    <a:pt x="634" y="487"/>
                    <a:pt x="634" y="487"/>
                    <a:pt x="634" y="487"/>
                  </a:cubicBezTo>
                  <a:cubicBezTo>
                    <a:pt x="598" y="602"/>
                    <a:pt x="598" y="602"/>
                    <a:pt x="598" y="602"/>
                  </a:cubicBezTo>
                  <a:lnTo>
                    <a:pt x="577" y="600"/>
                  </a:lnTo>
                  <a:close/>
                  <a:moveTo>
                    <a:pt x="638" y="488"/>
                  </a:moveTo>
                  <a:cubicBezTo>
                    <a:pt x="661" y="489"/>
                    <a:pt x="661" y="489"/>
                    <a:pt x="661" y="489"/>
                  </a:cubicBezTo>
                  <a:cubicBezTo>
                    <a:pt x="659" y="497"/>
                    <a:pt x="659" y="497"/>
                    <a:pt x="659" y="497"/>
                  </a:cubicBezTo>
                  <a:cubicBezTo>
                    <a:pt x="632" y="552"/>
                    <a:pt x="611" y="593"/>
                    <a:pt x="606" y="603"/>
                  </a:cubicBezTo>
                  <a:cubicBezTo>
                    <a:pt x="601" y="603"/>
                    <a:pt x="601" y="603"/>
                    <a:pt x="601" y="603"/>
                  </a:cubicBezTo>
                  <a:lnTo>
                    <a:pt x="638" y="488"/>
                  </a:lnTo>
                  <a:close/>
                  <a:moveTo>
                    <a:pt x="624" y="587"/>
                  </a:moveTo>
                  <a:cubicBezTo>
                    <a:pt x="628" y="578"/>
                    <a:pt x="633" y="567"/>
                    <a:pt x="640" y="554"/>
                  </a:cubicBezTo>
                  <a:cubicBezTo>
                    <a:pt x="623" y="605"/>
                    <a:pt x="623" y="605"/>
                    <a:pt x="623" y="605"/>
                  </a:cubicBezTo>
                  <a:cubicBezTo>
                    <a:pt x="615" y="604"/>
                    <a:pt x="615" y="604"/>
                    <a:pt x="615" y="604"/>
                  </a:cubicBezTo>
                  <a:cubicBezTo>
                    <a:pt x="617" y="601"/>
                    <a:pt x="620" y="595"/>
                    <a:pt x="624" y="587"/>
                  </a:cubicBezTo>
                  <a:close/>
                  <a:moveTo>
                    <a:pt x="624" y="613"/>
                  </a:moveTo>
                  <a:cubicBezTo>
                    <a:pt x="624" y="612"/>
                    <a:pt x="624" y="612"/>
                    <a:pt x="624" y="612"/>
                  </a:cubicBezTo>
                  <a:cubicBezTo>
                    <a:pt x="645" y="615"/>
                    <a:pt x="645" y="615"/>
                    <a:pt x="645" y="615"/>
                  </a:cubicBezTo>
                  <a:cubicBezTo>
                    <a:pt x="645" y="616"/>
                    <a:pt x="645" y="616"/>
                    <a:pt x="645" y="616"/>
                  </a:cubicBezTo>
                  <a:cubicBezTo>
                    <a:pt x="638" y="615"/>
                    <a:pt x="631" y="614"/>
                    <a:pt x="624" y="613"/>
                  </a:cubicBezTo>
                  <a:close/>
                  <a:moveTo>
                    <a:pt x="626" y="606"/>
                  </a:moveTo>
                  <a:cubicBezTo>
                    <a:pt x="650" y="533"/>
                    <a:pt x="650" y="533"/>
                    <a:pt x="650" y="533"/>
                  </a:cubicBezTo>
                  <a:cubicBezTo>
                    <a:pt x="657" y="520"/>
                    <a:pt x="664" y="505"/>
                    <a:pt x="671" y="490"/>
                  </a:cubicBezTo>
                  <a:cubicBezTo>
                    <a:pt x="688" y="491"/>
                    <a:pt x="688" y="491"/>
                    <a:pt x="688" y="491"/>
                  </a:cubicBezTo>
                  <a:cubicBezTo>
                    <a:pt x="648" y="608"/>
                    <a:pt x="648" y="608"/>
                    <a:pt x="648" y="608"/>
                  </a:cubicBezTo>
                  <a:lnTo>
                    <a:pt x="626" y="606"/>
                  </a:lnTo>
                  <a:close/>
                  <a:moveTo>
                    <a:pt x="675" y="483"/>
                  </a:moveTo>
                  <a:cubicBezTo>
                    <a:pt x="690" y="452"/>
                    <a:pt x="708" y="416"/>
                    <a:pt x="726" y="380"/>
                  </a:cubicBezTo>
                  <a:cubicBezTo>
                    <a:pt x="690" y="484"/>
                    <a:pt x="690" y="484"/>
                    <a:pt x="690" y="484"/>
                  </a:cubicBezTo>
                  <a:lnTo>
                    <a:pt x="675" y="483"/>
                  </a:lnTo>
                  <a:close/>
                  <a:moveTo>
                    <a:pt x="737" y="357"/>
                  </a:moveTo>
                  <a:cubicBezTo>
                    <a:pt x="741" y="349"/>
                    <a:pt x="744" y="342"/>
                    <a:pt x="748" y="335"/>
                  </a:cubicBezTo>
                  <a:cubicBezTo>
                    <a:pt x="768" y="335"/>
                    <a:pt x="768" y="335"/>
                    <a:pt x="768" y="335"/>
                  </a:cubicBezTo>
                  <a:cubicBezTo>
                    <a:pt x="714" y="486"/>
                    <a:pt x="714" y="486"/>
                    <a:pt x="714" y="486"/>
                  </a:cubicBezTo>
                  <a:cubicBezTo>
                    <a:pt x="693" y="485"/>
                    <a:pt x="693" y="485"/>
                    <a:pt x="693" y="485"/>
                  </a:cubicBezTo>
                  <a:lnTo>
                    <a:pt x="737" y="357"/>
                  </a:lnTo>
                  <a:close/>
                  <a:moveTo>
                    <a:pt x="751" y="328"/>
                  </a:moveTo>
                  <a:cubicBezTo>
                    <a:pt x="757" y="317"/>
                    <a:pt x="762" y="306"/>
                    <a:pt x="767" y="295"/>
                  </a:cubicBezTo>
                  <a:cubicBezTo>
                    <a:pt x="784" y="262"/>
                    <a:pt x="800" y="229"/>
                    <a:pt x="814" y="200"/>
                  </a:cubicBezTo>
                  <a:cubicBezTo>
                    <a:pt x="816" y="200"/>
                    <a:pt x="816" y="200"/>
                    <a:pt x="816" y="200"/>
                  </a:cubicBezTo>
                  <a:cubicBezTo>
                    <a:pt x="770" y="328"/>
                    <a:pt x="770" y="328"/>
                    <a:pt x="770" y="328"/>
                  </a:cubicBezTo>
                  <a:lnTo>
                    <a:pt x="751" y="328"/>
                  </a:lnTo>
                  <a:close/>
                  <a:moveTo>
                    <a:pt x="817" y="194"/>
                  </a:moveTo>
                  <a:cubicBezTo>
                    <a:pt x="818" y="192"/>
                    <a:pt x="819" y="190"/>
                    <a:pt x="820" y="188"/>
                  </a:cubicBezTo>
                  <a:cubicBezTo>
                    <a:pt x="818" y="194"/>
                    <a:pt x="818" y="194"/>
                    <a:pt x="818" y="194"/>
                  </a:cubicBezTo>
                  <a:lnTo>
                    <a:pt x="817" y="194"/>
                  </a:lnTo>
                  <a:close/>
                  <a:moveTo>
                    <a:pt x="814" y="152"/>
                  </a:moveTo>
                  <a:cubicBezTo>
                    <a:pt x="814" y="151"/>
                    <a:pt x="814" y="151"/>
                    <a:pt x="814" y="15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3" y="163"/>
                    <a:pt x="816" y="178"/>
                    <a:pt x="808" y="194"/>
                  </a:cubicBezTo>
                  <a:cubicBezTo>
                    <a:pt x="792" y="196"/>
                    <a:pt x="792" y="196"/>
                    <a:pt x="792" y="196"/>
                  </a:cubicBezTo>
                  <a:cubicBezTo>
                    <a:pt x="807" y="153"/>
                    <a:pt x="807" y="153"/>
                    <a:pt x="807" y="153"/>
                  </a:cubicBezTo>
                  <a:lnTo>
                    <a:pt x="814" y="152"/>
                  </a:lnTo>
                  <a:close/>
                  <a:moveTo>
                    <a:pt x="804" y="201"/>
                  </a:moveTo>
                  <a:cubicBezTo>
                    <a:pt x="790" y="230"/>
                    <a:pt x="774" y="263"/>
                    <a:pt x="758" y="296"/>
                  </a:cubicBezTo>
                  <a:cubicBezTo>
                    <a:pt x="790" y="202"/>
                    <a:pt x="790" y="202"/>
                    <a:pt x="790" y="202"/>
                  </a:cubicBezTo>
                  <a:lnTo>
                    <a:pt x="804" y="201"/>
                  </a:lnTo>
                  <a:close/>
                  <a:moveTo>
                    <a:pt x="747" y="319"/>
                  </a:moveTo>
                  <a:cubicBezTo>
                    <a:pt x="745" y="322"/>
                    <a:pt x="743" y="325"/>
                    <a:pt x="742" y="328"/>
                  </a:cubicBezTo>
                  <a:cubicBezTo>
                    <a:pt x="732" y="328"/>
                    <a:pt x="732" y="328"/>
                    <a:pt x="732" y="328"/>
                  </a:cubicBezTo>
                  <a:cubicBezTo>
                    <a:pt x="732" y="327"/>
                    <a:pt x="732" y="327"/>
                    <a:pt x="732" y="327"/>
                  </a:cubicBezTo>
                  <a:cubicBezTo>
                    <a:pt x="719" y="326"/>
                    <a:pt x="719" y="326"/>
                    <a:pt x="719" y="326"/>
                  </a:cubicBezTo>
                  <a:cubicBezTo>
                    <a:pt x="759" y="205"/>
                    <a:pt x="759" y="205"/>
                    <a:pt x="759" y="205"/>
                  </a:cubicBezTo>
                  <a:cubicBezTo>
                    <a:pt x="786" y="203"/>
                    <a:pt x="786" y="203"/>
                    <a:pt x="786" y="203"/>
                  </a:cubicBezTo>
                  <a:lnTo>
                    <a:pt x="747" y="319"/>
                  </a:lnTo>
                  <a:close/>
                  <a:moveTo>
                    <a:pt x="755" y="205"/>
                  </a:moveTo>
                  <a:cubicBezTo>
                    <a:pt x="715" y="326"/>
                    <a:pt x="715" y="326"/>
                    <a:pt x="715" y="326"/>
                  </a:cubicBezTo>
                  <a:cubicBezTo>
                    <a:pt x="689" y="326"/>
                    <a:pt x="689" y="326"/>
                    <a:pt x="689" y="326"/>
                  </a:cubicBezTo>
                  <a:cubicBezTo>
                    <a:pt x="726" y="207"/>
                    <a:pt x="726" y="207"/>
                    <a:pt x="726" y="207"/>
                  </a:cubicBezTo>
                  <a:lnTo>
                    <a:pt x="755" y="205"/>
                  </a:lnTo>
                  <a:close/>
                  <a:moveTo>
                    <a:pt x="685" y="326"/>
                  </a:moveTo>
                  <a:cubicBezTo>
                    <a:pt x="660" y="326"/>
                    <a:pt x="660" y="326"/>
                    <a:pt x="660" y="326"/>
                  </a:cubicBezTo>
                  <a:cubicBezTo>
                    <a:pt x="695" y="210"/>
                    <a:pt x="695" y="210"/>
                    <a:pt x="695" y="210"/>
                  </a:cubicBezTo>
                  <a:cubicBezTo>
                    <a:pt x="723" y="208"/>
                    <a:pt x="723" y="208"/>
                    <a:pt x="723" y="208"/>
                  </a:cubicBezTo>
                  <a:lnTo>
                    <a:pt x="685" y="326"/>
                  </a:lnTo>
                  <a:close/>
                  <a:moveTo>
                    <a:pt x="691" y="210"/>
                  </a:moveTo>
                  <a:cubicBezTo>
                    <a:pt x="656" y="326"/>
                    <a:pt x="656" y="326"/>
                    <a:pt x="656" y="326"/>
                  </a:cubicBezTo>
                  <a:cubicBezTo>
                    <a:pt x="631" y="326"/>
                    <a:pt x="631" y="326"/>
                    <a:pt x="631" y="326"/>
                  </a:cubicBezTo>
                  <a:cubicBezTo>
                    <a:pt x="665" y="212"/>
                    <a:pt x="665" y="212"/>
                    <a:pt x="665" y="212"/>
                  </a:cubicBezTo>
                  <a:lnTo>
                    <a:pt x="691" y="210"/>
                  </a:lnTo>
                  <a:close/>
                  <a:moveTo>
                    <a:pt x="628" y="326"/>
                  </a:moveTo>
                  <a:cubicBezTo>
                    <a:pt x="601" y="326"/>
                    <a:pt x="601" y="326"/>
                    <a:pt x="601" y="326"/>
                  </a:cubicBezTo>
                  <a:cubicBezTo>
                    <a:pt x="633" y="214"/>
                    <a:pt x="633" y="214"/>
                    <a:pt x="633" y="214"/>
                  </a:cubicBezTo>
                  <a:cubicBezTo>
                    <a:pt x="662" y="212"/>
                    <a:pt x="662" y="212"/>
                    <a:pt x="662" y="212"/>
                  </a:cubicBezTo>
                  <a:lnTo>
                    <a:pt x="628" y="326"/>
                  </a:lnTo>
                  <a:close/>
                  <a:moveTo>
                    <a:pt x="630" y="215"/>
                  </a:moveTo>
                  <a:cubicBezTo>
                    <a:pt x="598" y="326"/>
                    <a:pt x="598" y="326"/>
                    <a:pt x="598" y="326"/>
                  </a:cubicBezTo>
                  <a:cubicBezTo>
                    <a:pt x="572" y="326"/>
                    <a:pt x="572" y="326"/>
                    <a:pt x="572" y="326"/>
                  </a:cubicBezTo>
                  <a:cubicBezTo>
                    <a:pt x="602" y="217"/>
                    <a:pt x="602" y="217"/>
                    <a:pt x="602" y="217"/>
                  </a:cubicBezTo>
                  <a:lnTo>
                    <a:pt x="630" y="215"/>
                  </a:lnTo>
                  <a:close/>
                  <a:moveTo>
                    <a:pt x="569" y="326"/>
                  </a:moveTo>
                  <a:cubicBezTo>
                    <a:pt x="544" y="326"/>
                    <a:pt x="544" y="326"/>
                    <a:pt x="544" y="326"/>
                  </a:cubicBezTo>
                  <a:cubicBezTo>
                    <a:pt x="573" y="219"/>
                    <a:pt x="573" y="219"/>
                    <a:pt x="573" y="219"/>
                  </a:cubicBezTo>
                  <a:cubicBezTo>
                    <a:pt x="598" y="217"/>
                    <a:pt x="598" y="217"/>
                    <a:pt x="598" y="217"/>
                  </a:cubicBezTo>
                  <a:lnTo>
                    <a:pt x="569" y="326"/>
                  </a:lnTo>
                  <a:close/>
                  <a:moveTo>
                    <a:pt x="569" y="219"/>
                  </a:moveTo>
                  <a:cubicBezTo>
                    <a:pt x="541" y="326"/>
                    <a:pt x="541" y="326"/>
                    <a:pt x="541" y="326"/>
                  </a:cubicBezTo>
                  <a:cubicBezTo>
                    <a:pt x="515" y="326"/>
                    <a:pt x="515" y="326"/>
                    <a:pt x="515" y="326"/>
                  </a:cubicBezTo>
                  <a:cubicBezTo>
                    <a:pt x="541" y="222"/>
                    <a:pt x="541" y="222"/>
                    <a:pt x="541" y="222"/>
                  </a:cubicBezTo>
                  <a:lnTo>
                    <a:pt x="569" y="219"/>
                  </a:lnTo>
                  <a:close/>
                  <a:moveTo>
                    <a:pt x="512" y="326"/>
                  </a:moveTo>
                  <a:cubicBezTo>
                    <a:pt x="487" y="325"/>
                    <a:pt x="487" y="325"/>
                    <a:pt x="487" y="325"/>
                  </a:cubicBezTo>
                  <a:cubicBezTo>
                    <a:pt x="511" y="224"/>
                    <a:pt x="511" y="224"/>
                    <a:pt x="511" y="224"/>
                  </a:cubicBezTo>
                  <a:cubicBezTo>
                    <a:pt x="537" y="222"/>
                    <a:pt x="537" y="222"/>
                    <a:pt x="537" y="222"/>
                  </a:cubicBezTo>
                  <a:lnTo>
                    <a:pt x="512" y="326"/>
                  </a:lnTo>
                  <a:close/>
                  <a:moveTo>
                    <a:pt x="508" y="224"/>
                  </a:moveTo>
                  <a:cubicBezTo>
                    <a:pt x="484" y="325"/>
                    <a:pt x="484" y="325"/>
                    <a:pt x="484" y="325"/>
                  </a:cubicBezTo>
                  <a:cubicBezTo>
                    <a:pt x="459" y="325"/>
                    <a:pt x="459" y="325"/>
                    <a:pt x="459" y="325"/>
                  </a:cubicBezTo>
                  <a:cubicBezTo>
                    <a:pt x="481" y="226"/>
                    <a:pt x="481" y="226"/>
                    <a:pt x="481" y="226"/>
                  </a:cubicBezTo>
                  <a:lnTo>
                    <a:pt x="508" y="224"/>
                  </a:lnTo>
                  <a:close/>
                  <a:moveTo>
                    <a:pt x="455" y="325"/>
                  </a:moveTo>
                  <a:cubicBezTo>
                    <a:pt x="429" y="325"/>
                    <a:pt x="429" y="325"/>
                    <a:pt x="429" y="325"/>
                  </a:cubicBezTo>
                  <a:cubicBezTo>
                    <a:pt x="450" y="229"/>
                    <a:pt x="450" y="229"/>
                    <a:pt x="450" y="229"/>
                  </a:cubicBezTo>
                  <a:cubicBezTo>
                    <a:pt x="478" y="226"/>
                    <a:pt x="478" y="226"/>
                    <a:pt x="478" y="226"/>
                  </a:cubicBezTo>
                  <a:lnTo>
                    <a:pt x="455" y="325"/>
                  </a:lnTo>
                  <a:close/>
                  <a:moveTo>
                    <a:pt x="446" y="229"/>
                  </a:moveTo>
                  <a:cubicBezTo>
                    <a:pt x="426" y="325"/>
                    <a:pt x="426" y="325"/>
                    <a:pt x="426" y="325"/>
                  </a:cubicBezTo>
                  <a:cubicBezTo>
                    <a:pt x="400" y="325"/>
                    <a:pt x="400" y="325"/>
                    <a:pt x="400" y="325"/>
                  </a:cubicBezTo>
                  <a:cubicBezTo>
                    <a:pt x="419" y="231"/>
                    <a:pt x="419" y="231"/>
                    <a:pt x="419" y="231"/>
                  </a:cubicBezTo>
                  <a:lnTo>
                    <a:pt x="446" y="229"/>
                  </a:lnTo>
                  <a:close/>
                  <a:moveTo>
                    <a:pt x="397" y="325"/>
                  </a:moveTo>
                  <a:cubicBezTo>
                    <a:pt x="372" y="325"/>
                    <a:pt x="372" y="325"/>
                    <a:pt x="372" y="325"/>
                  </a:cubicBezTo>
                  <a:cubicBezTo>
                    <a:pt x="389" y="233"/>
                    <a:pt x="389" y="233"/>
                    <a:pt x="389" y="233"/>
                  </a:cubicBezTo>
                  <a:cubicBezTo>
                    <a:pt x="415" y="231"/>
                    <a:pt x="415" y="231"/>
                    <a:pt x="415" y="231"/>
                  </a:cubicBezTo>
                  <a:lnTo>
                    <a:pt x="397" y="325"/>
                  </a:lnTo>
                  <a:close/>
                  <a:moveTo>
                    <a:pt x="386" y="233"/>
                  </a:moveTo>
                  <a:cubicBezTo>
                    <a:pt x="368" y="325"/>
                    <a:pt x="368" y="325"/>
                    <a:pt x="368" y="325"/>
                  </a:cubicBezTo>
                  <a:cubicBezTo>
                    <a:pt x="342" y="325"/>
                    <a:pt x="342" y="325"/>
                    <a:pt x="342" y="325"/>
                  </a:cubicBezTo>
                  <a:cubicBezTo>
                    <a:pt x="358" y="236"/>
                    <a:pt x="358" y="236"/>
                    <a:pt x="358" y="236"/>
                  </a:cubicBezTo>
                  <a:lnTo>
                    <a:pt x="386" y="233"/>
                  </a:lnTo>
                  <a:close/>
                  <a:moveTo>
                    <a:pt x="339" y="325"/>
                  </a:moveTo>
                  <a:cubicBezTo>
                    <a:pt x="314" y="325"/>
                    <a:pt x="314" y="325"/>
                    <a:pt x="314" y="325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54" y="236"/>
                    <a:pt x="354" y="236"/>
                    <a:pt x="354" y="236"/>
                  </a:cubicBezTo>
                  <a:lnTo>
                    <a:pt x="339" y="325"/>
                  </a:lnTo>
                  <a:close/>
                  <a:moveTo>
                    <a:pt x="325" y="238"/>
                  </a:moveTo>
                  <a:cubicBezTo>
                    <a:pt x="311" y="325"/>
                    <a:pt x="311" y="325"/>
                    <a:pt x="311" y="325"/>
                  </a:cubicBezTo>
                  <a:cubicBezTo>
                    <a:pt x="285" y="325"/>
                    <a:pt x="285" y="325"/>
                    <a:pt x="285" y="325"/>
                  </a:cubicBezTo>
                  <a:cubicBezTo>
                    <a:pt x="297" y="240"/>
                    <a:pt x="297" y="240"/>
                    <a:pt x="297" y="240"/>
                  </a:cubicBezTo>
                  <a:lnTo>
                    <a:pt x="325" y="238"/>
                  </a:lnTo>
                  <a:close/>
                  <a:moveTo>
                    <a:pt x="282" y="325"/>
                  </a:moveTo>
                  <a:cubicBezTo>
                    <a:pt x="255" y="324"/>
                    <a:pt x="255" y="324"/>
                    <a:pt x="255" y="324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94" y="241"/>
                    <a:pt x="294" y="241"/>
                    <a:pt x="294" y="241"/>
                  </a:cubicBezTo>
                  <a:lnTo>
                    <a:pt x="282" y="325"/>
                  </a:lnTo>
                  <a:close/>
                  <a:moveTo>
                    <a:pt x="262" y="243"/>
                  </a:moveTo>
                  <a:cubicBezTo>
                    <a:pt x="252" y="324"/>
                    <a:pt x="252" y="324"/>
                    <a:pt x="252" y="324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37" y="245"/>
                    <a:pt x="237" y="245"/>
                    <a:pt x="237" y="245"/>
                  </a:cubicBezTo>
                  <a:lnTo>
                    <a:pt x="262" y="243"/>
                  </a:lnTo>
                  <a:close/>
                  <a:moveTo>
                    <a:pt x="224" y="324"/>
                  </a:moveTo>
                  <a:cubicBezTo>
                    <a:pt x="199" y="324"/>
                    <a:pt x="199" y="324"/>
                    <a:pt x="199" y="324"/>
                  </a:cubicBezTo>
                  <a:cubicBezTo>
                    <a:pt x="206" y="247"/>
                    <a:pt x="206" y="247"/>
                    <a:pt x="206" y="247"/>
                  </a:cubicBezTo>
                  <a:cubicBezTo>
                    <a:pt x="234" y="245"/>
                    <a:pt x="234" y="245"/>
                    <a:pt x="234" y="245"/>
                  </a:cubicBezTo>
                  <a:lnTo>
                    <a:pt x="224" y="324"/>
                  </a:lnTo>
                  <a:close/>
                  <a:moveTo>
                    <a:pt x="203" y="248"/>
                  </a:moveTo>
                  <a:cubicBezTo>
                    <a:pt x="195" y="324"/>
                    <a:pt x="195" y="324"/>
                    <a:pt x="195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6" y="250"/>
                    <a:pt x="176" y="250"/>
                    <a:pt x="176" y="250"/>
                  </a:cubicBezTo>
                  <a:lnTo>
                    <a:pt x="203" y="248"/>
                  </a:lnTo>
                  <a:close/>
                  <a:moveTo>
                    <a:pt x="167" y="324"/>
                  </a:moveTo>
                  <a:cubicBezTo>
                    <a:pt x="164" y="324"/>
                    <a:pt x="164" y="324"/>
                    <a:pt x="164" y="324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41" y="327"/>
                    <a:pt x="141" y="327"/>
                    <a:pt x="141" y="327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73" y="250"/>
                    <a:pt x="173" y="250"/>
                    <a:pt x="173" y="250"/>
                  </a:cubicBezTo>
                  <a:lnTo>
                    <a:pt x="167" y="324"/>
                  </a:lnTo>
                  <a:close/>
                  <a:moveTo>
                    <a:pt x="145" y="212"/>
                  </a:moveTo>
                  <a:cubicBezTo>
                    <a:pt x="143" y="246"/>
                    <a:pt x="143" y="246"/>
                    <a:pt x="143" y="246"/>
                  </a:cubicBezTo>
                  <a:cubicBezTo>
                    <a:pt x="116" y="248"/>
                    <a:pt x="116" y="248"/>
                    <a:pt x="116" y="248"/>
                  </a:cubicBezTo>
                  <a:cubicBezTo>
                    <a:pt x="118" y="214"/>
                    <a:pt x="118" y="214"/>
                    <a:pt x="118" y="214"/>
                  </a:cubicBezTo>
                  <a:lnTo>
                    <a:pt x="145" y="212"/>
                  </a:lnTo>
                  <a:close/>
                  <a:moveTo>
                    <a:pt x="143" y="252"/>
                  </a:moveTo>
                  <a:cubicBezTo>
                    <a:pt x="138" y="327"/>
                    <a:pt x="138" y="327"/>
                    <a:pt x="138" y="327"/>
                  </a:cubicBezTo>
                  <a:cubicBezTo>
                    <a:pt x="113" y="326"/>
                    <a:pt x="113" y="326"/>
                    <a:pt x="113" y="326"/>
                  </a:cubicBezTo>
                  <a:cubicBezTo>
                    <a:pt x="116" y="254"/>
                    <a:pt x="116" y="254"/>
                    <a:pt x="116" y="254"/>
                  </a:cubicBezTo>
                  <a:lnTo>
                    <a:pt x="143" y="252"/>
                  </a:lnTo>
                  <a:close/>
                  <a:moveTo>
                    <a:pt x="109" y="326"/>
                  </a:moveTo>
                  <a:cubicBezTo>
                    <a:pt x="85" y="326"/>
                    <a:pt x="85" y="326"/>
                    <a:pt x="85" y="32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113" y="254"/>
                    <a:pt x="113" y="254"/>
                    <a:pt x="113" y="254"/>
                  </a:cubicBezTo>
                  <a:lnTo>
                    <a:pt x="109" y="326"/>
                  </a:lnTo>
                  <a:close/>
                  <a:moveTo>
                    <a:pt x="109" y="333"/>
                  </a:moveTo>
                  <a:cubicBezTo>
                    <a:pt x="103" y="446"/>
                    <a:pt x="103" y="446"/>
                    <a:pt x="103" y="446"/>
                  </a:cubicBezTo>
                  <a:cubicBezTo>
                    <a:pt x="81" y="444"/>
                    <a:pt x="81" y="444"/>
                    <a:pt x="81" y="444"/>
                  </a:cubicBezTo>
                  <a:cubicBezTo>
                    <a:pt x="85" y="333"/>
                    <a:pt x="85" y="333"/>
                    <a:pt x="85" y="333"/>
                  </a:cubicBezTo>
                  <a:lnTo>
                    <a:pt x="109" y="333"/>
                  </a:lnTo>
                  <a:close/>
                  <a:moveTo>
                    <a:pt x="82" y="326"/>
                  </a:moveTo>
                  <a:cubicBezTo>
                    <a:pt x="53" y="326"/>
                    <a:pt x="53" y="326"/>
                    <a:pt x="53" y="326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84" y="257"/>
                    <a:pt x="84" y="257"/>
                    <a:pt x="84" y="257"/>
                  </a:cubicBezTo>
                  <a:lnTo>
                    <a:pt x="82" y="326"/>
                  </a:lnTo>
                  <a:close/>
                  <a:moveTo>
                    <a:pt x="54" y="443"/>
                  </a:moveTo>
                  <a:cubicBezTo>
                    <a:pt x="53" y="333"/>
                    <a:pt x="53" y="333"/>
                    <a:pt x="53" y="333"/>
                  </a:cubicBezTo>
                  <a:cubicBezTo>
                    <a:pt x="82" y="333"/>
                    <a:pt x="82" y="333"/>
                    <a:pt x="82" y="333"/>
                  </a:cubicBezTo>
                  <a:cubicBezTo>
                    <a:pt x="78" y="444"/>
                    <a:pt x="78" y="444"/>
                    <a:pt x="78" y="444"/>
                  </a:cubicBezTo>
                  <a:lnTo>
                    <a:pt x="54" y="443"/>
                  </a:lnTo>
                  <a:close/>
                  <a:moveTo>
                    <a:pt x="78" y="451"/>
                  </a:moveTo>
                  <a:cubicBezTo>
                    <a:pt x="75" y="540"/>
                    <a:pt x="75" y="540"/>
                    <a:pt x="75" y="540"/>
                  </a:cubicBezTo>
                  <a:cubicBezTo>
                    <a:pt x="55" y="537"/>
                    <a:pt x="55" y="537"/>
                    <a:pt x="55" y="537"/>
                  </a:cubicBezTo>
                  <a:cubicBezTo>
                    <a:pt x="54" y="449"/>
                    <a:pt x="54" y="449"/>
                    <a:pt x="54" y="449"/>
                  </a:cubicBezTo>
                  <a:lnTo>
                    <a:pt x="78" y="451"/>
                  </a:lnTo>
                  <a:close/>
                  <a:moveTo>
                    <a:pt x="81" y="451"/>
                  </a:moveTo>
                  <a:cubicBezTo>
                    <a:pt x="103" y="452"/>
                    <a:pt x="103" y="452"/>
                    <a:pt x="103" y="452"/>
                  </a:cubicBezTo>
                  <a:cubicBezTo>
                    <a:pt x="99" y="542"/>
                    <a:pt x="99" y="542"/>
                    <a:pt x="99" y="542"/>
                  </a:cubicBezTo>
                  <a:cubicBezTo>
                    <a:pt x="78" y="540"/>
                    <a:pt x="78" y="540"/>
                    <a:pt x="78" y="540"/>
                  </a:cubicBezTo>
                  <a:lnTo>
                    <a:pt x="81" y="451"/>
                  </a:lnTo>
                  <a:close/>
                  <a:moveTo>
                    <a:pt x="106" y="453"/>
                  </a:moveTo>
                  <a:cubicBezTo>
                    <a:pt x="130" y="454"/>
                    <a:pt x="130" y="454"/>
                    <a:pt x="130" y="454"/>
                  </a:cubicBezTo>
                  <a:cubicBezTo>
                    <a:pt x="124" y="546"/>
                    <a:pt x="124" y="546"/>
                    <a:pt x="124" y="546"/>
                  </a:cubicBezTo>
                  <a:cubicBezTo>
                    <a:pt x="102" y="543"/>
                    <a:pt x="102" y="543"/>
                    <a:pt x="102" y="543"/>
                  </a:cubicBezTo>
                  <a:lnTo>
                    <a:pt x="106" y="453"/>
                  </a:lnTo>
                  <a:close/>
                  <a:moveTo>
                    <a:pt x="133" y="454"/>
                  </a:moveTo>
                  <a:cubicBezTo>
                    <a:pt x="156" y="456"/>
                    <a:pt x="156" y="456"/>
                    <a:pt x="156" y="456"/>
                  </a:cubicBezTo>
                  <a:cubicBezTo>
                    <a:pt x="149" y="548"/>
                    <a:pt x="149" y="548"/>
                    <a:pt x="149" y="548"/>
                  </a:cubicBezTo>
                  <a:cubicBezTo>
                    <a:pt x="128" y="546"/>
                    <a:pt x="128" y="546"/>
                    <a:pt x="128" y="546"/>
                  </a:cubicBezTo>
                  <a:lnTo>
                    <a:pt x="133" y="454"/>
                  </a:lnTo>
                  <a:close/>
                  <a:moveTo>
                    <a:pt x="160" y="456"/>
                  </a:moveTo>
                  <a:cubicBezTo>
                    <a:pt x="182" y="458"/>
                    <a:pt x="182" y="458"/>
                    <a:pt x="182" y="458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52" y="549"/>
                    <a:pt x="152" y="549"/>
                    <a:pt x="152" y="549"/>
                  </a:cubicBezTo>
                  <a:lnTo>
                    <a:pt x="160" y="456"/>
                  </a:lnTo>
                  <a:close/>
                  <a:moveTo>
                    <a:pt x="212" y="460"/>
                  </a:moveTo>
                  <a:cubicBezTo>
                    <a:pt x="235" y="461"/>
                    <a:pt x="235" y="461"/>
                    <a:pt x="235" y="461"/>
                  </a:cubicBezTo>
                  <a:cubicBezTo>
                    <a:pt x="222" y="557"/>
                    <a:pt x="222" y="557"/>
                    <a:pt x="222" y="557"/>
                  </a:cubicBezTo>
                  <a:cubicBezTo>
                    <a:pt x="201" y="555"/>
                    <a:pt x="201" y="555"/>
                    <a:pt x="201" y="555"/>
                  </a:cubicBezTo>
                  <a:lnTo>
                    <a:pt x="212" y="460"/>
                  </a:lnTo>
                  <a:close/>
                  <a:moveTo>
                    <a:pt x="238" y="461"/>
                  </a:moveTo>
                  <a:cubicBezTo>
                    <a:pt x="262" y="463"/>
                    <a:pt x="262" y="463"/>
                    <a:pt x="262" y="463"/>
                  </a:cubicBezTo>
                  <a:cubicBezTo>
                    <a:pt x="248" y="560"/>
                    <a:pt x="248" y="560"/>
                    <a:pt x="248" y="560"/>
                  </a:cubicBezTo>
                  <a:cubicBezTo>
                    <a:pt x="226" y="558"/>
                    <a:pt x="226" y="558"/>
                    <a:pt x="226" y="558"/>
                  </a:cubicBezTo>
                  <a:lnTo>
                    <a:pt x="238" y="461"/>
                  </a:lnTo>
                  <a:close/>
                  <a:moveTo>
                    <a:pt x="265" y="463"/>
                  </a:moveTo>
                  <a:cubicBezTo>
                    <a:pt x="289" y="465"/>
                    <a:pt x="289" y="465"/>
                    <a:pt x="289" y="465"/>
                  </a:cubicBezTo>
                  <a:cubicBezTo>
                    <a:pt x="274" y="563"/>
                    <a:pt x="274" y="563"/>
                    <a:pt x="274" y="563"/>
                  </a:cubicBezTo>
                  <a:cubicBezTo>
                    <a:pt x="251" y="561"/>
                    <a:pt x="251" y="561"/>
                    <a:pt x="251" y="561"/>
                  </a:cubicBezTo>
                  <a:lnTo>
                    <a:pt x="265" y="463"/>
                  </a:lnTo>
                  <a:close/>
                  <a:moveTo>
                    <a:pt x="292" y="465"/>
                  </a:moveTo>
                  <a:cubicBezTo>
                    <a:pt x="314" y="466"/>
                    <a:pt x="314" y="466"/>
                    <a:pt x="314" y="466"/>
                  </a:cubicBezTo>
                  <a:cubicBezTo>
                    <a:pt x="297" y="566"/>
                    <a:pt x="297" y="566"/>
                    <a:pt x="297" y="566"/>
                  </a:cubicBezTo>
                  <a:cubicBezTo>
                    <a:pt x="277" y="564"/>
                    <a:pt x="277" y="564"/>
                    <a:pt x="277" y="564"/>
                  </a:cubicBezTo>
                  <a:lnTo>
                    <a:pt x="292" y="465"/>
                  </a:lnTo>
                  <a:close/>
                  <a:moveTo>
                    <a:pt x="318" y="467"/>
                  </a:moveTo>
                  <a:cubicBezTo>
                    <a:pt x="342" y="468"/>
                    <a:pt x="342" y="468"/>
                    <a:pt x="342" y="468"/>
                  </a:cubicBezTo>
                  <a:cubicBezTo>
                    <a:pt x="323" y="569"/>
                    <a:pt x="323" y="569"/>
                    <a:pt x="323" y="569"/>
                  </a:cubicBezTo>
                  <a:cubicBezTo>
                    <a:pt x="300" y="567"/>
                    <a:pt x="300" y="567"/>
                    <a:pt x="300" y="567"/>
                  </a:cubicBezTo>
                  <a:lnTo>
                    <a:pt x="318" y="467"/>
                  </a:lnTo>
                  <a:close/>
                  <a:moveTo>
                    <a:pt x="345" y="468"/>
                  </a:moveTo>
                  <a:cubicBezTo>
                    <a:pt x="368" y="470"/>
                    <a:pt x="368" y="470"/>
                    <a:pt x="368" y="470"/>
                  </a:cubicBezTo>
                  <a:cubicBezTo>
                    <a:pt x="348" y="572"/>
                    <a:pt x="348" y="572"/>
                    <a:pt x="348" y="572"/>
                  </a:cubicBezTo>
                  <a:cubicBezTo>
                    <a:pt x="326" y="570"/>
                    <a:pt x="326" y="570"/>
                    <a:pt x="326" y="570"/>
                  </a:cubicBezTo>
                  <a:lnTo>
                    <a:pt x="345" y="468"/>
                  </a:lnTo>
                  <a:close/>
                  <a:moveTo>
                    <a:pt x="372" y="470"/>
                  </a:moveTo>
                  <a:cubicBezTo>
                    <a:pt x="395" y="472"/>
                    <a:pt x="395" y="472"/>
                    <a:pt x="395" y="472"/>
                  </a:cubicBezTo>
                  <a:cubicBezTo>
                    <a:pt x="373" y="575"/>
                    <a:pt x="373" y="575"/>
                    <a:pt x="373" y="575"/>
                  </a:cubicBezTo>
                  <a:cubicBezTo>
                    <a:pt x="351" y="573"/>
                    <a:pt x="351" y="573"/>
                    <a:pt x="351" y="573"/>
                  </a:cubicBezTo>
                  <a:lnTo>
                    <a:pt x="372" y="470"/>
                  </a:lnTo>
                  <a:close/>
                  <a:moveTo>
                    <a:pt x="398" y="472"/>
                  </a:moveTo>
                  <a:cubicBezTo>
                    <a:pt x="422" y="473"/>
                    <a:pt x="422" y="473"/>
                    <a:pt x="422" y="473"/>
                  </a:cubicBezTo>
                  <a:cubicBezTo>
                    <a:pt x="398" y="578"/>
                    <a:pt x="398" y="578"/>
                    <a:pt x="398" y="578"/>
                  </a:cubicBezTo>
                  <a:cubicBezTo>
                    <a:pt x="376" y="576"/>
                    <a:pt x="376" y="576"/>
                    <a:pt x="376" y="576"/>
                  </a:cubicBezTo>
                  <a:lnTo>
                    <a:pt x="398" y="472"/>
                  </a:lnTo>
                  <a:close/>
                  <a:moveTo>
                    <a:pt x="425" y="474"/>
                  </a:moveTo>
                  <a:cubicBezTo>
                    <a:pt x="449" y="475"/>
                    <a:pt x="449" y="475"/>
                    <a:pt x="449" y="475"/>
                  </a:cubicBezTo>
                  <a:cubicBezTo>
                    <a:pt x="424" y="581"/>
                    <a:pt x="424" y="581"/>
                    <a:pt x="424" y="581"/>
                  </a:cubicBezTo>
                  <a:cubicBezTo>
                    <a:pt x="402" y="579"/>
                    <a:pt x="402" y="579"/>
                    <a:pt x="402" y="579"/>
                  </a:cubicBezTo>
                  <a:lnTo>
                    <a:pt x="425" y="474"/>
                  </a:lnTo>
                  <a:close/>
                  <a:moveTo>
                    <a:pt x="452" y="475"/>
                  </a:moveTo>
                  <a:cubicBezTo>
                    <a:pt x="474" y="477"/>
                    <a:pt x="474" y="477"/>
                    <a:pt x="474" y="477"/>
                  </a:cubicBezTo>
                  <a:cubicBezTo>
                    <a:pt x="447" y="584"/>
                    <a:pt x="447" y="584"/>
                    <a:pt x="447" y="584"/>
                  </a:cubicBezTo>
                  <a:cubicBezTo>
                    <a:pt x="427" y="582"/>
                    <a:pt x="427" y="582"/>
                    <a:pt x="427" y="582"/>
                  </a:cubicBezTo>
                  <a:lnTo>
                    <a:pt x="452" y="475"/>
                  </a:lnTo>
                  <a:close/>
                  <a:moveTo>
                    <a:pt x="499" y="597"/>
                  </a:moveTo>
                  <a:cubicBezTo>
                    <a:pt x="520" y="600"/>
                    <a:pt x="520" y="600"/>
                    <a:pt x="520" y="600"/>
                  </a:cubicBezTo>
                  <a:cubicBezTo>
                    <a:pt x="519" y="601"/>
                    <a:pt x="519" y="601"/>
                    <a:pt x="519" y="601"/>
                  </a:cubicBezTo>
                  <a:cubicBezTo>
                    <a:pt x="512" y="600"/>
                    <a:pt x="505" y="600"/>
                    <a:pt x="499" y="599"/>
                  </a:cubicBezTo>
                  <a:lnTo>
                    <a:pt x="499" y="597"/>
                  </a:lnTo>
                  <a:close/>
                  <a:moveTo>
                    <a:pt x="548" y="603"/>
                  </a:moveTo>
                  <a:cubicBezTo>
                    <a:pt x="571" y="606"/>
                    <a:pt x="571" y="606"/>
                    <a:pt x="571" y="606"/>
                  </a:cubicBezTo>
                  <a:cubicBezTo>
                    <a:pt x="571" y="607"/>
                    <a:pt x="571" y="607"/>
                    <a:pt x="571" y="607"/>
                  </a:cubicBezTo>
                  <a:cubicBezTo>
                    <a:pt x="563" y="606"/>
                    <a:pt x="555" y="605"/>
                    <a:pt x="548" y="604"/>
                  </a:cubicBezTo>
                  <a:lnTo>
                    <a:pt x="548" y="603"/>
                  </a:lnTo>
                  <a:close/>
                  <a:moveTo>
                    <a:pt x="599" y="609"/>
                  </a:moveTo>
                  <a:cubicBezTo>
                    <a:pt x="605" y="610"/>
                    <a:pt x="605" y="610"/>
                    <a:pt x="605" y="610"/>
                  </a:cubicBezTo>
                  <a:cubicBezTo>
                    <a:pt x="606" y="610"/>
                    <a:pt x="606" y="611"/>
                    <a:pt x="607" y="611"/>
                  </a:cubicBezTo>
                  <a:cubicBezTo>
                    <a:pt x="607" y="611"/>
                    <a:pt x="608" y="611"/>
                    <a:pt x="608" y="612"/>
                  </a:cubicBezTo>
                  <a:cubicBezTo>
                    <a:pt x="605" y="611"/>
                    <a:pt x="602" y="611"/>
                    <a:pt x="599" y="610"/>
                  </a:cubicBezTo>
                  <a:lnTo>
                    <a:pt x="599" y="609"/>
                  </a:lnTo>
                  <a:close/>
                  <a:moveTo>
                    <a:pt x="612" y="611"/>
                  </a:moveTo>
                  <a:cubicBezTo>
                    <a:pt x="621" y="612"/>
                    <a:pt x="621" y="612"/>
                    <a:pt x="621" y="612"/>
                  </a:cubicBezTo>
                  <a:cubicBezTo>
                    <a:pt x="620" y="613"/>
                    <a:pt x="620" y="613"/>
                    <a:pt x="620" y="613"/>
                  </a:cubicBezTo>
                  <a:cubicBezTo>
                    <a:pt x="617" y="613"/>
                    <a:pt x="613" y="612"/>
                    <a:pt x="609" y="612"/>
                  </a:cubicBezTo>
                  <a:cubicBezTo>
                    <a:pt x="610" y="612"/>
                    <a:pt x="611" y="611"/>
                    <a:pt x="612" y="611"/>
                  </a:cubicBezTo>
                  <a:close/>
                  <a:moveTo>
                    <a:pt x="649" y="615"/>
                  </a:moveTo>
                  <a:cubicBezTo>
                    <a:pt x="667" y="617"/>
                    <a:pt x="667" y="617"/>
                    <a:pt x="667" y="617"/>
                  </a:cubicBezTo>
                  <a:cubicBezTo>
                    <a:pt x="666" y="619"/>
                    <a:pt x="666" y="619"/>
                    <a:pt x="666" y="619"/>
                  </a:cubicBezTo>
                  <a:cubicBezTo>
                    <a:pt x="661" y="618"/>
                    <a:pt x="655" y="617"/>
                    <a:pt x="648" y="616"/>
                  </a:cubicBezTo>
                  <a:lnTo>
                    <a:pt x="649" y="615"/>
                  </a:lnTo>
                  <a:close/>
                  <a:moveTo>
                    <a:pt x="651" y="609"/>
                  </a:moveTo>
                  <a:cubicBezTo>
                    <a:pt x="691" y="491"/>
                    <a:pt x="691" y="491"/>
                    <a:pt x="691" y="491"/>
                  </a:cubicBezTo>
                  <a:cubicBezTo>
                    <a:pt x="712" y="492"/>
                    <a:pt x="712" y="492"/>
                    <a:pt x="712" y="492"/>
                  </a:cubicBezTo>
                  <a:cubicBezTo>
                    <a:pt x="669" y="611"/>
                    <a:pt x="669" y="611"/>
                    <a:pt x="669" y="611"/>
                  </a:cubicBezTo>
                  <a:lnTo>
                    <a:pt x="651" y="609"/>
                  </a:lnTo>
                  <a:close/>
                  <a:moveTo>
                    <a:pt x="715" y="493"/>
                  </a:moveTo>
                  <a:cubicBezTo>
                    <a:pt x="725" y="493"/>
                    <a:pt x="725" y="493"/>
                    <a:pt x="725" y="493"/>
                  </a:cubicBezTo>
                  <a:cubicBezTo>
                    <a:pt x="682" y="612"/>
                    <a:pt x="682" y="612"/>
                    <a:pt x="682" y="612"/>
                  </a:cubicBezTo>
                  <a:cubicBezTo>
                    <a:pt x="673" y="611"/>
                    <a:pt x="673" y="611"/>
                    <a:pt x="673" y="611"/>
                  </a:cubicBezTo>
                  <a:lnTo>
                    <a:pt x="715" y="493"/>
                  </a:lnTo>
                  <a:close/>
                  <a:moveTo>
                    <a:pt x="717" y="486"/>
                  </a:moveTo>
                  <a:cubicBezTo>
                    <a:pt x="771" y="335"/>
                    <a:pt x="771" y="335"/>
                    <a:pt x="771" y="335"/>
                  </a:cubicBezTo>
                  <a:cubicBezTo>
                    <a:pt x="781" y="335"/>
                    <a:pt x="781" y="335"/>
                    <a:pt x="781" y="335"/>
                  </a:cubicBezTo>
                  <a:cubicBezTo>
                    <a:pt x="727" y="487"/>
                    <a:pt x="727" y="487"/>
                    <a:pt x="727" y="487"/>
                  </a:cubicBezTo>
                  <a:lnTo>
                    <a:pt x="717" y="486"/>
                  </a:lnTo>
                  <a:close/>
                  <a:moveTo>
                    <a:pt x="774" y="328"/>
                  </a:moveTo>
                  <a:cubicBezTo>
                    <a:pt x="819" y="200"/>
                    <a:pt x="819" y="200"/>
                    <a:pt x="819" y="200"/>
                  </a:cubicBezTo>
                  <a:cubicBezTo>
                    <a:pt x="830" y="199"/>
                    <a:pt x="830" y="199"/>
                    <a:pt x="830" y="199"/>
                  </a:cubicBezTo>
                  <a:cubicBezTo>
                    <a:pt x="784" y="328"/>
                    <a:pt x="784" y="328"/>
                    <a:pt x="784" y="328"/>
                  </a:cubicBezTo>
                  <a:lnTo>
                    <a:pt x="774" y="328"/>
                  </a:lnTo>
                  <a:close/>
                  <a:moveTo>
                    <a:pt x="789" y="196"/>
                  </a:moveTo>
                  <a:cubicBezTo>
                    <a:pt x="761" y="198"/>
                    <a:pt x="761" y="198"/>
                    <a:pt x="761" y="198"/>
                  </a:cubicBezTo>
                  <a:cubicBezTo>
                    <a:pt x="775" y="156"/>
                    <a:pt x="775" y="156"/>
                    <a:pt x="775" y="156"/>
                  </a:cubicBezTo>
                  <a:cubicBezTo>
                    <a:pt x="803" y="153"/>
                    <a:pt x="803" y="153"/>
                    <a:pt x="803" y="153"/>
                  </a:cubicBezTo>
                  <a:lnTo>
                    <a:pt x="789" y="196"/>
                  </a:lnTo>
                  <a:close/>
                  <a:moveTo>
                    <a:pt x="725" y="201"/>
                  </a:moveTo>
                  <a:cubicBezTo>
                    <a:pt x="697" y="203"/>
                    <a:pt x="697" y="203"/>
                    <a:pt x="697" y="203"/>
                  </a:cubicBezTo>
                  <a:cubicBezTo>
                    <a:pt x="709" y="162"/>
                    <a:pt x="709" y="162"/>
                    <a:pt x="709" y="162"/>
                  </a:cubicBezTo>
                  <a:cubicBezTo>
                    <a:pt x="738" y="159"/>
                    <a:pt x="738" y="159"/>
                    <a:pt x="738" y="159"/>
                  </a:cubicBezTo>
                  <a:lnTo>
                    <a:pt x="725" y="201"/>
                  </a:lnTo>
                  <a:close/>
                  <a:moveTo>
                    <a:pt x="664" y="205"/>
                  </a:moveTo>
                  <a:cubicBezTo>
                    <a:pt x="635" y="208"/>
                    <a:pt x="635" y="208"/>
                    <a:pt x="635" y="208"/>
                  </a:cubicBezTo>
                  <a:cubicBezTo>
                    <a:pt x="647" y="168"/>
                    <a:pt x="647" y="168"/>
                    <a:pt x="647" y="168"/>
                  </a:cubicBezTo>
                  <a:cubicBezTo>
                    <a:pt x="676" y="165"/>
                    <a:pt x="676" y="165"/>
                    <a:pt x="676" y="165"/>
                  </a:cubicBezTo>
                  <a:lnTo>
                    <a:pt x="664" y="205"/>
                  </a:lnTo>
                  <a:close/>
                  <a:moveTo>
                    <a:pt x="600" y="210"/>
                  </a:moveTo>
                  <a:cubicBezTo>
                    <a:pt x="574" y="212"/>
                    <a:pt x="574" y="212"/>
                    <a:pt x="574" y="212"/>
                  </a:cubicBezTo>
                  <a:cubicBezTo>
                    <a:pt x="585" y="173"/>
                    <a:pt x="585" y="173"/>
                    <a:pt x="585" y="173"/>
                  </a:cubicBezTo>
                  <a:cubicBezTo>
                    <a:pt x="611" y="171"/>
                    <a:pt x="611" y="171"/>
                    <a:pt x="611" y="171"/>
                  </a:cubicBezTo>
                  <a:lnTo>
                    <a:pt x="600" y="210"/>
                  </a:lnTo>
                  <a:close/>
                  <a:moveTo>
                    <a:pt x="539" y="215"/>
                  </a:moveTo>
                  <a:cubicBezTo>
                    <a:pt x="513" y="217"/>
                    <a:pt x="513" y="217"/>
                    <a:pt x="513" y="217"/>
                  </a:cubicBezTo>
                  <a:cubicBezTo>
                    <a:pt x="522" y="179"/>
                    <a:pt x="522" y="179"/>
                    <a:pt x="522" y="179"/>
                  </a:cubicBezTo>
                  <a:cubicBezTo>
                    <a:pt x="549" y="177"/>
                    <a:pt x="549" y="177"/>
                    <a:pt x="549" y="177"/>
                  </a:cubicBezTo>
                  <a:lnTo>
                    <a:pt x="539" y="215"/>
                  </a:lnTo>
                  <a:close/>
                  <a:moveTo>
                    <a:pt x="479" y="220"/>
                  </a:moveTo>
                  <a:cubicBezTo>
                    <a:pt x="451" y="222"/>
                    <a:pt x="451" y="222"/>
                    <a:pt x="451" y="222"/>
                  </a:cubicBezTo>
                  <a:cubicBezTo>
                    <a:pt x="459" y="185"/>
                    <a:pt x="459" y="185"/>
                    <a:pt x="459" y="185"/>
                  </a:cubicBezTo>
                  <a:cubicBezTo>
                    <a:pt x="488" y="182"/>
                    <a:pt x="488" y="182"/>
                    <a:pt x="488" y="182"/>
                  </a:cubicBezTo>
                  <a:lnTo>
                    <a:pt x="479" y="220"/>
                  </a:lnTo>
                  <a:close/>
                  <a:moveTo>
                    <a:pt x="417" y="224"/>
                  </a:moveTo>
                  <a:cubicBezTo>
                    <a:pt x="390" y="227"/>
                    <a:pt x="390" y="227"/>
                    <a:pt x="390" y="227"/>
                  </a:cubicBezTo>
                  <a:cubicBezTo>
                    <a:pt x="397" y="190"/>
                    <a:pt x="397" y="190"/>
                    <a:pt x="397" y="190"/>
                  </a:cubicBezTo>
                  <a:cubicBezTo>
                    <a:pt x="424" y="188"/>
                    <a:pt x="424" y="188"/>
                    <a:pt x="424" y="188"/>
                  </a:cubicBezTo>
                  <a:lnTo>
                    <a:pt x="417" y="224"/>
                  </a:lnTo>
                  <a:close/>
                  <a:moveTo>
                    <a:pt x="356" y="229"/>
                  </a:moveTo>
                  <a:cubicBezTo>
                    <a:pt x="329" y="231"/>
                    <a:pt x="329" y="231"/>
                    <a:pt x="329" y="231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2" y="194"/>
                    <a:pt x="362" y="194"/>
                    <a:pt x="362" y="194"/>
                  </a:cubicBezTo>
                  <a:lnTo>
                    <a:pt x="356" y="229"/>
                  </a:lnTo>
                  <a:close/>
                  <a:moveTo>
                    <a:pt x="294" y="234"/>
                  </a:moveTo>
                  <a:cubicBezTo>
                    <a:pt x="267" y="236"/>
                    <a:pt x="267" y="236"/>
                    <a:pt x="267" y="236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99" y="199"/>
                    <a:pt x="299" y="199"/>
                    <a:pt x="299" y="199"/>
                  </a:cubicBezTo>
                  <a:lnTo>
                    <a:pt x="294" y="234"/>
                  </a:lnTo>
                  <a:close/>
                  <a:moveTo>
                    <a:pt x="234" y="239"/>
                  </a:moveTo>
                  <a:cubicBezTo>
                    <a:pt x="207" y="241"/>
                    <a:pt x="207" y="241"/>
                    <a:pt x="207" y="241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38" y="205"/>
                    <a:pt x="238" y="205"/>
                    <a:pt x="238" y="205"/>
                  </a:cubicBezTo>
                  <a:lnTo>
                    <a:pt x="234" y="239"/>
                  </a:lnTo>
                  <a:close/>
                  <a:moveTo>
                    <a:pt x="173" y="243"/>
                  </a:moveTo>
                  <a:cubicBezTo>
                    <a:pt x="147" y="245"/>
                    <a:pt x="147" y="245"/>
                    <a:pt x="147" y="245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76" y="209"/>
                    <a:pt x="176" y="209"/>
                    <a:pt x="176" y="209"/>
                  </a:cubicBezTo>
                  <a:lnTo>
                    <a:pt x="173" y="243"/>
                  </a:lnTo>
                  <a:close/>
                  <a:moveTo>
                    <a:pt x="113" y="248"/>
                  </a:moveTo>
                  <a:cubicBezTo>
                    <a:pt x="87" y="250"/>
                    <a:pt x="87" y="250"/>
                    <a:pt x="87" y="250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115" y="214"/>
                    <a:pt x="115" y="214"/>
                    <a:pt x="115" y="214"/>
                  </a:cubicBezTo>
                  <a:lnTo>
                    <a:pt x="113" y="248"/>
                  </a:lnTo>
                  <a:close/>
                  <a:moveTo>
                    <a:pt x="85" y="217"/>
                  </a:moveTo>
                  <a:cubicBezTo>
                    <a:pt x="84" y="250"/>
                    <a:pt x="84" y="250"/>
                    <a:pt x="84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3" y="250"/>
                    <a:pt x="53" y="250"/>
                    <a:pt x="53" y="250"/>
                  </a:cubicBezTo>
                  <a:cubicBezTo>
                    <a:pt x="59" y="250"/>
                    <a:pt x="65" y="249"/>
                    <a:pt x="65" y="249"/>
                  </a:cubicBezTo>
                  <a:cubicBezTo>
                    <a:pt x="66" y="248"/>
                    <a:pt x="66" y="223"/>
                    <a:pt x="65" y="222"/>
                  </a:cubicBezTo>
                  <a:cubicBezTo>
                    <a:pt x="64" y="222"/>
                    <a:pt x="53" y="222"/>
                    <a:pt x="53" y="222"/>
                  </a:cubicBezTo>
                  <a:cubicBezTo>
                    <a:pt x="53" y="222"/>
                    <a:pt x="53" y="221"/>
                    <a:pt x="52" y="220"/>
                  </a:cubicBezTo>
                  <a:lnTo>
                    <a:pt x="85" y="217"/>
                  </a:lnTo>
                  <a:close/>
                  <a:moveTo>
                    <a:pt x="23" y="252"/>
                  </a:moveTo>
                  <a:cubicBezTo>
                    <a:pt x="30" y="251"/>
                    <a:pt x="36" y="251"/>
                    <a:pt x="36" y="251"/>
                  </a:cubicBezTo>
                  <a:cubicBezTo>
                    <a:pt x="36" y="251"/>
                    <a:pt x="42" y="251"/>
                    <a:pt x="49" y="250"/>
                  </a:cubicBezTo>
                  <a:cubicBezTo>
                    <a:pt x="49" y="253"/>
                    <a:pt x="49" y="253"/>
                    <a:pt x="49" y="253"/>
                  </a:cubicBezTo>
                  <a:cubicBezTo>
                    <a:pt x="23" y="255"/>
                    <a:pt x="23" y="255"/>
                    <a:pt x="23" y="255"/>
                  </a:cubicBezTo>
                  <a:cubicBezTo>
                    <a:pt x="23" y="254"/>
                    <a:pt x="23" y="253"/>
                    <a:pt x="23" y="252"/>
                  </a:cubicBezTo>
                  <a:close/>
                  <a:moveTo>
                    <a:pt x="24" y="272"/>
                  </a:moveTo>
                  <a:cubicBezTo>
                    <a:pt x="24" y="268"/>
                    <a:pt x="24" y="265"/>
                    <a:pt x="24" y="261"/>
                  </a:cubicBezTo>
                  <a:cubicBezTo>
                    <a:pt x="49" y="259"/>
                    <a:pt x="49" y="259"/>
                    <a:pt x="49" y="259"/>
                  </a:cubicBezTo>
                  <a:cubicBezTo>
                    <a:pt x="50" y="326"/>
                    <a:pt x="50" y="326"/>
                    <a:pt x="50" y="326"/>
                  </a:cubicBezTo>
                  <a:cubicBezTo>
                    <a:pt x="25" y="326"/>
                    <a:pt x="25" y="326"/>
                    <a:pt x="25" y="326"/>
                  </a:cubicBezTo>
                  <a:cubicBezTo>
                    <a:pt x="25" y="306"/>
                    <a:pt x="24" y="287"/>
                    <a:pt x="24" y="272"/>
                  </a:cubicBezTo>
                  <a:close/>
                  <a:moveTo>
                    <a:pt x="26" y="356"/>
                  </a:moveTo>
                  <a:cubicBezTo>
                    <a:pt x="26" y="348"/>
                    <a:pt x="26" y="340"/>
                    <a:pt x="25" y="333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1" y="442"/>
                    <a:pt x="51" y="442"/>
                    <a:pt x="51" y="442"/>
                  </a:cubicBezTo>
                  <a:cubicBezTo>
                    <a:pt x="28" y="441"/>
                    <a:pt x="28" y="441"/>
                    <a:pt x="28" y="441"/>
                  </a:cubicBezTo>
                  <a:cubicBezTo>
                    <a:pt x="28" y="413"/>
                    <a:pt x="27" y="384"/>
                    <a:pt x="26" y="356"/>
                  </a:cubicBezTo>
                  <a:close/>
                  <a:moveTo>
                    <a:pt x="32" y="533"/>
                  </a:moveTo>
                  <a:cubicBezTo>
                    <a:pt x="31" y="513"/>
                    <a:pt x="30" y="482"/>
                    <a:pt x="29" y="448"/>
                  </a:cubicBezTo>
                  <a:cubicBezTo>
                    <a:pt x="51" y="449"/>
                    <a:pt x="51" y="449"/>
                    <a:pt x="51" y="449"/>
                  </a:cubicBezTo>
                  <a:cubicBezTo>
                    <a:pt x="51" y="537"/>
                    <a:pt x="51" y="537"/>
                    <a:pt x="51" y="537"/>
                  </a:cubicBezTo>
                  <a:cubicBezTo>
                    <a:pt x="32" y="534"/>
                    <a:pt x="32" y="534"/>
                    <a:pt x="32" y="534"/>
                  </a:cubicBezTo>
                  <a:cubicBezTo>
                    <a:pt x="32" y="534"/>
                    <a:pt x="32" y="534"/>
                    <a:pt x="32" y="533"/>
                  </a:cubicBezTo>
                  <a:close/>
                  <a:moveTo>
                    <a:pt x="49" y="560"/>
                  </a:moveTo>
                  <a:cubicBezTo>
                    <a:pt x="44" y="559"/>
                    <a:pt x="40" y="558"/>
                    <a:pt x="37" y="558"/>
                  </a:cubicBezTo>
                  <a:cubicBezTo>
                    <a:pt x="36" y="557"/>
                    <a:pt x="34" y="557"/>
                    <a:pt x="34" y="557"/>
                  </a:cubicBezTo>
                  <a:cubicBezTo>
                    <a:pt x="34" y="557"/>
                    <a:pt x="33" y="557"/>
                    <a:pt x="33" y="557"/>
                  </a:cubicBezTo>
                  <a:cubicBezTo>
                    <a:pt x="33" y="557"/>
                    <a:pt x="33" y="556"/>
                    <a:pt x="33" y="555"/>
                  </a:cubicBezTo>
                  <a:cubicBezTo>
                    <a:pt x="33" y="553"/>
                    <a:pt x="32" y="548"/>
                    <a:pt x="32" y="541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1" y="560"/>
                    <a:pt x="51" y="560"/>
                    <a:pt x="51" y="560"/>
                  </a:cubicBezTo>
                  <a:cubicBezTo>
                    <a:pt x="51" y="560"/>
                    <a:pt x="50" y="560"/>
                    <a:pt x="49" y="560"/>
                  </a:cubicBezTo>
                  <a:close/>
                  <a:moveTo>
                    <a:pt x="55" y="560"/>
                  </a:moveTo>
                  <a:cubicBezTo>
                    <a:pt x="55" y="544"/>
                    <a:pt x="55" y="544"/>
                    <a:pt x="55" y="544"/>
                  </a:cubicBezTo>
                  <a:cubicBezTo>
                    <a:pt x="75" y="546"/>
                    <a:pt x="75" y="546"/>
                    <a:pt x="75" y="546"/>
                  </a:cubicBezTo>
                  <a:cubicBezTo>
                    <a:pt x="74" y="563"/>
                    <a:pt x="74" y="563"/>
                    <a:pt x="74" y="563"/>
                  </a:cubicBezTo>
                  <a:cubicBezTo>
                    <a:pt x="67" y="562"/>
                    <a:pt x="60" y="561"/>
                    <a:pt x="55" y="560"/>
                  </a:cubicBezTo>
                  <a:close/>
                  <a:moveTo>
                    <a:pt x="78" y="564"/>
                  </a:moveTo>
                  <a:cubicBezTo>
                    <a:pt x="78" y="547"/>
                    <a:pt x="78" y="547"/>
                    <a:pt x="78" y="547"/>
                  </a:cubicBezTo>
                  <a:cubicBezTo>
                    <a:pt x="98" y="549"/>
                    <a:pt x="98" y="549"/>
                    <a:pt x="98" y="549"/>
                  </a:cubicBezTo>
                  <a:cubicBezTo>
                    <a:pt x="97" y="566"/>
                    <a:pt x="97" y="566"/>
                    <a:pt x="97" y="566"/>
                  </a:cubicBezTo>
                  <a:cubicBezTo>
                    <a:pt x="96" y="566"/>
                    <a:pt x="95" y="566"/>
                    <a:pt x="93" y="566"/>
                  </a:cubicBezTo>
                  <a:cubicBezTo>
                    <a:pt x="88" y="565"/>
                    <a:pt x="83" y="564"/>
                    <a:pt x="78" y="564"/>
                  </a:cubicBezTo>
                  <a:close/>
                  <a:moveTo>
                    <a:pt x="102" y="549"/>
                  </a:moveTo>
                  <a:cubicBezTo>
                    <a:pt x="124" y="552"/>
                    <a:pt x="124" y="552"/>
                    <a:pt x="124" y="552"/>
                  </a:cubicBezTo>
                  <a:cubicBezTo>
                    <a:pt x="123" y="570"/>
                    <a:pt x="123" y="570"/>
                    <a:pt x="123" y="570"/>
                  </a:cubicBezTo>
                  <a:cubicBezTo>
                    <a:pt x="115" y="569"/>
                    <a:pt x="108" y="568"/>
                    <a:pt x="101" y="567"/>
                  </a:cubicBezTo>
                  <a:lnTo>
                    <a:pt x="102" y="549"/>
                  </a:lnTo>
                  <a:close/>
                  <a:moveTo>
                    <a:pt x="127" y="552"/>
                  </a:moveTo>
                  <a:cubicBezTo>
                    <a:pt x="148" y="555"/>
                    <a:pt x="148" y="555"/>
                    <a:pt x="148" y="555"/>
                  </a:cubicBezTo>
                  <a:cubicBezTo>
                    <a:pt x="147" y="573"/>
                    <a:pt x="147" y="573"/>
                    <a:pt x="147" y="573"/>
                  </a:cubicBezTo>
                  <a:cubicBezTo>
                    <a:pt x="140" y="572"/>
                    <a:pt x="133" y="571"/>
                    <a:pt x="126" y="570"/>
                  </a:cubicBezTo>
                  <a:lnTo>
                    <a:pt x="127" y="552"/>
                  </a:lnTo>
                  <a:close/>
                  <a:moveTo>
                    <a:pt x="152" y="555"/>
                  </a:moveTo>
                  <a:cubicBezTo>
                    <a:pt x="173" y="558"/>
                    <a:pt x="173" y="558"/>
                    <a:pt x="173" y="558"/>
                  </a:cubicBezTo>
                  <a:cubicBezTo>
                    <a:pt x="171" y="576"/>
                    <a:pt x="171" y="576"/>
                    <a:pt x="171" y="576"/>
                  </a:cubicBezTo>
                  <a:cubicBezTo>
                    <a:pt x="164" y="575"/>
                    <a:pt x="157" y="574"/>
                    <a:pt x="150" y="573"/>
                  </a:cubicBezTo>
                  <a:lnTo>
                    <a:pt x="152" y="555"/>
                  </a:lnTo>
                  <a:close/>
                  <a:moveTo>
                    <a:pt x="176" y="558"/>
                  </a:moveTo>
                  <a:cubicBezTo>
                    <a:pt x="197" y="561"/>
                    <a:pt x="197" y="561"/>
                    <a:pt x="197" y="561"/>
                  </a:cubicBezTo>
                  <a:cubicBezTo>
                    <a:pt x="195" y="579"/>
                    <a:pt x="195" y="579"/>
                    <a:pt x="195" y="579"/>
                  </a:cubicBezTo>
                  <a:cubicBezTo>
                    <a:pt x="188" y="578"/>
                    <a:pt x="181" y="578"/>
                    <a:pt x="174" y="577"/>
                  </a:cubicBezTo>
                  <a:lnTo>
                    <a:pt x="176" y="558"/>
                  </a:lnTo>
                  <a:close/>
                  <a:moveTo>
                    <a:pt x="200" y="561"/>
                  </a:moveTo>
                  <a:cubicBezTo>
                    <a:pt x="222" y="564"/>
                    <a:pt x="222" y="564"/>
                    <a:pt x="222" y="564"/>
                  </a:cubicBezTo>
                  <a:cubicBezTo>
                    <a:pt x="219" y="582"/>
                    <a:pt x="219" y="582"/>
                    <a:pt x="219" y="582"/>
                  </a:cubicBezTo>
                  <a:cubicBezTo>
                    <a:pt x="212" y="582"/>
                    <a:pt x="205" y="581"/>
                    <a:pt x="198" y="580"/>
                  </a:cubicBezTo>
                  <a:lnTo>
                    <a:pt x="200" y="561"/>
                  </a:lnTo>
                  <a:close/>
                  <a:moveTo>
                    <a:pt x="222" y="583"/>
                  </a:moveTo>
                  <a:cubicBezTo>
                    <a:pt x="225" y="564"/>
                    <a:pt x="225" y="564"/>
                    <a:pt x="225" y="564"/>
                  </a:cubicBezTo>
                  <a:cubicBezTo>
                    <a:pt x="247" y="567"/>
                    <a:pt x="247" y="567"/>
                    <a:pt x="247" y="567"/>
                  </a:cubicBezTo>
                  <a:cubicBezTo>
                    <a:pt x="245" y="586"/>
                    <a:pt x="245" y="586"/>
                    <a:pt x="245" y="586"/>
                  </a:cubicBezTo>
                  <a:cubicBezTo>
                    <a:pt x="239" y="585"/>
                    <a:pt x="234" y="584"/>
                    <a:pt x="229" y="584"/>
                  </a:cubicBezTo>
                  <a:cubicBezTo>
                    <a:pt x="227" y="583"/>
                    <a:pt x="225" y="583"/>
                    <a:pt x="222" y="583"/>
                  </a:cubicBezTo>
                  <a:close/>
                  <a:moveTo>
                    <a:pt x="250" y="567"/>
                  </a:moveTo>
                  <a:cubicBezTo>
                    <a:pt x="273" y="570"/>
                    <a:pt x="273" y="570"/>
                    <a:pt x="273" y="570"/>
                  </a:cubicBezTo>
                  <a:cubicBezTo>
                    <a:pt x="270" y="589"/>
                    <a:pt x="270" y="589"/>
                    <a:pt x="270" y="589"/>
                  </a:cubicBezTo>
                  <a:cubicBezTo>
                    <a:pt x="262" y="588"/>
                    <a:pt x="255" y="587"/>
                    <a:pt x="248" y="586"/>
                  </a:cubicBezTo>
                  <a:lnTo>
                    <a:pt x="250" y="567"/>
                  </a:lnTo>
                  <a:close/>
                  <a:moveTo>
                    <a:pt x="276" y="570"/>
                  </a:moveTo>
                  <a:cubicBezTo>
                    <a:pt x="296" y="573"/>
                    <a:pt x="296" y="573"/>
                    <a:pt x="296" y="573"/>
                  </a:cubicBezTo>
                  <a:cubicBezTo>
                    <a:pt x="293" y="592"/>
                    <a:pt x="293" y="592"/>
                    <a:pt x="293" y="592"/>
                  </a:cubicBezTo>
                  <a:cubicBezTo>
                    <a:pt x="286" y="591"/>
                    <a:pt x="279" y="590"/>
                    <a:pt x="273" y="589"/>
                  </a:cubicBezTo>
                  <a:lnTo>
                    <a:pt x="276" y="570"/>
                  </a:lnTo>
                  <a:close/>
                  <a:moveTo>
                    <a:pt x="299" y="573"/>
                  </a:moveTo>
                  <a:cubicBezTo>
                    <a:pt x="321" y="576"/>
                    <a:pt x="321" y="576"/>
                    <a:pt x="321" y="576"/>
                  </a:cubicBezTo>
                  <a:cubicBezTo>
                    <a:pt x="318" y="595"/>
                    <a:pt x="318" y="595"/>
                    <a:pt x="318" y="595"/>
                  </a:cubicBezTo>
                  <a:cubicBezTo>
                    <a:pt x="311" y="594"/>
                    <a:pt x="303" y="593"/>
                    <a:pt x="296" y="592"/>
                  </a:cubicBezTo>
                  <a:lnTo>
                    <a:pt x="299" y="573"/>
                  </a:lnTo>
                  <a:close/>
                  <a:moveTo>
                    <a:pt x="325" y="576"/>
                  </a:moveTo>
                  <a:cubicBezTo>
                    <a:pt x="347" y="579"/>
                    <a:pt x="347" y="579"/>
                    <a:pt x="347" y="579"/>
                  </a:cubicBezTo>
                  <a:cubicBezTo>
                    <a:pt x="343" y="598"/>
                    <a:pt x="343" y="598"/>
                    <a:pt x="343" y="598"/>
                  </a:cubicBezTo>
                  <a:cubicBezTo>
                    <a:pt x="336" y="598"/>
                    <a:pt x="329" y="597"/>
                    <a:pt x="321" y="596"/>
                  </a:cubicBezTo>
                  <a:lnTo>
                    <a:pt x="325" y="576"/>
                  </a:lnTo>
                  <a:close/>
                  <a:moveTo>
                    <a:pt x="350" y="579"/>
                  </a:moveTo>
                  <a:cubicBezTo>
                    <a:pt x="371" y="582"/>
                    <a:pt x="371" y="582"/>
                    <a:pt x="371" y="582"/>
                  </a:cubicBezTo>
                  <a:cubicBezTo>
                    <a:pt x="367" y="602"/>
                    <a:pt x="367" y="602"/>
                    <a:pt x="367" y="602"/>
                  </a:cubicBezTo>
                  <a:cubicBezTo>
                    <a:pt x="360" y="601"/>
                    <a:pt x="353" y="600"/>
                    <a:pt x="346" y="599"/>
                  </a:cubicBezTo>
                  <a:lnTo>
                    <a:pt x="350" y="579"/>
                  </a:lnTo>
                  <a:close/>
                  <a:moveTo>
                    <a:pt x="375" y="582"/>
                  </a:moveTo>
                  <a:cubicBezTo>
                    <a:pt x="397" y="585"/>
                    <a:pt x="397" y="585"/>
                    <a:pt x="397" y="585"/>
                  </a:cubicBezTo>
                  <a:cubicBezTo>
                    <a:pt x="392" y="605"/>
                    <a:pt x="392" y="605"/>
                    <a:pt x="392" y="605"/>
                  </a:cubicBezTo>
                  <a:cubicBezTo>
                    <a:pt x="385" y="604"/>
                    <a:pt x="378" y="603"/>
                    <a:pt x="370" y="602"/>
                  </a:cubicBezTo>
                  <a:lnTo>
                    <a:pt x="375" y="582"/>
                  </a:lnTo>
                  <a:close/>
                  <a:moveTo>
                    <a:pt x="400" y="585"/>
                  </a:moveTo>
                  <a:cubicBezTo>
                    <a:pt x="422" y="588"/>
                    <a:pt x="422" y="588"/>
                    <a:pt x="422" y="588"/>
                  </a:cubicBezTo>
                  <a:cubicBezTo>
                    <a:pt x="418" y="608"/>
                    <a:pt x="418" y="608"/>
                    <a:pt x="418" y="608"/>
                  </a:cubicBezTo>
                  <a:cubicBezTo>
                    <a:pt x="411" y="607"/>
                    <a:pt x="404" y="606"/>
                    <a:pt x="396" y="605"/>
                  </a:cubicBezTo>
                  <a:lnTo>
                    <a:pt x="400" y="585"/>
                  </a:lnTo>
                  <a:close/>
                  <a:moveTo>
                    <a:pt x="441" y="611"/>
                  </a:moveTo>
                  <a:cubicBezTo>
                    <a:pt x="435" y="610"/>
                    <a:pt x="428" y="609"/>
                    <a:pt x="421" y="608"/>
                  </a:cubicBezTo>
                  <a:cubicBezTo>
                    <a:pt x="426" y="588"/>
                    <a:pt x="426" y="588"/>
                    <a:pt x="426" y="588"/>
                  </a:cubicBezTo>
                  <a:cubicBezTo>
                    <a:pt x="446" y="591"/>
                    <a:pt x="446" y="591"/>
                    <a:pt x="446" y="591"/>
                  </a:cubicBezTo>
                  <a:cubicBezTo>
                    <a:pt x="445" y="593"/>
                    <a:pt x="445" y="593"/>
                    <a:pt x="445" y="593"/>
                  </a:cubicBezTo>
                  <a:cubicBezTo>
                    <a:pt x="441" y="593"/>
                    <a:pt x="438" y="593"/>
                    <a:pt x="438" y="593"/>
                  </a:cubicBezTo>
                  <a:cubicBezTo>
                    <a:pt x="437" y="593"/>
                    <a:pt x="440" y="597"/>
                    <a:pt x="443" y="602"/>
                  </a:cubicBezTo>
                  <a:lnTo>
                    <a:pt x="441" y="611"/>
                  </a:lnTo>
                  <a:close/>
                  <a:moveTo>
                    <a:pt x="444" y="611"/>
                  </a:moveTo>
                  <a:cubicBezTo>
                    <a:pt x="446" y="605"/>
                    <a:pt x="446" y="605"/>
                    <a:pt x="446" y="605"/>
                  </a:cubicBezTo>
                  <a:cubicBezTo>
                    <a:pt x="447" y="608"/>
                    <a:pt x="449" y="610"/>
                    <a:pt x="451" y="612"/>
                  </a:cubicBezTo>
                  <a:cubicBezTo>
                    <a:pt x="449" y="612"/>
                    <a:pt x="447" y="612"/>
                    <a:pt x="444" y="611"/>
                  </a:cubicBezTo>
                  <a:close/>
                  <a:moveTo>
                    <a:pt x="670" y="618"/>
                  </a:moveTo>
                  <a:cubicBezTo>
                    <a:pt x="680" y="619"/>
                    <a:pt x="680" y="619"/>
                    <a:pt x="680" y="619"/>
                  </a:cubicBezTo>
                  <a:cubicBezTo>
                    <a:pt x="680" y="620"/>
                    <a:pt x="680" y="620"/>
                    <a:pt x="680" y="620"/>
                  </a:cubicBezTo>
                  <a:cubicBezTo>
                    <a:pt x="677" y="620"/>
                    <a:pt x="673" y="620"/>
                    <a:pt x="670" y="619"/>
                  </a:cubicBezTo>
                  <a:lnTo>
                    <a:pt x="670" y="618"/>
                  </a:lnTo>
                  <a:close/>
                  <a:moveTo>
                    <a:pt x="695" y="622"/>
                  </a:moveTo>
                  <a:cubicBezTo>
                    <a:pt x="694" y="622"/>
                    <a:pt x="691" y="622"/>
                    <a:pt x="688" y="621"/>
                  </a:cubicBezTo>
                  <a:cubicBezTo>
                    <a:pt x="689" y="620"/>
                    <a:pt x="689" y="620"/>
                    <a:pt x="689" y="620"/>
                  </a:cubicBezTo>
                  <a:cubicBezTo>
                    <a:pt x="696" y="621"/>
                    <a:pt x="696" y="621"/>
                    <a:pt x="696" y="621"/>
                  </a:cubicBezTo>
                  <a:lnTo>
                    <a:pt x="695" y="622"/>
                  </a:lnTo>
                  <a:close/>
                  <a:moveTo>
                    <a:pt x="698" y="614"/>
                  </a:moveTo>
                  <a:cubicBezTo>
                    <a:pt x="691" y="613"/>
                    <a:pt x="691" y="613"/>
                    <a:pt x="691" y="613"/>
                  </a:cubicBezTo>
                  <a:cubicBezTo>
                    <a:pt x="733" y="494"/>
                    <a:pt x="733" y="494"/>
                    <a:pt x="733" y="494"/>
                  </a:cubicBezTo>
                  <a:cubicBezTo>
                    <a:pt x="739" y="494"/>
                    <a:pt x="739" y="494"/>
                    <a:pt x="739" y="494"/>
                  </a:cubicBezTo>
                  <a:lnTo>
                    <a:pt x="698" y="614"/>
                  </a:lnTo>
                  <a:close/>
                  <a:moveTo>
                    <a:pt x="741" y="488"/>
                  </a:moveTo>
                  <a:cubicBezTo>
                    <a:pt x="736" y="487"/>
                    <a:pt x="736" y="487"/>
                    <a:pt x="736" y="487"/>
                  </a:cubicBezTo>
                  <a:cubicBezTo>
                    <a:pt x="790" y="335"/>
                    <a:pt x="790" y="335"/>
                    <a:pt x="790" y="335"/>
                  </a:cubicBezTo>
                  <a:cubicBezTo>
                    <a:pt x="793" y="335"/>
                    <a:pt x="793" y="335"/>
                    <a:pt x="793" y="335"/>
                  </a:cubicBezTo>
                  <a:lnTo>
                    <a:pt x="741" y="488"/>
                  </a:lnTo>
                  <a:close/>
                  <a:moveTo>
                    <a:pt x="795" y="328"/>
                  </a:moveTo>
                  <a:cubicBezTo>
                    <a:pt x="792" y="328"/>
                    <a:pt x="792" y="328"/>
                    <a:pt x="792" y="328"/>
                  </a:cubicBezTo>
                  <a:cubicBezTo>
                    <a:pt x="839" y="199"/>
                    <a:pt x="839" y="199"/>
                    <a:pt x="839" y="199"/>
                  </a:cubicBezTo>
                  <a:cubicBezTo>
                    <a:pt x="839" y="199"/>
                    <a:pt x="839" y="199"/>
                    <a:pt x="839" y="199"/>
                  </a:cubicBezTo>
                  <a:lnTo>
                    <a:pt x="795" y="328"/>
                  </a:lnTo>
                  <a:close/>
                  <a:moveTo>
                    <a:pt x="878" y="197"/>
                  </a:moveTo>
                  <a:cubicBezTo>
                    <a:pt x="878" y="197"/>
                    <a:pt x="877" y="198"/>
                    <a:pt x="877" y="199"/>
                  </a:cubicBezTo>
                  <a:cubicBezTo>
                    <a:pt x="877" y="199"/>
                    <a:pt x="877" y="199"/>
                    <a:pt x="877" y="199"/>
                  </a:cubicBezTo>
                  <a:cubicBezTo>
                    <a:pt x="877" y="199"/>
                    <a:pt x="876" y="200"/>
                    <a:pt x="876" y="200"/>
                  </a:cubicBezTo>
                  <a:cubicBezTo>
                    <a:pt x="874" y="201"/>
                    <a:pt x="872" y="202"/>
                    <a:pt x="869" y="203"/>
                  </a:cubicBezTo>
                  <a:cubicBezTo>
                    <a:pt x="865" y="205"/>
                    <a:pt x="861" y="207"/>
                    <a:pt x="857" y="208"/>
                  </a:cubicBezTo>
                  <a:cubicBezTo>
                    <a:pt x="855" y="209"/>
                    <a:pt x="853" y="209"/>
                    <a:pt x="852" y="209"/>
                  </a:cubicBezTo>
                  <a:cubicBezTo>
                    <a:pt x="851" y="210"/>
                    <a:pt x="851" y="210"/>
                    <a:pt x="851" y="210"/>
                  </a:cubicBezTo>
                  <a:cubicBezTo>
                    <a:pt x="851" y="210"/>
                    <a:pt x="850" y="210"/>
                    <a:pt x="850" y="210"/>
                  </a:cubicBezTo>
                  <a:cubicBezTo>
                    <a:pt x="850" y="210"/>
                    <a:pt x="849" y="210"/>
                    <a:pt x="849" y="209"/>
                  </a:cubicBezTo>
                  <a:cubicBezTo>
                    <a:pt x="848" y="209"/>
                    <a:pt x="847" y="209"/>
                    <a:pt x="846" y="209"/>
                  </a:cubicBezTo>
                  <a:cubicBezTo>
                    <a:pt x="850" y="198"/>
                    <a:pt x="850" y="198"/>
                    <a:pt x="850" y="198"/>
                  </a:cubicBezTo>
                  <a:cubicBezTo>
                    <a:pt x="878" y="196"/>
                    <a:pt x="878" y="196"/>
                    <a:pt x="878" y="196"/>
                  </a:cubicBezTo>
                  <a:cubicBezTo>
                    <a:pt x="878" y="196"/>
                    <a:pt x="878" y="196"/>
                    <a:pt x="878" y="197"/>
                  </a:cubicBezTo>
                  <a:close/>
                  <a:moveTo>
                    <a:pt x="886" y="168"/>
                  </a:moveTo>
                  <a:cubicBezTo>
                    <a:pt x="883" y="176"/>
                    <a:pt x="881" y="183"/>
                    <a:pt x="880" y="189"/>
                  </a:cubicBezTo>
                  <a:cubicBezTo>
                    <a:pt x="852" y="191"/>
                    <a:pt x="852" y="191"/>
                    <a:pt x="852" y="191"/>
                  </a:cubicBezTo>
                  <a:cubicBezTo>
                    <a:pt x="867" y="146"/>
                    <a:pt x="867" y="146"/>
                    <a:pt x="867" y="146"/>
                  </a:cubicBezTo>
                  <a:cubicBezTo>
                    <a:pt x="892" y="143"/>
                    <a:pt x="892" y="143"/>
                    <a:pt x="892" y="143"/>
                  </a:cubicBezTo>
                  <a:cubicBezTo>
                    <a:pt x="890" y="152"/>
                    <a:pt x="888" y="160"/>
                    <a:pt x="886" y="168"/>
                  </a:cubicBezTo>
                  <a:close/>
                  <a:moveTo>
                    <a:pt x="931" y="70"/>
                  </a:moveTo>
                  <a:cubicBezTo>
                    <a:pt x="926" y="73"/>
                    <a:pt x="921" y="77"/>
                    <a:pt x="917" y="79"/>
                  </a:cubicBezTo>
                  <a:cubicBezTo>
                    <a:pt x="915" y="81"/>
                    <a:pt x="914" y="82"/>
                    <a:pt x="913" y="83"/>
                  </a:cubicBezTo>
                  <a:cubicBezTo>
                    <a:pt x="912" y="84"/>
                    <a:pt x="911" y="84"/>
                    <a:pt x="911" y="84"/>
                  </a:cubicBezTo>
                  <a:cubicBezTo>
                    <a:pt x="911" y="84"/>
                    <a:pt x="911" y="85"/>
                    <a:pt x="911" y="85"/>
                  </a:cubicBezTo>
                  <a:cubicBezTo>
                    <a:pt x="869" y="90"/>
                    <a:pt x="869" y="90"/>
                    <a:pt x="869" y="90"/>
                  </a:cubicBezTo>
                  <a:cubicBezTo>
                    <a:pt x="870" y="87"/>
                    <a:pt x="871" y="85"/>
                    <a:pt x="872" y="83"/>
                  </a:cubicBezTo>
                  <a:cubicBezTo>
                    <a:pt x="873" y="81"/>
                    <a:pt x="874" y="80"/>
                    <a:pt x="874" y="79"/>
                  </a:cubicBezTo>
                  <a:cubicBezTo>
                    <a:pt x="874" y="79"/>
                    <a:pt x="874" y="79"/>
                    <a:pt x="874" y="78"/>
                  </a:cubicBezTo>
                  <a:cubicBezTo>
                    <a:pt x="875" y="78"/>
                    <a:pt x="875" y="78"/>
                    <a:pt x="875" y="78"/>
                  </a:cubicBezTo>
                  <a:cubicBezTo>
                    <a:pt x="876" y="77"/>
                    <a:pt x="877" y="76"/>
                    <a:pt x="879" y="75"/>
                  </a:cubicBezTo>
                  <a:cubicBezTo>
                    <a:pt x="885" y="71"/>
                    <a:pt x="893" y="65"/>
                    <a:pt x="901" y="60"/>
                  </a:cubicBezTo>
                  <a:cubicBezTo>
                    <a:pt x="917" y="64"/>
                    <a:pt x="917" y="64"/>
                    <a:pt x="917" y="64"/>
                  </a:cubicBezTo>
                  <a:cubicBezTo>
                    <a:pt x="918" y="64"/>
                    <a:pt x="925" y="66"/>
                    <a:pt x="933" y="69"/>
                  </a:cubicBezTo>
                  <a:cubicBezTo>
                    <a:pt x="932" y="69"/>
                    <a:pt x="931" y="69"/>
                    <a:pt x="931" y="7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3" name="Text Placeholder 2"/>
          <p:cNvSpPr txBox="1"/>
          <p:nvPr/>
        </p:nvSpPr>
        <p:spPr>
          <a:xfrm>
            <a:off x="2031794" y="2299322"/>
            <a:ext cx="2123455" cy="276081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Attention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46881" y="2657130"/>
            <a:ext cx="2708369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2031794" y="4840476"/>
            <a:ext cx="2123455" cy="276081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Desire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46881" y="5198284"/>
            <a:ext cx="2708369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663155" y="2299322"/>
            <a:ext cx="2123455" cy="276081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Interest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48245" y="2657130"/>
            <a:ext cx="2654170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tinciduntar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8663155" y="4840476"/>
            <a:ext cx="2123455" cy="276081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Action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48245" y="5198284"/>
            <a:ext cx="2654170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tinciduntar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116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606179" y="2252477"/>
            <a:ext cx="1343053" cy="1344878"/>
            <a:chOff x="4367245" y="2135799"/>
            <a:chExt cx="1273483" cy="1275214"/>
          </a:xfrm>
        </p:grpSpPr>
        <p:grpSp>
          <p:nvGrpSpPr>
            <p:cNvPr id="76" name="Group 75"/>
            <p:cNvGrpSpPr/>
            <p:nvPr/>
          </p:nvGrpSpPr>
          <p:grpSpPr>
            <a:xfrm>
              <a:off x="4367245" y="2135799"/>
              <a:ext cx="1273483" cy="1275214"/>
              <a:chOff x="2720353" y="4348356"/>
              <a:chExt cx="1040836" cy="1042251"/>
            </a:xfrm>
          </p:grpSpPr>
          <p:sp>
            <p:nvSpPr>
              <p:cNvPr id="78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Oval 18"/>
              <p:cNvSpPr>
                <a:spLocks noChangeArrowheads="1"/>
              </p:cNvSpPr>
              <p:nvPr/>
            </p:nvSpPr>
            <p:spPr bwMode="auto">
              <a:xfrm>
                <a:off x="2846215" y="4473511"/>
                <a:ext cx="789112" cy="791941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4" name="Text Placeholder 1"/>
            <p:cNvSpPr txBox="1"/>
            <p:nvPr/>
          </p:nvSpPr>
          <p:spPr>
            <a:xfrm>
              <a:off x="4698550" y="2553668"/>
              <a:ext cx="673100" cy="456087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A</a:t>
              </a:r>
              <a:endParaRPr lang="en-GB" sz="506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49519" y="2252477"/>
            <a:ext cx="1343053" cy="1344878"/>
            <a:chOff x="6589200" y="2135799"/>
            <a:chExt cx="1273483" cy="1275214"/>
          </a:xfrm>
        </p:grpSpPr>
        <p:grpSp>
          <p:nvGrpSpPr>
            <p:cNvPr id="39" name="Group 38"/>
            <p:cNvGrpSpPr/>
            <p:nvPr/>
          </p:nvGrpSpPr>
          <p:grpSpPr>
            <a:xfrm>
              <a:off x="6589200" y="2135799"/>
              <a:ext cx="1273483" cy="1275214"/>
              <a:chOff x="2720353" y="4348356"/>
              <a:chExt cx="1040836" cy="1042251"/>
            </a:xfrm>
          </p:grpSpPr>
          <p:sp>
            <p:nvSpPr>
              <p:cNvPr id="45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Oval 18"/>
              <p:cNvSpPr>
                <a:spLocks noChangeArrowheads="1"/>
              </p:cNvSpPr>
              <p:nvPr/>
            </p:nvSpPr>
            <p:spPr bwMode="auto">
              <a:xfrm>
                <a:off x="2846215" y="4475632"/>
                <a:ext cx="789112" cy="791941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5" name="Text Placeholder 1"/>
            <p:cNvSpPr txBox="1"/>
            <p:nvPr/>
          </p:nvSpPr>
          <p:spPr>
            <a:xfrm>
              <a:off x="6938076" y="2563193"/>
              <a:ext cx="673100" cy="456087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I</a:t>
              </a:r>
              <a:endParaRPr lang="en-GB" sz="506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06179" y="4576466"/>
            <a:ext cx="1343053" cy="1344878"/>
            <a:chOff x="4367245" y="4339406"/>
            <a:chExt cx="1273483" cy="1275214"/>
          </a:xfrm>
        </p:grpSpPr>
        <p:grpSp>
          <p:nvGrpSpPr>
            <p:cNvPr id="84" name="Group 83"/>
            <p:cNvGrpSpPr/>
            <p:nvPr/>
          </p:nvGrpSpPr>
          <p:grpSpPr>
            <a:xfrm>
              <a:off x="4367245" y="4339406"/>
              <a:ext cx="1273483" cy="1275214"/>
              <a:chOff x="2720353" y="4348356"/>
              <a:chExt cx="1040836" cy="1042251"/>
            </a:xfrm>
          </p:grpSpPr>
          <p:sp>
            <p:nvSpPr>
              <p:cNvPr id="86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7" name="Oval 18"/>
              <p:cNvSpPr>
                <a:spLocks noChangeArrowheads="1"/>
              </p:cNvSpPr>
              <p:nvPr/>
            </p:nvSpPr>
            <p:spPr bwMode="auto">
              <a:xfrm>
                <a:off x="2846215" y="4475632"/>
                <a:ext cx="789112" cy="791941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6" name="Text Placeholder 1"/>
            <p:cNvSpPr txBox="1"/>
            <p:nvPr/>
          </p:nvSpPr>
          <p:spPr>
            <a:xfrm>
              <a:off x="4717600" y="4768019"/>
              <a:ext cx="673100" cy="456087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D</a:t>
              </a:r>
              <a:endParaRPr lang="en-GB" sz="506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948299" y="4576466"/>
            <a:ext cx="1343053" cy="1344878"/>
            <a:chOff x="6588043" y="4339406"/>
            <a:chExt cx="1273483" cy="1275214"/>
          </a:xfrm>
        </p:grpSpPr>
        <p:grpSp>
          <p:nvGrpSpPr>
            <p:cNvPr id="92" name="Group 91"/>
            <p:cNvGrpSpPr/>
            <p:nvPr/>
          </p:nvGrpSpPr>
          <p:grpSpPr>
            <a:xfrm>
              <a:off x="6588043" y="4339406"/>
              <a:ext cx="1273483" cy="1275214"/>
              <a:chOff x="2720353" y="4348356"/>
              <a:chExt cx="1040836" cy="1042251"/>
            </a:xfrm>
          </p:grpSpPr>
          <p:sp>
            <p:nvSpPr>
              <p:cNvPr id="94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5" name="Oval 18"/>
              <p:cNvSpPr>
                <a:spLocks noChangeArrowheads="1"/>
              </p:cNvSpPr>
              <p:nvPr/>
            </p:nvSpPr>
            <p:spPr bwMode="auto">
              <a:xfrm>
                <a:off x="2846215" y="4475632"/>
                <a:ext cx="789112" cy="791941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7" name="Text Placeholder 1"/>
            <p:cNvSpPr txBox="1"/>
            <p:nvPr/>
          </p:nvSpPr>
          <p:spPr>
            <a:xfrm>
              <a:off x="6944256" y="4768019"/>
              <a:ext cx="673100" cy="456087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A</a:t>
              </a:r>
              <a:endParaRPr lang="en-GB" sz="506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  <p:bldP spid="47" grpId="0"/>
      <p:bldP spid="49" grpId="0"/>
      <p:bldP spid="50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6678" y="4458068"/>
            <a:ext cx="924548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Product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0789" y="4458068"/>
            <a:ext cx="663963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Price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7328" y="4458068"/>
            <a:ext cx="67518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Place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52815" y="4458068"/>
            <a:ext cx="1161792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Promotion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232565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762719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35567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89849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803050" y="2502154"/>
            <a:ext cx="1618376" cy="1618373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08140" y="2502154"/>
            <a:ext cx="1618376" cy="1618373"/>
            <a:chOff x="3989825" y="2372543"/>
            <a:chExt cx="1534544" cy="1534542"/>
          </a:xfrm>
        </p:grpSpPr>
        <p:grpSp>
          <p:nvGrpSpPr>
            <p:cNvPr id="65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9028" y="2502154"/>
            <a:ext cx="1618376" cy="1618373"/>
            <a:chOff x="8930790" y="2372543"/>
            <a:chExt cx="1534544" cy="1534542"/>
          </a:xfrm>
        </p:grpSpPr>
        <p:grpSp>
          <p:nvGrpSpPr>
            <p:cNvPr id="44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33321" y="2461973"/>
            <a:ext cx="1618376" cy="1618373"/>
            <a:chOff x="1548381" y="2334443"/>
            <a:chExt cx="1534544" cy="1534542"/>
          </a:xfrm>
        </p:grpSpPr>
        <p:grpSp>
          <p:nvGrpSpPr>
            <p:cNvPr id="10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58" grpId="0"/>
      <p:bldP spid="59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 116"/>
          <p:cNvGrpSpPr/>
          <p:nvPr/>
        </p:nvGrpSpPr>
        <p:grpSpPr>
          <a:xfrm>
            <a:off x="9244830" y="2412777"/>
            <a:ext cx="2715036" cy="942199"/>
            <a:chOff x="8657822" y="2704651"/>
            <a:chExt cx="2574398" cy="893393"/>
          </a:xfrm>
        </p:grpSpPr>
        <p:sp>
          <p:nvSpPr>
            <p:cNvPr id="6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 Service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38504" y="3043924"/>
              <a:ext cx="2493716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952833" y="2412775"/>
            <a:ext cx="2706844" cy="942198"/>
            <a:chOff x="1319148" y="2220559"/>
            <a:chExt cx="2566630" cy="893393"/>
          </a:xfrm>
        </p:grpSpPr>
        <p:sp>
          <p:nvSpPr>
            <p:cNvPr id="75" name="Text Placeholder 2"/>
            <p:cNvSpPr txBox="1"/>
            <p:nvPr/>
          </p:nvSpPr>
          <p:spPr>
            <a:xfrm>
              <a:off x="1872318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Mission </a:t>
              </a:r>
              <a:r>
                <a:rPr lang="en-GB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Statment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319148" y="2559832"/>
              <a:ext cx="24995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8" name="Shape 4159"/>
          <p:cNvSpPr/>
          <p:nvPr/>
        </p:nvSpPr>
        <p:spPr>
          <a:xfrm rot="2218901">
            <a:off x="8223548" y="1833783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4" name="Shape 4159"/>
          <p:cNvSpPr/>
          <p:nvPr/>
        </p:nvSpPr>
        <p:spPr>
          <a:xfrm rot="20065798" flipV="1">
            <a:off x="8110120" y="5104602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916601" y="4953927"/>
            <a:ext cx="2712460" cy="942198"/>
            <a:chOff x="1313823" y="4952809"/>
            <a:chExt cx="2571955" cy="893393"/>
          </a:xfrm>
        </p:grpSpPr>
        <p:sp>
          <p:nvSpPr>
            <p:cNvPr id="115" name="Text Placeholder 2"/>
            <p:cNvSpPr txBox="1"/>
            <p:nvPr/>
          </p:nvSpPr>
          <p:spPr>
            <a:xfrm>
              <a:off x="1872318" y="495280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Time Management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313823" y="5292082"/>
              <a:ext cx="2504828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9244825" y="4953928"/>
            <a:ext cx="2886479" cy="942198"/>
            <a:chOff x="8657822" y="2704651"/>
            <a:chExt cx="2736960" cy="893393"/>
          </a:xfrm>
        </p:grpSpPr>
        <p:sp>
          <p:nvSpPr>
            <p:cNvPr id="11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Asessment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738503" y="3043924"/>
              <a:ext cx="265627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1" name="Shape 4159"/>
          <p:cNvSpPr/>
          <p:nvPr/>
        </p:nvSpPr>
        <p:spPr>
          <a:xfrm rot="19381099" flipH="1">
            <a:off x="3335005" y="1833783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2" name="Shape 4159"/>
          <p:cNvSpPr/>
          <p:nvPr/>
        </p:nvSpPr>
        <p:spPr>
          <a:xfrm rot="1534202" flipH="1" flipV="1">
            <a:off x="3432009" y="5104601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5965854" y="4178385"/>
            <a:ext cx="914127" cy="2491246"/>
          </a:xfrm>
          <a:custGeom>
            <a:avLst/>
            <a:gdLst>
              <a:gd name="T0" fmla="*/ 183 w 278"/>
              <a:gd name="T1" fmla="*/ 249 h 757"/>
              <a:gd name="T2" fmla="*/ 156 w 278"/>
              <a:gd name="T3" fmla="*/ 0 h 757"/>
              <a:gd name="T4" fmla="*/ 143 w 278"/>
              <a:gd name="T5" fmla="*/ 2 h 757"/>
              <a:gd name="T6" fmla="*/ 122 w 278"/>
              <a:gd name="T7" fmla="*/ 257 h 757"/>
              <a:gd name="T8" fmla="*/ 14 w 278"/>
              <a:gd name="T9" fmla="*/ 198 h 757"/>
              <a:gd name="T10" fmla="*/ 0 w 278"/>
              <a:gd name="T11" fmla="*/ 231 h 757"/>
              <a:gd name="T12" fmla="*/ 111 w 278"/>
              <a:gd name="T13" fmla="*/ 352 h 757"/>
              <a:gd name="T14" fmla="*/ 82 w 278"/>
              <a:gd name="T15" fmla="*/ 753 h 757"/>
              <a:gd name="T16" fmla="*/ 239 w 278"/>
              <a:gd name="T17" fmla="*/ 757 h 757"/>
              <a:gd name="T18" fmla="*/ 194 w 278"/>
              <a:gd name="T19" fmla="*/ 351 h 757"/>
              <a:gd name="T20" fmla="*/ 278 w 278"/>
              <a:gd name="T21" fmla="*/ 238 h 757"/>
              <a:gd name="T22" fmla="*/ 259 w 278"/>
              <a:gd name="T23" fmla="*/ 195 h 757"/>
              <a:gd name="T24" fmla="*/ 183 w 278"/>
              <a:gd name="T25" fmla="*/ 24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8" h="757">
                <a:moveTo>
                  <a:pt x="183" y="249"/>
                </a:moveTo>
                <a:cubicBezTo>
                  <a:pt x="183" y="249"/>
                  <a:pt x="178" y="167"/>
                  <a:pt x="156" y="0"/>
                </a:cubicBezTo>
                <a:cubicBezTo>
                  <a:pt x="152" y="1"/>
                  <a:pt x="148" y="2"/>
                  <a:pt x="143" y="2"/>
                </a:cubicBezTo>
                <a:cubicBezTo>
                  <a:pt x="136" y="75"/>
                  <a:pt x="124" y="201"/>
                  <a:pt x="122" y="257"/>
                </a:cubicBezTo>
                <a:cubicBezTo>
                  <a:pt x="121" y="263"/>
                  <a:pt x="85" y="221"/>
                  <a:pt x="14" y="198"/>
                </a:cubicBezTo>
                <a:cubicBezTo>
                  <a:pt x="10" y="209"/>
                  <a:pt x="5" y="220"/>
                  <a:pt x="0" y="231"/>
                </a:cubicBezTo>
                <a:cubicBezTo>
                  <a:pt x="46" y="263"/>
                  <a:pt x="98" y="308"/>
                  <a:pt x="111" y="352"/>
                </a:cubicBezTo>
                <a:cubicBezTo>
                  <a:pt x="111" y="352"/>
                  <a:pt x="110" y="624"/>
                  <a:pt x="82" y="753"/>
                </a:cubicBezTo>
                <a:cubicBezTo>
                  <a:pt x="82" y="753"/>
                  <a:pt x="179" y="727"/>
                  <a:pt x="239" y="757"/>
                </a:cubicBezTo>
                <a:cubicBezTo>
                  <a:pt x="203" y="698"/>
                  <a:pt x="194" y="351"/>
                  <a:pt x="194" y="351"/>
                </a:cubicBezTo>
                <a:cubicBezTo>
                  <a:pt x="207" y="304"/>
                  <a:pt x="241" y="266"/>
                  <a:pt x="278" y="238"/>
                </a:cubicBezTo>
                <a:cubicBezTo>
                  <a:pt x="271" y="224"/>
                  <a:pt x="264" y="209"/>
                  <a:pt x="259" y="195"/>
                </a:cubicBezTo>
                <a:cubicBezTo>
                  <a:pt x="231" y="206"/>
                  <a:pt x="203" y="223"/>
                  <a:pt x="183" y="2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037148" y="2067188"/>
            <a:ext cx="4818418" cy="3325010"/>
            <a:chOff x="3827689" y="1960108"/>
            <a:chExt cx="4568825" cy="3152775"/>
          </a:xfrm>
        </p:grpSpPr>
        <p:sp>
          <p:nvSpPr>
            <p:cNvPr id="31" name="Freeform 30"/>
            <p:cNvSpPr/>
            <p:nvPr/>
          </p:nvSpPr>
          <p:spPr bwMode="auto">
            <a:xfrm>
              <a:off x="5727927" y="1960108"/>
              <a:ext cx="736600" cy="1362075"/>
            </a:xfrm>
            <a:custGeom>
              <a:avLst/>
              <a:gdLst>
                <a:gd name="T0" fmla="*/ 123 w 236"/>
                <a:gd name="T1" fmla="*/ 0 h 436"/>
                <a:gd name="T2" fmla="*/ 6 w 236"/>
                <a:gd name="T3" fmla="*/ 218 h 436"/>
                <a:gd name="T4" fmla="*/ 0 w 236"/>
                <a:gd name="T5" fmla="*/ 219 h 436"/>
                <a:gd name="T6" fmla="*/ 105 w 236"/>
                <a:gd name="T7" fmla="*/ 5 h 436"/>
                <a:gd name="T8" fmla="*/ 105 w 236"/>
                <a:gd name="T9" fmla="*/ 432 h 436"/>
                <a:gd name="T10" fmla="*/ 116 w 236"/>
                <a:gd name="T11" fmla="*/ 436 h 436"/>
                <a:gd name="T12" fmla="*/ 236 w 236"/>
                <a:gd name="T13" fmla="*/ 218 h 436"/>
                <a:gd name="T14" fmla="*/ 123 w 236"/>
                <a:gd name="T1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436">
                  <a:moveTo>
                    <a:pt x="123" y="0"/>
                  </a:moveTo>
                  <a:cubicBezTo>
                    <a:pt x="123" y="0"/>
                    <a:pt x="6" y="98"/>
                    <a:pt x="6" y="218"/>
                  </a:cubicBezTo>
                  <a:cubicBezTo>
                    <a:pt x="6" y="219"/>
                    <a:pt x="0" y="219"/>
                    <a:pt x="0" y="219"/>
                  </a:cubicBezTo>
                  <a:cubicBezTo>
                    <a:pt x="0" y="113"/>
                    <a:pt x="85" y="25"/>
                    <a:pt x="105" y="5"/>
                  </a:cubicBezTo>
                  <a:cubicBezTo>
                    <a:pt x="105" y="432"/>
                    <a:pt x="105" y="432"/>
                    <a:pt x="105" y="432"/>
                  </a:cubicBezTo>
                  <a:cubicBezTo>
                    <a:pt x="121" y="435"/>
                    <a:pt x="116" y="436"/>
                    <a:pt x="116" y="436"/>
                  </a:cubicBezTo>
                  <a:cubicBezTo>
                    <a:pt x="116" y="436"/>
                    <a:pt x="236" y="339"/>
                    <a:pt x="236" y="218"/>
                  </a:cubicBezTo>
                  <a:cubicBezTo>
                    <a:pt x="236" y="98"/>
                    <a:pt x="123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7459889" y="4195308"/>
              <a:ext cx="936625" cy="693738"/>
            </a:xfrm>
            <a:custGeom>
              <a:avLst/>
              <a:gdLst>
                <a:gd name="T0" fmla="*/ 180 w 300"/>
                <a:gd name="T1" fmla="*/ 31 h 222"/>
                <a:gd name="T2" fmla="*/ 0 w 300"/>
                <a:gd name="T3" fmla="*/ 55 h 222"/>
                <a:gd name="T4" fmla="*/ 120 w 300"/>
                <a:gd name="T5" fmla="*/ 191 h 222"/>
                <a:gd name="T6" fmla="*/ 300 w 300"/>
                <a:gd name="T7" fmla="*/ 167 h 222"/>
                <a:gd name="T8" fmla="*/ 180 w 300"/>
                <a:gd name="T9" fmla="*/ 3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22">
                  <a:moveTo>
                    <a:pt x="180" y="31"/>
                  </a:moveTo>
                  <a:cubicBezTo>
                    <a:pt x="97" y="0"/>
                    <a:pt x="0" y="55"/>
                    <a:pt x="0" y="55"/>
                  </a:cubicBezTo>
                  <a:cubicBezTo>
                    <a:pt x="0" y="55"/>
                    <a:pt x="37" y="160"/>
                    <a:pt x="120" y="191"/>
                  </a:cubicBezTo>
                  <a:cubicBezTo>
                    <a:pt x="202" y="222"/>
                    <a:pt x="300" y="167"/>
                    <a:pt x="300" y="167"/>
                  </a:cubicBezTo>
                  <a:cubicBezTo>
                    <a:pt x="300" y="167"/>
                    <a:pt x="263" y="62"/>
                    <a:pt x="180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7472589" y="2682420"/>
              <a:ext cx="908050" cy="714375"/>
            </a:xfrm>
            <a:custGeom>
              <a:avLst/>
              <a:gdLst>
                <a:gd name="T0" fmla="*/ 181 w 291"/>
                <a:gd name="T1" fmla="*/ 192 h 229"/>
                <a:gd name="T2" fmla="*/ 291 w 291"/>
                <a:gd name="T3" fmla="*/ 48 h 229"/>
                <a:gd name="T4" fmla="*/ 110 w 291"/>
                <a:gd name="T5" fmla="*/ 36 h 229"/>
                <a:gd name="T6" fmla="*/ 0 w 291"/>
                <a:gd name="T7" fmla="*/ 180 h 229"/>
                <a:gd name="T8" fmla="*/ 181 w 291"/>
                <a:gd name="T9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29">
                  <a:moveTo>
                    <a:pt x="181" y="192"/>
                  </a:moveTo>
                  <a:cubicBezTo>
                    <a:pt x="261" y="156"/>
                    <a:pt x="291" y="48"/>
                    <a:pt x="291" y="48"/>
                  </a:cubicBezTo>
                  <a:cubicBezTo>
                    <a:pt x="291" y="48"/>
                    <a:pt x="191" y="0"/>
                    <a:pt x="110" y="36"/>
                  </a:cubicBezTo>
                  <a:cubicBezTo>
                    <a:pt x="30" y="73"/>
                    <a:pt x="0" y="180"/>
                    <a:pt x="0" y="180"/>
                  </a:cubicBezTo>
                  <a:cubicBezTo>
                    <a:pt x="0" y="180"/>
                    <a:pt x="100" y="229"/>
                    <a:pt x="18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6386739" y="4068308"/>
              <a:ext cx="1023938" cy="1044575"/>
            </a:xfrm>
            <a:custGeom>
              <a:avLst/>
              <a:gdLst>
                <a:gd name="T0" fmla="*/ 7 w 328"/>
                <a:gd name="T1" fmla="*/ 13 h 335"/>
                <a:gd name="T2" fmla="*/ 25 w 328"/>
                <a:gd name="T3" fmla="*/ 161 h 335"/>
                <a:gd name="T4" fmla="*/ 44 w 328"/>
                <a:gd name="T5" fmla="*/ 204 h 335"/>
                <a:gd name="T6" fmla="*/ 79 w 328"/>
                <a:gd name="T7" fmla="*/ 250 h 335"/>
                <a:gd name="T8" fmla="*/ 315 w 328"/>
                <a:gd name="T9" fmla="*/ 321 h 335"/>
                <a:gd name="T10" fmla="*/ 243 w 328"/>
                <a:gd name="T11" fmla="*/ 85 h 335"/>
                <a:gd name="T12" fmla="*/ 7 w 328"/>
                <a:gd name="T13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335">
                  <a:moveTo>
                    <a:pt x="7" y="13"/>
                  </a:moveTo>
                  <a:cubicBezTo>
                    <a:pt x="7" y="13"/>
                    <a:pt x="0" y="87"/>
                    <a:pt x="25" y="161"/>
                  </a:cubicBezTo>
                  <a:cubicBezTo>
                    <a:pt x="30" y="175"/>
                    <a:pt x="37" y="190"/>
                    <a:pt x="44" y="204"/>
                  </a:cubicBezTo>
                  <a:cubicBezTo>
                    <a:pt x="54" y="220"/>
                    <a:pt x="65" y="236"/>
                    <a:pt x="79" y="250"/>
                  </a:cubicBezTo>
                  <a:cubicBezTo>
                    <a:pt x="164" y="335"/>
                    <a:pt x="315" y="321"/>
                    <a:pt x="315" y="321"/>
                  </a:cubicBezTo>
                  <a:cubicBezTo>
                    <a:pt x="315" y="321"/>
                    <a:pt x="328" y="170"/>
                    <a:pt x="243" y="85"/>
                  </a:cubicBezTo>
                  <a:cubicBezTo>
                    <a:pt x="158" y="0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6386739" y="2463345"/>
              <a:ext cx="1044575" cy="1046163"/>
            </a:xfrm>
            <a:custGeom>
              <a:avLst/>
              <a:gdLst>
                <a:gd name="T0" fmla="*/ 13 w 335"/>
                <a:gd name="T1" fmla="*/ 321 h 335"/>
                <a:gd name="T2" fmla="*/ 250 w 335"/>
                <a:gd name="T3" fmla="*/ 249 h 335"/>
                <a:gd name="T4" fmla="*/ 322 w 335"/>
                <a:gd name="T5" fmla="*/ 13 h 335"/>
                <a:gd name="T6" fmla="*/ 85 w 335"/>
                <a:gd name="T7" fmla="*/ 85 h 335"/>
                <a:gd name="T8" fmla="*/ 13 w 335"/>
                <a:gd name="T9" fmla="*/ 321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13" y="321"/>
                  </a:moveTo>
                  <a:cubicBezTo>
                    <a:pt x="13" y="321"/>
                    <a:pt x="165" y="335"/>
                    <a:pt x="250" y="249"/>
                  </a:cubicBezTo>
                  <a:cubicBezTo>
                    <a:pt x="335" y="164"/>
                    <a:pt x="322" y="13"/>
                    <a:pt x="322" y="13"/>
                  </a:cubicBezTo>
                  <a:cubicBezTo>
                    <a:pt x="322" y="13"/>
                    <a:pt x="170" y="0"/>
                    <a:pt x="85" y="85"/>
                  </a:cubicBezTo>
                  <a:cubicBezTo>
                    <a:pt x="0" y="170"/>
                    <a:pt x="13" y="321"/>
                    <a:pt x="13" y="3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42"/>
            <p:cNvSpPr/>
            <p:nvPr/>
          </p:nvSpPr>
          <p:spPr bwMode="auto">
            <a:xfrm>
              <a:off x="5718402" y="1975983"/>
              <a:ext cx="338138" cy="1339850"/>
            </a:xfrm>
            <a:custGeom>
              <a:avLst/>
              <a:gdLst>
                <a:gd name="T0" fmla="*/ 3 w 108"/>
                <a:gd name="T1" fmla="*/ 214 h 429"/>
                <a:gd name="T2" fmla="*/ 0 w 108"/>
                <a:gd name="T3" fmla="*/ 214 h 429"/>
                <a:gd name="T4" fmla="*/ 108 w 108"/>
                <a:gd name="T5" fmla="*/ 429 h 429"/>
                <a:gd name="T6" fmla="*/ 108 w 108"/>
                <a:gd name="T7" fmla="*/ 427 h 429"/>
                <a:gd name="T8" fmla="*/ 108 w 108"/>
                <a:gd name="T9" fmla="*/ 0 h 429"/>
                <a:gd name="T10" fmla="*/ 3 w 108"/>
                <a:gd name="T11" fmla="*/ 21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9">
                  <a:moveTo>
                    <a:pt x="3" y="214"/>
                  </a:moveTo>
                  <a:cubicBezTo>
                    <a:pt x="3" y="214"/>
                    <a:pt x="0" y="214"/>
                    <a:pt x="0" y="214"/>
                  </a:cubicBezTo>
                  <a:cubicBezTo>
                    <a:pt x="0" y="321"/>
                    <a:pt x="88" y="409"/>
                    <a:pt x="108" y="429"/>
                  </a:cubicBezTo>
                  <a:cubicBezTo>
                    <a:pt x="108" y="427"/>
                    <a:pt x="108" y="427"/>
                    <a:pt x="108" y="42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20"/>
                    <a:pt x="3" y="108"/>
                    <a:pt x="3" y="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52"/>
            <p:cNvSpPr/>
            <p:nvPr/>
          </p:nvSpPr>
          <p:spPr bwMode="auto">
            <a:xfrm>
              <a:off x="3827689" y="2699883"/>
              <a:ext cx="936625" cy="693738"/>
            </a:xfrm>
            <a:custGeom>
              <a:avLst/>
              <a:gdLst>
                <a:gd name="T0" fmla="*/ 180 w 300"/>
                <a:gd name="T1" fmla="*/ 30 h 222"/>
                <a:gd name="T2" fmla="*/ 0 w 300"/>
                <a:gd name="T3" fmla="*/ 54 h 222"/>
                <a:gd name="T4" fmla="*/ 0 w 300"/>
                <a:gd name="T5" fmla="*/ 54 h 222"/>
                <a:gd name="T6" fmla="*/ 120 w 300"/>
                <a:gd name="T7" fmla="*/ 191 h 222"/>
                <a:gd name="T8" fmla="*/ 300 w 300"/>
                <a:gd name="T9" fmla="*/ 167 h 222"/>
                <a:gd name="T10" fmla="*/ 299 w 300"/>
                <a:gd name="T11" fmla="*/ 165 h 222"/>
                <a:gd name="T12" fmla="*/ 180 w 300"/>
                <a:gd name="T13" fmla="*/ 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222">
                  <a:moveTo>
                    <a:pt x="180" y="30"/>
                  </a:moveTo>
                  <a:cubicBezTo>
                    <a:pt x="99" y="0"/>
                    <a:pt x="5" y="51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37" y="160"/>
                    <a:pt x="120" y="191"/>
                  </a:cubicBezTo>
                  <a:cubicBezTo>
                    <a:pt x="203" y="222"/>
                    <a:pt x="300" y="167"/>
                    <a:pt x="300" y="167"/>
                  </a:cubicBezTo>
                  <a:cubicBezTo>
                    <a:pt x="300" y="167"/>
                    <a:pt x="299" y="166"/>
                    <a:pt x="299" y="165"/>
                  </a:cubicBezTo>
                  <a:cubicBezTo>
                    <a:pt x="294" y="153"/>
                    <a:pt x="257" y="59"/>
                    <a:pt x="180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53"/>
            <p:cNvSpPr/>
            <p:nvPr/>
          </p:nvSpPr>
          <p:spPr bwMode="auto">
            <a:xfrm>
              <a:off x="3840389" y="4201658"/>
              <a:ext cx="911225" cy="711200"/>
            </a:xfrm>
            <a:custGeom>
              <a:avLst/>
              <a:gdLst>
                <a:gd name="T0" fmla="*/ 111 w 292"/>
                <a:gd name="T1" fmla="*/ 35 h 228"/>
                <a:gd name="T2" fmla="*/ 1 w 292"/>
                <a:gd name="T3" fmla="*/ 177 h 228"/>
                <a:gd name="T4" fmla="*/ 0 w 292"/>
                <a:gd name="T5" fmla="*/ 180 h 228"/>
                <a:gd name="T6" fmla="*/ 181 w 292"/>
                <a:gd name="T7" fmla="*/ 192 h 228"/>
                <a:gd name="T8" fmla="*/ 292 w 292"/>
                <a:gd name="T9" fmla="*/ 47 h 228"/>
                <a:gd name="T10" fmla="*/ 291 w 292"/>
                <a:gd name="T11" fmla="*/ 47 h 228"/>
                <a:gd name="T12" fmla="*/ 111 w 292"/>
                <a:gd name="T13" fmla="*/ 3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8">
                  <a:moveTo>
                    <a:pt x="111" y="35"/>
                  </a:moveTo>
                  <a:cubicBezTo>
                    <a:pt x="39" y="68"/>
                    <a:pt x="7" y="158"/>
                    <a:pt x="1" y="177"/>
                  </a:cubicBezTo>
                  <a:cubicBezTo>
                    <a:pt x="1" y="179"/>
                    <a:pt x="0" y="180"/>
                    <a:pt x="0" y="180"/>
                  </a:cubicBezTo>
                  <a:cubicBezTo>
                    <a:pt x="0" y="180"/>
                    <a:pt x="101" y="228"/>
                    <a:pt x="181" y="192"/>
                  </a:cubicBezTo>
                  <a:cubicBezTo>
                    <a:pt x="262" y="155"/>
                    <a:pt x="292" y="47"/>
                    <a:pt x="292" y="47"/>
                  </a:cubicBezTo>
                  <a:cubicBezTo>
                    <a:pt x="292" y="47"/>
                    <a:pt x="291" y="47"/>
                    <a:pt x="291" y="47"/>
                  </a:cubicBezTo>
                  <a:cubicBezTo>
                    <a:pt x="282" y="43"/>
                    <a:pt x="187" y="0"/>
                    <a:pt x="111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54"/>
            <p:cNvSpPr/>
            <p:nvPr/>
          </p:nvSpPr>
          <p:spPr bwMode="auto">
            <a:xfrm>
              <a:off x="4819877" y="2444295"/>
              <a:ext cx="968375" cy="1049338"/>
            </a:xfrm>
            <a:custGeom>
              <a:avLst/>
              <a:gdLst>
                <a:gd name="T0" fmla="*/ 1 w 310"/>
                <a:gd name="T1" fmla="*/ 13 h 336"/>
                <a:gd name="T2" fmla="*/ 0 w 310"/>
                <a:gd name="T3" fmla="*/ 38 h 336"/>
                <a:gd name="T4" fmla="*/ 73 w 310"/>
                <a:gd name="T5" fmla="*/ 251 h 336"/>
                <a:gd name="T6" fmla="*/ 310 w 310"/>
                <a:gd name="T7" fmla="*/ 323 h 336"/>
                <a:gd name="T8" fmla="*/ 310 w 310"/>
                <a:gd name="T9" fmla="*/ 298 h 336"/>
                <a:gd name="T10" fmla="*/ 238 w 310"/>
                <a:gd name="T11" fmla="*/ 85 h 336"/>
                <a:gd name="T12" fmla="*/ 1 w 310"/>
                <a:gd name="T13" fmla="*/ 1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36">
                  <a:moveTo>
                    <a:pt x="1" y="13"/>
                  </a:moveTo>
                  <a:cubicBezTo>
                    <a:pt x="1" y="13"/>
                    <a:pt x="0" y="22"/>
                    <a:pt x="0" y="38"/>
                  </a:cubicBezTo>
                  <a:cubicBezTo>
                    <a:pt x="1" y="84"/>
                    <a:pt x="9" y="186"/>
                    <a:pt x="73" y="251"/>
                  </a:cubicBezTo>
                  <a:cubicBezTo>
                    <a:pt x="158" y="336"/>
                    <a:pt x="310" y="323"/>
                    <a:pt x="310" y="323"/>
                  </a:cubicBezTo>
                  <a:cubicBezTo>
                    <a:pt x="310" y="323"/>
                    <a:pt x="310" y="313"/>
                    <a:pt x="310" y="298"/>
                  </a:cubicBezTo>
                  <a:cubicBezTo>
                    <a:pt x="310" y="251"/>
                    <a:pt x="301" y="149"/>
                    <a:pt x="238" y="85"/>
                  </a:cubicBezTo>
                  <a:cubicBezTo>
                    <a:pt x="153" y="0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55"/>
            <p:cNvSpPr/>
            <p:nvPr/>
          </p:nvSpPr>
          <p:spPr bwMode="auto">
            <a:xfrm>
              <a:off x="428330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4800827" y="4055608"/>
              <a:ext cx="968375" cy="1050925"/>
            </a:xfrm>
            <a:custGeom>
              <a:avLst/>
              <a:gdLst>
                <a:gd name="T0" fmla="*/ 310 w 310"/>
                <a:gd name="T1" fmla="*/ 36 h 337"/>
                <a:gd name="T2" fmla="*/ 309 w 310"/>
                <a:gd name="T3" fmla="*/ 14 h 337"/>
                <a:gd name="T4" fmla="*/ 72 w 310"/>
                <a:gd name="T5" fmla="*/ 86 h 337"/>
                <a:gd name="T6" fmla="*/ 0 w 310"/>
                <a:gd name="T7" fmla="*/ 298 h 337"/>
                <a:gd name="T8" fmla="*/ 1 w 310"/>
                <a:gd name="T9" fmla="*/ 323 h 337"/>
                <a:gd name="T10" fmla="*/ 237 w 310"/>
                <a:gd name="T11" fmla="*/ 251 h 337"/>
                <a:gd name="T12" fmla="*/ 274 w 310"/>
                <a:gd name="T13" fmla="*/ 201 h 337"/>
                <a:gd name="T14" fmla="*/ 288 w 310"/>
                <a:gd name="T15" fmla="*/ 168 h 337"/>
                <a:gd name="T16" fmla="*/ 310 w 310"/>
                <a:gd name="T17" fmla="*/ 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37">
                  <a:moveTo>
                    <a:pt x="310" y="36"/>
                  </a:moveTo>
                  <a:cubicBezTo>
                    <a:pt x="310" y="22"/>
                    <a:pt x="309" y="14"/>
                    <a:pt x="309" y="14"/>
                  </a:cubicBezTo>
                  <a:cubicBezTo>
                    <a:pt x="309" y="14"/>
                    <a:pt x="158" y="0"/>
                    <a:pt x="72" y="86"/>
                  </a:cubicBezTo>
                  <a:cubicBezTo>
                    <a:pt x="9" y="150"/>
                    <a:pt x="0" y="251"/>
                    <a:pt x="0" y="298"/>
                  </a:cubicBezTo>
                  <a:cubicBezTo>
                    <a:pt x="0" y="313"/>
                    <a:pt x="1" y="323"/>
                    <a:pt x="1" y="323"/>
                  </a:cubicBezTo>
                  <a:cubicBezTo>
                    <a:pt x="1" y="323"/>
                    <a:pt x="152" y="337"/>
                    <a:pt x="237" y="251"/>
                  </a:cubicBezTo>
                  <a:cubicBezTo>
                    <a:pt x="252" y="236"/>
                    <a:pt x="264" y="219"/>
                    <a:pt x="274" y="201"/>
                  </a:cubicBezTo>
                  <a:cubicBezTo>
                    <a:pt x="279" y="190"/>
                    <a:pt x="284" y="179"/>
                    <a:pt x="288" y="168"/>
                  </a:cubicBezTo>
                  <a:cubicBezTo>
                    <a:pt x="307" y="117"/>
                    <a:pt x="310" y="65"/>
                    <a:pt x="310" y="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654764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5959985" y="3684603"/>
              <a:ext cx="304800" cy="290513"/>
              <a:chOff x="5935663" y="4418013"/>
              <a:chExt cx="304800" cy="290513"/>
            </a:xfrm>
          </p:grpSpPr>
          <p:sp>
            <p:nvSpPr>
              <p:cNvPr id="55" name="Freeform 41"/>
              <p:cNvSpPr/>
              <p:nvPr/>
            </p:nvSpPr>
            <p:spPr bwMode="auto">
              <a:xfrm>
                <a:off x="5945188" y="4418013"/>
                <a:ext cx="295275" cy="290513"/>
              </a:xfrm>
              <a:custGeom>
                <a:avLst/>
                <a:gdLst>
                  <a:gd name="T0" fmla="*/ 77 w 95"/>
                  <a:gd name="T1" fmla="*/ 80 h 93"/>
                  <a:gd name="T2" fmla="*/ 77 w 95"/>
                  <a:gd name="T3" fmla="*/ 17 h 93"/>
                  <a:gd name="T4" fmla="*/ 15 w 95"/>
                  <a:gd name="T5" fmla="*/ 17 h 93"/>
                  <a:gd name="T6" fmla="*/ 2 w 95"/>
                  <a:gd name="T7" fmla="*/ 50 h 93"/>
                  <a:gd name="T8" fmla="*/ 8 w 95"/>
                  <a:gd name="T9" fmla="*/ 20 h 93"/>
                  <a:gd name="T10" fmla="*/ 31 w 95"/>
                  <a:gd name="T11" fmla="*/ 7 h 93"/>
                  <a:gd name="T12" fmla="*/ 31 w 95"/>
                  <a:gd name="T13" fmla="*/ 93 h 93"/>
                  <a:gd name="T14" fmla="*/ 40 w 95"/>
                  <a:gd name="T15" fmla="*/ 93 h 93"/>
                  <a:gd name="T16" fmla="*/ 56 w 95"/>
                  <a:gd name="T17" fmla="*/ 91 h 93"/>
                  <a:gd name="T18" fmla="*/ 77 w 95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3">
                    <a:moveTo>
                      <a:pt x="77" y="80"/>
                    </a:moveTo>
                    <a:cubicBezTo>
                      <a:pt x="95" y="63"/>
                      <a:pt x="95" y="35"/>
                      <a:pt x="77" y="17"/>
                    </a:cubicBezTo>
                    <a:cubicBezTo>
                      <a:pt x="60" y="0"/>
                      <a:pt x="32" y="0"/>
                      <a:pt x="15" y="17"/>
                    </a:cubicBezTo>
                    <a:cubicBezTo>
                      <a:pt x="6" y="26"/>
                      <a:pt x="1" y="38"/>
                      <a:pt x="2" y="50"/>
                    </a:cubicBezTo>
                    <a:cubicBezTo>
                      <a:pt x="2" y="39"/>
                      <a:pt x="0" y="28"/>
                      <a:pt x="8" y="20"/>
                    </a:cubicBezTo>
                    <a:cubicBezTo>
                      <a:pt x="16" y="12"/>
                      <a:pt x="31" y="7"/>
                      <a:pt x="31" y="7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3"/>
                      <a:pt x="39" y="93"/>
                      <a:pt x="40" y="93"/>
                    </a:cubicBezTo>
                    <a:cubicBezTo>
                      <a:pt x="44" y="93"/>
                      <a:pt x="52" y="92"/>
                      <a:pt x="56" y="91"/>
                    </a:cubicBezTo>
                    <a:cubicBezTo>
                      <a:pt x="63" y="89"/>
                      <a:pt x="72" y="85"/>
                      <a:pt x="77" y="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Freeform 60"/>
              <p:cNvSpPr/>
              <p:nvPr/>
            </p:nvSpPr>
            <p:spPr bwMode="auto">
              <a:xfrm>
                <a:off x="5935663" y="4440238"/>
                <a:ext cx="106363" cy="265113"/>
              </a:xfrm>
              <a:custGeom>
                <a:avLst/>
                <a:gdLst>
                  <a:gd name="T0" fmla="*/ 11 w 34"/>
                  <a:gd name="T1" fmla="*/ 13 h 89"/>
                  <a:gd name="T2" fmla="*/ 1 w 34"/>
                  <a:gd name="T3" fmla="*/ 43 h 89"/>
                  <a:gd name="T4" fmla="*/ 9 w 34"/>
                  <a:gd name="T5" fmla="*/ 76 h 89"/>
                  <a:gd name="T6" fmla="*/ 34 w 34"/>
                  <a:gd name="T7" fmla="*/ 89 h 89"/>
                  <a:gd name="T8" fmla="*/ 34 w 34"/>
                  <a:gd name="T9" fmla="*/ 86 h 89"/>
                  <a:gd name="T10" fmla="*/ 34 w 34"/>
                  <a:gd name="T11" fmla="*/ 0 h 89"/>
                  <a:gd name="T12" fmla="*/ 11 w 34"/>
                  <a:gd name="T1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89">
                    <a:moveTo>
                      <a:pt x="11" y="13"/>
                    </a:moveTo>
                    <a:cubicBezTo>
                      <a:pt x="3" y="21"/>
                      <a:pt x="2" y="32"/>
                      <a:pt x="1" y="43"/>
                    </a:cubicBezTo>
                    <a:cubicBezTo>
                      <a:pt x="1" y="55"/>
                      <a:pt x="0" y="67"/>
                      <a:pt x="9" y="76"/>
                    </a:cubicBezTo>
                    <a:cubicBezTo>
                      <a:pt x="18" y="84"/>
                      <a:pt x="34" y="88"/>
                      <a:pt x="34" y="89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19" y="5"/>
                      <a:pt x="11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6" name="矩形 35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114" grpId="0" animBg="1"/>
      <p:bldP spid="51" grpId="0" animBg="1"/>
      <p:bldP spid="52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600371" y="2302171"/>
            <a:ext cx="3594251" cy="3621161"/>
            <a:chOff x="4361738" y="2182918"/>
            <a:chExt cx="3408069" cy="3433586"/>
          </a:xfrm>
        </p:grpSpPr>
        <p:sp>
          <p:nvSpPr>
            <p:cNvPr id="13" name="Oval 12"/>
            <p:cNvSpPr/>
            <p:nvPr/>
          </p:nvSpPr>
          <p:spPr>
            <a:xfrm>
              <a:off x="4361738" y="2182918"/>
              <a:ext cx="3408069" cy="3408069"/>
            </a:xfrm>
            <a:prstGeom prst="ellipse">
              <a:avLst/>
            </a:prstGeom>
            <a:noFill/>
            <a:ln w="76200">
              <a:solidFill>
                <a:schemeClr val="accent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5626101" y="2248179"/>
              <a:ext cx="952500" cy="3368325"/>
              <a:chOff x="5885821" y="2998040"/>
              <a:chExt cx="592553" cy="2095444"/>
            </a:xfrm>
          </p:grpSpPr>
          <p:sp>
            <p:nvSpPr>
              <p:cNvPr id="61" name="Shape 1033"/>
              <p:cNvSpPr/>
              <p:nvPr/>
            </p:nvSpPr>
            <p:spPr>
              <a:xfrm>
                <a:off x="5885821" y="2998040"/>
                <a:ext cx="592553" cy="2095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2" h="21597" extrusionOk="0">
                    <a:moveTo>
                      <a:pt x="8563" y="0"/>
                    </a:moveTo>
                    <a:cubicBezTo>
                      <a:pt x="10027" y="-3"/>
                      <a:pt x="12311" y="423"/>
                      <a:pt x="12311" y="1065"/>
                    </a:cubicBezTo>
                    <a:cubicBezTo>
                      <a:pt x="12311" y="1707"/>
                      <a:pt x="12132" y="1985"/>
                      <a:pt x="11954" y="2193"/>
                    </a:cubicBezTo>
                    <a:cubicBezTo>
                      <a:pt x="11775" y="2401"/>
                      <a:pt x="11537" y="2367"/>
                      <a:pt x="11537" y="2367"/>
                    </a:cubicBezTo>
                    <a:cubicBezTo>
                      <a:pt x="11537" y="2367"/>
                      <a:pt x="11597" y="2801"/>
                      <a:pt x="11121" y="2905"/>
                    </a:cubicBezTo>
                    <a:cubicBezTo>
                      <a:pt x="10645" y="3009"/>
                      <a:pt x="10526" y="3043"/>
                      <a:pt x="10526" y="3182"/>
                    </a:cubicBezTo>
                    <a:cubicBezTo>
                      <a:pt x="10526" y="3321"/>
                      <a:pt x="10823" y="3425"/>
                      <a:pt x="11240" y="3564"/>
                    </a:cubicBezTo>
                    <a:cubicBezTo>
                      <a:pt x="11656" y="3703"/>
                      <a:pt x="13442" y="3859"/>
                      <a:pt x="14393" y="3963"/>
                    </a:cubicBezTo>
                    <a:cubicBezTo>
                      <a:pt x="15346" y="4067"/>
                      <a:pt x="16119" y="4241"/>
                      <a:pt x="16654" y="4588"/>
                    </a:cubicBezTo>
                    <a:cubicBezTo>
                      <a:pt x="17190" y="4935"/>
                      <a:pt x="17963" y="5369"/>
                      <a:pt x="18975" y="5664"/>
                    </a:cubicBezTo>
                    <a:cubicBezTo>
                      <a:pt x="19986" y="5959"/>
                      <a:pt x="21236" y="6427"/>
                      <a:pt x="20879" y="6878"/>
                    </a:cubicBezTo>
                    <a:cubicBezTo>
                      <a:pt x="20522" y="7329"/>
                      <a:pt x="18380" y="7676"/>
                      <a:pt x="17190" y="7486"/>
                    </a:cubicBezTo>
                    <a:cubicBezTo>
                      <a:pt x="16000" y="7295"/>
                      <a:pt x="15524" y="7277"/>
                      <a:pt x="15524" y="7277"/>
                    </a:cubicBezTo>
                    <a:cubicBezTo>
                      <a:pt x="15524" y="7277"/>
                      <a:pt x="16297" y="8266"/>
                      <a:pt x="16654" y="9255"/>
                    </a:cubicBezTo>
                    <a:cubicBezTo>
                      <a:pt x="17011" y="10245"/>
                      <a:pt x="17963" y="11199"/>
                      <a:pt x="17428" y="11286"/>
                    </a:cubicBezTo>
                    <a:cubicBezTo>
                      <a:pt x="16893" y="11372"/>
                      <a:pt x="16119" y="11477"/>
                      <a:pt x="16119" y="11477"/>
                    </a:cubicBezTo>
                    <a:cubicBezTo>
                      <a:pt x="16119" y="11477"/>
                      <a:pt x="15958" y="12874"/>
                      <a:pt x="15107" y="14083"/>
                    </a:cubicBezTo>
                    <a:cubicBezTo>
                      <a:pt x="14257" y="15292"/>
                      <a:pt x="13947" y="15840"/>
                      <a:pt x="13838" y="16560"/>
                    </a:cubicBezTo>
                    <a:cubicBezTo>
                      <a:pt x="13728" y="17279"/>
                      <a:pt x="13454" y="17807"/>
                      <a:pt x="13673" y="18111"/>
                    </a:cubicBezTo>
                    <a:cubicBezTo>
                      <a:pt x="13893" y="18415"/>
                      <a:pt x="15318" y="19006"/>
                      <a:pt x="16141" y="19118"/>
                    </a:cubicBezTo>
                    <a:cubicBezTo>
                      <a:pt x="16963" y="19230"/>
                      <a:pt x="18444" y="19230"/>
                      <a:pt x="19047" y="19310"/>
                    </a:cubicBezTo>
                    <a:cubicBezTo>
                      <a:pt x="19650" y="19390"/>
                      <a:pt x="20089" y="19614"/>
                      <a:pt x="18718" y="19678"/>
                    </a:cubicBezTo>
                    <a:cubicBezTo>
                      <a:pt x="17347" y="19742"/>
                      <a:pt x="14770" y="19630"/>
                      <a:pt x="14112" y="19566"/>
                    </a:cubicBezTo>
                    <a:cubicBezTo>
                      <a:pt x="13454" y="19502"/>
                      <a:pt x="12412" y="19358"/>
                      <a:pt x="12412" y="19358"/>
                    </a:cubicBezTo>
                    <a:cubicBezTo>
                      <a:pt x="12412" y="19358"/>
                      <a:pt x="12741" y="19598"/>
                      <a:pt x="11261" y="19598"/>
                    </a:cubicBezTo>
                    <a:cubicBezTo>
                      <a:pt x="9780" y="19598"/>
                      <a:pt x="9506" y="19566"/>
                      <a:pt x="9451" y="19294"/>
                    </a:cubicBezTo>
                    <a:cubicBezTo>
                      <a:pt x="9397" y="19022"/>
                      <a:pt x="9451" y="18655"/>
                      <a:pt x="9232" y="18463"/>
                    </a:cubicBezTo>
                    <a:cubicBezTo>
                      <a:pt x="9012" y="18271"/>
                      <a:pt x="10109" y="17775"/>
                      <a:pt x="9561" y="17503"/>
                    </a:cubicBezTo>
                    <a:cubicBezTo>
                      <a:pt x="9012" y="17231"/>
                      <a:pt x="8464" y="16528"/>
                      <a:pt x="8958" y="16112"/>
                    </a:cubicBezTo>
                    <a:cubicBezTo>
                      <a:pt x="9451" y="15696"/>
                      <a:pt x="8793" y="15281"/>
                      <a:pt x="8958" y="15009"/>
                    </a:cubicBezTo>
                    <a:cubicBezTo>
                      <a:pt x="9122" y="14737"/>
                      <a:pt x="9341" y="14369"/>
                      <a:pt x="9341" y="13953"/>
                    </a:cubicBezTo>
                    <a:cubicBezTo>
                      <a:pt x="9341" y="13538"/>
                      <a:pt x="9287" y="13234"/>
                      <a:pt x="9287" y="13234"/>
                    </a:cubicBezTo>
                    <a:cubicBezTo>
                      <a:pt x="9287" y="13234"/>
                      <a:pt x="8245" y="14801"/>
                      <a:pt x="7971" y="15217"/>
                    </a:cubicBezTo>
                    <a:cubicBezTo>
                      <a:pt x="7696" y="15632"/>
                      <a:pt x="7258" y="17119"/>
                      <a:pt x="7258" y="17567"/>
                    </a:cubicBezTo>
                    <a:cubicBezTo>
                      <a:pt x="7258" y="18015"/>
                      <a:pt x="6107" y="18623"/>
                      <a:pt x="6052" y="19022"/>
                    </a:cubicBezTo>
                    <a:cubicBezTo>
                      <a:pt x="5997" y="19422"/>
                      <a:pt x="5942" y="19662"/>
                      <a:pt x="5558" y="19662"/>
                    </a:cubicBezTo>
                    <a:cubicBezTo>
                      <a:pt x="5174" y="19662"/>
                      <a:pt x="5942" y="20110"/>
                      <a:pt x="6216" y="20462"/>
                    </a:cubicBezTo>
                    <a:cubicBezTo>
                      <a:pt x="6490" y="20813"/>
                      <a:pt x="7313" y="21597"/>
                      <a:pt x="5723" y="21597"/>
                    </a:cubicBezTo>
                    <a:cubicBezTo>
                      <a:pt x="4132" y="21597"/>
                      <a:pt x="2323" y="21405"/>
                      <a:pt x="2268" y="20909"/>
                    </a:cubicBezTo>
                    <a:cubicBezTo>
                      <a:pt x="2213" y="20414"/>
                      <a:pt x="2432" y="19982"/>
                      <a:pt x="1994" y="19790"/>
                    </a:cubicBezTo>
                    <a:cubicBezTo>
                      <a:pt x="1555" y="19598"/>
                      <a:pt x="1500" y="19182"/>
                      <a:pt x="1555" y="18927"/>
                    </a:cubicBezTo>
                    <a:cubicBezTo>
                      <a:pt x="1610" y="18671"/>
                      <a:pt x="1336" y="18239"/>
                      <a:pt x="1555" y="17695"/>
                    </a:cubicBezTo>
                    <a:cubicBezTo>
                      <a:pt x="1775" y="17152"/>
                      <a:pt x="1775" y="16240"/>
                      <a:pt x="2213" y="15552"/>
                    </a:cubicBezTo>
                    <a:cubicBezTo>
                      <a:pt x="2652" y="14865"/>
                      <a:pt x="2761" y="13809"/>
                      <a:pt x="2981" y="12978"/>
                    </a:cubicBezTo>
                    <a:cubicBezTo>
                      <a:pt x="3200" y="12146"/>
                      <a:pt x="3365" y="11730"/>
                      <a:pt x="3090" y="11603"/>
                    </a:cubicBezTo>
                    <a:cubicBezTo>
                      <a:pt x="2816" y="11475"/>
                      <a:pt x="1172" y="11363"/>
                      <a:pt x="733" y="11331"/>
                    </a:cubicBezTo>
                    <a:cubicBezTo>
                      <a:pt x="294" y="11299"/>
                      <a:pt x="1281" y="10435"/>
                      <a:pt x="1610" y="9716"/>
                    </a:cubicBezTo>
                    <a:cubicBezTo>
                      <a:pt x="1939" y="8996"/>
                      <a:pt x="2542" y="8564"/>
                      <a:pt x="2871" y="8053"/>
                    </a:cubicBezTo>
                    <a:cubicBezTo>
                      <a:pt x="3200" y="7541"/>
                      <a:pt x="3200" y="7301"/>
                      <a:pt x="2487" y="6933"/>
                    </a:cubicBezTo>
                    <a:cubicBezTo>
                      <a:pt x="1775" y="6565"/>
                      <a:pt x="897" y="6326"/>
                      <a:pt x="513" y="5494"/>
                    </a:cubicBezTo>
                    <a:cubicBezTo>
                      <a:pt x="130" y="4663"/>
                      <a:pt x="-364" y="4119"/>
                      <a:pt x="404" y="3911"/>
                    </a:cubicBezTo>
                    <a:cubicBezTo>
                      <a:pt x="1172" y="3703"/>
                      <a:pt x="2652" y="3815"/>
                      <a:pt x="3748" y="3559"/>
                    </a:cubicBezTo>
                    <a:cubicBezTo>
                      <a:pt x="4845" y="3303"/>
                      <a:pt x="5010" y="3015"/>
                      <a:pt x="5503" y="2983"/>
                    </a:cubicBezTo>
                    <a:cubicBezTo>
                      <a:pt x="5997" y="2951"/>
                      <a:pt x="6106" y="2920"/>
                      <a:pt x="6106" y="2744"/>
                    </a:cubicBezTo>
                    <a:cubicBezTo>
                      <a:pt x="6106" y="2568"/>
                      <a:pt x="5942" y="2392"/>
                      <a:pt x="5942" y="2392"/>
                    </a:cubicBezTo>
                    <a:cubicBezTo>
                      <a:pt x="5942" y="2392"/>
                      <a:pt x="5174" y="2248"/>
                      <a:pt x="5010" y="2024"/>
                    </a:cubicBezTo>
                    <a:cubicBezTo>
                      <a:pt x="4845" y="1800"/>
                      <a:pt x="4681" y="1240"/>
                      <a:pt x="4900" y="857"/>
                    </a:cubicBezTo>
                    <a:cubicBezTo>
                      <a:pt x="5119" y="473"/>
                      <a:pt x="6318" y="5"/>
                      <a:pt x="856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2" name="Shape 1034"/>
              <p:cNvSpPr/>
              <p:nvPr/>
            </p:nvSpPr>
            <p:spPr>
              <a:xfrm>
                <a:off x="6044928" y="3266536"/>
                <a:ext cx="152772" cy="1180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43" y="9828"/>
                    </a:moveTo>
                    <a:cubicBezTo>
                      <a:pt x="20503" y="10692"/>
                      <a:pt x="21004" y="11543"/>
                      <a:pt x="21600" y="12462"/>
                    </a:cubicBezTo>
                    <a:cubicBezTo>
                      <a:pt x="20797" y="15394"/>
                      <a:pt x="20629" y="18810"/>
                      <a:pt x="20550" y="21600"/>
                    </a:cubicBezTo>
                    <a:cubicBezTo>
                      <a:pt x="17285" y="18886"/>
                      <a:pt x="18957" y="12766"/>
                      <a:pt x="16102" y="12414"/>
                    </a:cubicBezTo>
                    <a:cubicBezTo>
                      <a:pt x="13346" y="12074"/>
                      <a:pt x="12988" y="13608"/>
                      <a:pt x="12526" y="15998"/>
                    </a:cubicBezTo>
                    <a:cubicBezTo>
                      <a:pt x="12064" y="18387"/>
                      <a:pt x="11785" y="20178"/>
                      <a:pt x="11785" y="20178"/>
                    </a:cubicBezTo>
                    <a:cubicBezTo>
                      <a:pt x="11785" y="20178"/>
                      <a:pt x="2700" y="7597"/>
                      <a:pt x="0" y="3147"/>
                    </a:cubicBezTo>
                    <a:cubicBezTo>
                      <a:pt x="1311" y="2680"/>
                      <a:pt x="1742" y="2046"/>
                      <a:pt x="1827" y="0"/>
                    </a:cubicBezTo>
                    <a:cubicBezTo>
                      <a:pt x="4847" y="4160"/>
                      <a:pt x="12262" y="11667"/>
                      <a:pt x="15756" y="11667"/>
                    </a:cubicBezTo>
                    <a:cubicBezTo>
                      <a:pt x="17415" y="11667"/>
                      <a:pt x="18853" y="10951"/>
                      <a:pt x="20143" y="98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Shape 1035"/>
              <p:cNvSpPr/>
              <p:nvPr/>
            </p:nvSpPr>
            <p:spPr>
              <a:xfrm>
                <a:off x="6204036" y="3584752"/>
                <a:ext cx="63807" cy="88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08" h="21600" extrusionOk="0">
                    <a:moveTo>
                      <a:pt x="11314" y="594"/>
                    </a:moveTo>
                    <a:lnTo>
                      <a:pt x="0" y="0"/>
                    </a:lnTo>
                    <a:cubicBezTo>
                      <a:pt x="0" y="0"/>
                      <a:pt x="10284" y="5549"/>
                      <a:pt x="10284" y="11495"/>
                    </a:cubicBezTo>
                    <a:cubicBezTo>
                      <a:pt x="10284" y="17438"/>
                      <a:pt x="9772" y="20013"/>
                      <a:pt x="9772" y="20013"/>
                    </a:cubicBezTo>
                    <a:lnTo>
                      <a:pt x="18772" y="21600"/>
                    </a:lnTo>
                    <a:cubicBezTo>
                      <a:pt x="18772" y="21600"/>
                      <a:pt x="21600" y="15655"/>
                      <a:pt x="19026" y="9907"/>
                    </a:cubicBezTo>
                    <a:cubicBezTo>
                      <a:pt x="16457" y="4162"/>
                      <a:pt x="13629" y="2575"/>
                      <a:pt x="11314" y="5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Shape 1036"/>
              <p:cNvSpPr/>
              <p:nvPr/>
            </p:nvSpPr>
            <p:spPr>
              <a:xfrm>
                <a:off x="6243813" y="3793582"/>
                <a:ext cx="27989" cy="76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479" y="0"/>
                    </a:moveTo>
                    <a:cubicBezTo>
                      <a:pt x="6479" y="0"/>
                      <a:pt x="2878" y="12381"/>
                      <a:pt x="1439" y="16334"/>
                    </a:cubicBezTo>
                    <a:cubicBezTo>
                      <a:pt x="0" y="20286"/>
                      <a:pt x="0" y="21600"/>
                      <a:pt x="0" y="21600"/>
                    </a:cubicBezTo>
                    <a:lnTo>
                      <a:pt x="21600" y="20286"/>
                    </a:lnTo>
                    <a:cubicBezTo>
                      <a:pt x="21600" y="20286"/>
                      <a:pt x="16556" y="10275"/>
                      <a:pt x="64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8539378" y="2465903"/>
            <a:ext cx="2488375" cy="751311"/>
            <a:chOff x="8689522" y="2386924"/>
            <a:chExt cx="2359478" cy="712393"/>
          </a:xfrm>
        </p:grpSpPr>
        <p:sp>
          <p:nvSpPr>
            <p:cNvPr id="75" name="TextBox 74"/>
            <p:cNvSpPr txBox="1"/>
            <p:nvPr/>
          </p:nvSpPr>
          <p:spPr>
            <a:xfrm>
              <a:off x="8689522" y="2386924"/>
              <a:ext cx="1082521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Infographic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689522" y="2642354"/>
              <a:ext cx="2359478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sametanam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cnsectetur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8942017" y="3711521"/>
            <a:ext cx="2488375" cy="751311"/>
            <a:chOff x="8689522" y="2386924"/>
            <a:chExt cx="2359478" cy="712393"/>
          </a:xfrm>
        </p:grpSpPr>
        <p:sp>
          <p:nvSpPr>
            <p:cNvPr id="78" name="TextBox 77"/>
            <p:cNvSpPr txBox="1"/>
            <p:nvPr/>
          </p:nvSpPr>
          <p:spPr>
            <a:xfrm>
              <a:off x="8689522" y="2386924"/>
              <a:ext cx="1409314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Computing skill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689522" y="2642354"/>
              <a:ext cx="2359478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sametanam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cnsectetur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8539378" y="4989530"/>
            <a:ext cx="2488375" cy="751311"/>
            <a:chOff x="8689522" y="2386924"/>
            <a:chExt cx="2359478" cy="712393"/>
          </a:xfrm>
        </p:grpSpPr>
        <p:sp>
          <p:nvSpPr>
            <p:cNvPr id="81" name="TextBox 80"/>
            <p:cNvSpPr txBox="1"/>
            <p:nvPr/>
          </p:nvSpPr>
          <p:spPr>
            <a:xfrm>
              <a:off x="8689522" y="2386924"/>
              <a:ext cx="1600648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Time </a:t>
              </a:r>
              <a:r>
                <a:rPr lang="en-US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maganement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689522" y="2642354"/>
              <a:ext cx="2359478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sametanam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cnsectetur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805401" y="2453366"/>
            <a:ext cx="2460835" cy="751311"/>
            <a:chOff x="1139825" y="2386923"/>
            <a:chExt cx="2333364" cy="712393"/>
          </a:xfrm>
        </p:grpSpPr>
        <p:sp>
          <p:nvSpPr>
            <p:cNvPr id="84" name="TextBox 83"/>
            <p:cNvSpPr txBox="1"/>
            <p:nvPr/>
          </p:nvSpPr>
          <p:spPr>
            <a:xfrm>
              <a:off x="2430187" y="2386923"/>
              <a:ext cx="1043002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Leadership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39825" y="2642353"/>
              <a:ext cx="2333364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sametanam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cnsectetur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805401" y="5004956"/>
            <a:ext cx="2460835" cy="751311"/>
            <a:chOff x="1139825" y="2386923"/>
            <a:chExt cx="2333364" cy="712393"/>
          </a:xfrm>
        </p:grpSpPr>
        <p:sp>
          <p:nvSpPr>
            <p:cNvPr id="87" name="TextBox 86"/>
            <p:cNvSpPr txBox="1"/>
            <p:nvPr/>
          </p:nvSpPr>
          <p:spPr>
            <a:xfrm>
              <a:off x="2062355" y="2386923"/>
              <a:ext cx="1410834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Communication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139825" y="2642353"/>
              <a:ext cx="2333364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sametanam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cnsectetur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392472" y="3721159"/>
            <a:ext cx="2460835" cy="751311"/>
            <a:chOff x="1139825" y="2386923"/>
            <a:chExt cx="2333364" cy="712393"/>
          </a:xfrm>
        </p:grpSpPr>
        <p:sp>
          <p:nvSpPr>
            <p:cNvPr id="90" name="TextBox 89"/>
            <p:cNvSpPr txBox="1"/>
            <p:nvPr/>
          </p:nvSpPr>
          <p:spPr>
            <a:xfrm>
              <a:off x="2095794" y="2386923"/>
              <a:ext cx="1377395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Graphic Design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139825" y="2642353"/>
              <a:ext cx="2333364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sametanam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cnsectetur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589359" y="4946808"/>
            <a:ext cx="810810" cy="810810"/>
            <a:chOff x="7195897" y="4690564"/>
            <a:chExt cx="768810" cy="768810"/>
          </a:xfrm>
        </p:grpSpPr>
        <p:sp>
          <p:nvSpPr>
            <p:cNvPr id="47" name="Oval 46"/>
            <p:cNvSpPr/>
            <p:nvPr/>
          </p:nvSpPr>
          <p:spPr>
            <a:xfrm>
              <a:off x="7195897" y="4690564"/>
              <a:ext cx="768810" cy="7688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398984" y="4901792"/>
              <a:ext cx="377876" cy="405642"/>
              <a:chOff x="8705164" y="5768787"/>
              <a:chExt cx="602561" cy="646836"/>
            </a:xfrm>
            <a:solidFill>
              <a:srgbClr val="445468"/>
            </a:solidFill>
          </p:grpSpPr>
          <p:sp>
            <p:nvSpPr>
              <p:cNvPr id="51" name="Freeform 20"/>
              <p:cNvSpPr>
                <a:spLocks noEditPoints="1"/>
              </p:cNvSpPr>
              <p:nvPr/>
            </p:nvSpPr>
            <p:spPr bwMode="auto">
              <a:xfrm>
                <a:off x="8705164" y="5768787"/>
                <a:ext cx="602561" cy="646836"/>
              </a:xfrm>
              <a:custGeom>
                <a:avLst/>
                <a:gdLst>
                  <a:gd name="T0" fmla="*/ 236 w 236"/>
                  <a:gd name="T1" fmla="*/ 123 h 253"/>
                  <a:gd name="T2" fmla="*/ 220 w 236"/>
                  <a:gd name="T3" fmla="*/ 63 h 253"/>
                  <a:gd name="T4" fmla="*/ 226 w 236"/>
                  <a:gd name="T5" fmla="*/ 60 h 253"/>
                  <a:gd name="T6" fmla="*/ 220 w 236"/>
                  <a:gd name="T7" fmla="*/ 24 h 253"/>
                  <a:gd name="T8" fmla="*/ 221 w 236"/>
                  <a:gd name="T9" fmla="*/ 22 h 253"/>
                  <a:gd name="T10" fmla="*/ 221 w 236"/>
                  <a:gd name="T11" fmla="*/ 12 h 253"/>
                  <a:gd name="T12" fmla="*/ 210 w 236"/>
                  <a:gd name="T13" fmla="*/ 12 h 253"/>
                  <a:gd name="T14" fmla="*/ 209 w 236"/>
                  <a:gd name="T15" fmla="*/ 13 h 253"/>
                  <a:gd name="T16" fmla="*/ 173 w 236"/>
                  <a:gd name="T17" fmla="*/ 7 h 253"/>
                  <a:gd name="T18" fmla="*/ 169 w 236"/>
                  <a:gd name="T19" fmla="*/ 16 h 253"/>
                  <a:gd name="T20" fmla="*/ 168 w 236"/>
                  <a:gd name="T21" fmla="*/ 16 h 253"/>
                  <a:gd name="T22" fmla="*/ 118 w 236"/>
                  <a:gd name="T23" fmla="*/ 5 h 253"/>
                  <a:gd name="T24" fmla="*/ 79 w 236"/>
                  <a:gd name="T25" fmla="*/ 11 h 253"/>
                  <a:gd name="T26" fmla="*/ 74 w 236"/>
                  <a:gd name="T27" fmla="*/ 13 h 253"/>
                  <a:gd name="T28" fmla="*/ 70 w 236"/>
                  <a:gd name="T29" fmla="*/ 15 h 253"/>
                  <a:gd name="T30" fmla="*/ 66 w 236"/>
                  <a:gd name="T31" fmla="*/ 16 h 253"/>
                  <a:gd name="T32" fmla="*/ 62 w 236"/>
                  <a:gd name="T33" fmla="*/ 7 h 253"/>
                  <a:gd name="T34" fmla="*/ 27 w 236"/>
                  <a:gd name="T35" fmla="*/ 13 h 253"/>
                  <a:gd name="T36" fmla="*/ 25 w 236"/>
                  <a:gd name="T37" fmla="*/ 12 h 253"/>
                  <a:gd name="T38" fmla="*/ 15 w 236"/>
                  <a:gd name="T39" fmla="*/ 12 h 253"/>
                  <a:gd name="T40" fmla="*/ 15 w 236"/>
                  <a:gd name="T41" fmla="*/ 22 h 253"/>
                  <a:gd name="T42" fmla="*/ 16 w 236"/>
                  <a:gd name="T43" fmla="*/ 24 h 253"/>
                  <a:gd name="T44" fmla="*/ 9 w 236"/>
                  <a:gd name="T45" fmla="*/ 60 h 253"/>
                  <a:gd name="T46" fmla="*/ 16 w 236"/>
                  <a:gd name="T47" fmla="*/ 63 h 253"/>
                  <a:gd name="T48" fmla="*/ 14 w 236"/>
                  <a:gd name="T49" fmla="*/ 66 h 253"/>
                  <a:gd name="T50" fmla="*/ 13 w 236"/>
                  <a:gd name="T51" fmla="*/ 68 h 253"/>
                  <a:gd name="T52" fmla="*/ 10 w 236"/>
                  <a:gd name="T53" fmla="*/ 75 h 253"/>
                  <a:gd name="T54" fmla="*/ 0 w 236"/>
                  <a:gd name="T55" fmla="*/ 123 h 253"/>
                  <a:gd name="T56" fmla="*/ 45 w 236"/>
                  <a:gd name="T57" fmla="*/ 216 h 253"/>
                  <a:gd name="T58" fmla="*/ 28 w 236"/>
                  <a:gd name="T59" fmla="*/ 249 h 253"/>
                  <a:gd name="T60" fmla="*/ 36 w 236"/>
                  <a:gd name="T61" fmla="*/ 253 h 253"/>
                  <a:gd name="T62" fmla="*/ 62 w 236"/>
                  <a:gd name="T63" fmla="*/ 227 h 253"/>
                  <a:gd name="T64" fmla="*/ 118 w 236"/>
                  <a:gd name="T65" fmla="*/ 241 h 253"/>
                  <a:gd name="T66" fmla="*/ 174 w 236"/>
                  <a:gd name="T67" fmla="*/ 227 h 253"/>
                  <a:gd name="T68" fmla="*/ 199 w 236"/>
                  <a:gd name="T69" fmla="*/ 253 h 253"/>
                  <a:gd name="T70" fmla="*/ 208 w 236"/>
                  <a:gd name="T71" fmla="*/ 249 h 253"/>
                  <a:gd name="T72" fmla="*/ 190 w 236"/>
                  <a:gd name="T73" fmla="*/ 217 h 253"/>
                  <a:gd name="T74" fmla="*/ 236 w 236"/>
                  <a:gd name="T75" fmla="*/ 123 h 253"/>
                  <a:gd name="T76" fmla="*/ 21 w 236"/>
                  <a:gd name="T77" fmla="*/ 123 h 253"/>
                  <a:gd name="T78" fmla="*/ 118 w 236"/>
                  <a:gd name="T79" fmla="*/ 26 h 253"/>
                  <a:gd name="T80" fmla="*/ 215 w 236"/>
                  <a:gd name="T81" fmla="*/ 123 h 253"/>
                  <a:gd name="T82" fmla="*/ 118 w 236"/>
                  <a:gd name="T83" fmla="*/ 220 h 253"/>
                  <a:gd name="T84" fmla="*/ 21 w 236"/>
                  <a:gd name="T85" fmla="*/ 12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6" h="253">
                    <a:moveTo>
                      <a:pt x="236" y="123"/>
                    </a:moveTo>
                    <a:cubicBezTo>
                      <a:pt x="236" y="101"/>
                      <a:pt x="230" y="81"/>
                      <a:pt x="220" y="63"/>
                    </a:cubicBezTo>
                    <a:cubicBezTo>
                      <a:pt x="222" y="63"/>
                      <a:pt x="224" y="62"/>
                      <a:pt x="226" y="60"/>
                    </a:cubicBezTo>
                    <a:cubicBezTo>
                      <a:pt x="233" y="53"/>
                      <a:pt x="230" y="37"/>
                      <a:pt x="220" y="24"/>
                    </a:cubicBezTo>
                    <a:cubicBezTo>
                      <a:pt x="221" y="22"/>
                      <a:pt x="221" y="22"/>
                      <a:pt x="221" y="22"/>
                    </a:cubicBezTo>
                    <a:cubicBezTo>
                      <a:pt x="224" y="19"/>
                      <a:pt x="224" y="15"/>
                      <a:pt x="221" y="12"/>
                    </a:cubicBezTo>
                    <a:cubicBezTo>
                      <a:pt x="218" y="9"/>
                      <a:pt x="213" y="9"/>
                      <a:pt x="210" y="12"/>
                    </a:cubicBezTo>
                    <a:cubicBezTo>
                      <a:pt x="209" y="13"/>
                      <a:pt x="209" y="13"/>
                      <a:pt x="209" y="13"/>
                    </a:cubicBezTo>
                    <a:cubicBezTo>
                      <a:pt x="195" y="3"/>
                      <a:pt x="180" y="0"/>
                      <a:pt x="173" y="7"/>
                    </a:cubicBezTo>
                    <a:cubicBezTo>
                      <a:pt x="171" y="9"/>
                      <a:pt x="169" y="13"/>
                      <a:pt x="169" y="16"/>
                    </a:cubicBezTo>
                    <a:cubicBezTo>
                      <a:pt x="169" y="16"/>
                      <a:pt x="169" y="16"/>
                      <a:pt x="168" y="16"/>
                    </a:cubicBezTo>
                    <a:cubicBezTo>
                      <a:pt x="153" y="9"/>
                      <a:pt x="136" y="5"/>
                      <a:pt x="118" y="5"/>
                    </a:cubicBezTo>
                    <a:cubicBezTo>
                      <a:pt x="104" y="5"/>
                      <a:pt x="91" y="7"/>
                      <a:pt x="79" y="11"/>
                    </a:cubicBezTo>
                    <a:cubicBezTo>
                      <a:pt x="77" y="12"/>
                      <a:pt x="76" y="13"/>
                      <a:pt x="74" y="13"/>
                    </a:cubicBezTo>
                    <a:cubicBezTo>
                      <a:pt x="73" y="14"/>
                      <a:pt x="72" y="14"/>
                      <a:pt x="70" y="15"/>
                    </a:cubicBezTo>
                    <a:cubicBezTo>
                      <a:pt x="69" y="15"/>
                      <a:pt x="68" y="16"/>
                      <a:pt x="66" y="16"/>
                    </a:cubicBezTo>
                    <a:cubicBezTo>
                      <a:pt x="66" y="13"/>
                      <a:pt x="65" y="9"/>
                      <a:pt x="62" y="7"/>
                    </a:cubicBezTo>
                    <a:cubicBezTo>
                      <a:pt x="55" y="0"/>
                      <a:pt x="40" y="3"/>
                      <a:pt x="27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3" y="9"/>
                      <a:pt x="18" y="9"/>
                      <a:pt x="15" y="12"/>
                    </a:cubicBezTo>
                    <a:cubicBezTo>
                      <a:pt x="12" y="15"/>
                      <a:pt x="12" y="19"/>
                      <a:pt x="15" y="22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5" y="37"/>
                      <a:pt x="2" y="53"/>
                      <a:pt x="9" y="60"/>
                    </a:cubicBezTo>
                    <a:cubicBezTo>
                      <a:pt x="11" y="62"/>
                      <a:pt x="13" y="63"/>
                      <a:pt x="16" y="63"/>
                    </a:cubicBezTo>
                    <a:cubicBezTo>
                      <a:pt x="15" y="64"/>
                      <a:pt x="15" y="65"/>
                      <a:pt x="14" y="66"/>
                    </a:cubicBezTo>
                    <a:cubicBezTo>
                      <a:pt x="14" y="67"/>
                      <a:pt x="13" y="68"/>
                      <a:pt x="13" y="68"/>
                    </a:cubicBezTo>
                    <a:cubicBezTo>
                      <a:pt x="12" y="70"/>
                      <a:pt x="11" y="72"/>
                      <a:pt x="10" y="75"/>
                    </a:cubicBezTo>
                    <a:cubicBezTo>
                      <a:pt x="3" y="89"/>
                      <a:pt x="0" y="106"/>
                      <a:pt x="0" y="123"/>
                    </a:cubicBezTo>
                    <a:cubicBezTo>
                      <a:pt x="0" y="161"/>
                      <a:pt x="18" y="195"/>
                      <a:pt x="45" y="216"/>
                    </a:cubicBezTo>
                    <a:cubicBezTo>
                      <a:pt x="28" y="249"/>
                      <a:pt x="28" y="249"/>
                      <a:pt x="28" y="249"/>
                    </a:cubicBezTo>
                    <a:cubicBezTo>
                      <a:pt x="36" y="253"/>
                      <a:pt x="36" y="253"/>
                      <a:pt x="36" y="253"/>
                    </a:cubicBezTo>
                    <a:cubicBezTo>
                      <a:pt x="62" y="227"/>
                      <a:pt x="62" y="227"/>
                      <a:pt x="62" y="227"/>
                    </a:cubicBezTo>
                    <a:cubicBezTo>
                      <a:pt x="78" y="236"/>
                      <a:pt x="98" y="241"/>
                      <a:pt x="118" y="241"/>
                    </a:cubicBezTo>
                    <a:cubicBezTo>
                      <a:pt x="138" y="241"/>
                      <a:pt x="157" y="236"/>
                      <a:pt x="174" y="227"/>
                    </a:cubicBezTo>
                    <a:cubicBezTo>
                      <a:pt x="199" y="253"/>
                      <a:pt x="199" y="253"/>
                      <a:pt x="199" y="253"/>
                    </a:cubicBezTo>
                    <a:cubicBezTo>
                      <a:pt x="208" y="249"/>
                      <a:pt x="208" y="249"/>
                      <a:pt x="208" y="249"/>
                    </a:cubicBezTo>
                    <a:cubicBezTo>
                      <a:pt x="190" y="217"/>
                      <a:pt x="190" y="217"/>
                      <a:pt x="190" y="217"/>
                    </a:cubicBezTo>
                    <a:cubicBezTo>
                      <a:pt x="218" y="195"/>
                      <a:pt x="236" y="161"/>
                      <a:pt x="236" y="123"/>
                    </a:cubicBezTo>
                    <a:close/>
                    <a:moveTo>
                      <a:pt x="21" y="123"/>
                    </a:moveTo>
                    <a:cubicBezTo>
                      <a:pt x="21" y="69"/>
                      <a:pt x="64" y="26"/>
                      <a:pt x="118" y="26"/>
                    </a:cubicBezTo>
                    <a:cubicBezTo>
                      <a:pt x="172" y="26"/>
                      <a:pt x="215" y="69"/>
                      <a:pt x="215" y="123"/>
                    </a:cubicBezTo>
                    <a:cubicBezTo>
                      <a:pt x="215" y="177"/>
                      <a:pt x="172" y="220"/>
                      <a:pt x="118" y="220"/>
                    </a:cubicBezTo>
                    <a:cubicBezTo>
                      <a:pt x="64" y="220"/>
                      <a:pt x="21" y="177"/>
                      <a:pt x="21" y="1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Freeform 19"/>
              <p:cNvSpPr/>
              <p:nvPr/>
            </p:nvSpPr>
            <p:spPr bwMode="auto">
              <a:xfrm>
                <a:off x="8968344" y="5939397"/>
                <a:ext cx="186816" cy="179256"/>
              </a:xfrm>
              <a:custGeom>
                <a:avLst/>
                <a:gdLst>
                  <a:gd name="T0" fmla="*/ 68 w 73"/>
                  <a:gd name="T1" fmla="*/ 60 h 70"/>
                  <a:gd name="T2" fmla="*/ 10 w 73"/>
                  <a:gd name="T3" fmla="*/ 60 h 70"/>
                  <a:gd name="T4" fmla="*/ 10 w 73"/>
                  <a:gd name="T5" fmla="*/ 6 h 70"/>
                  <a:gd name="T6" fmla="*/ 0 w 73"/>
                  <a:gd name="T7" fmla="*/ 6 h 70"/>
                  <a:gd name="T8" fmla="*/ 0 w 73"/>
                  <a:gd name="T9" fmla="*/ 65 h 70"/>
                  <a:gd name="T10" fmla="*/ 4 w 73"/>
                  <a:gd name="T11" fmla="*/ 69 h 70"/>
                  <a:gd name="T12" fmla="*/ 5 w 73"/>
                  <a:gd name="T13" fmla="*/ 70 h 70"/>
                  <a:gd name="T14" fmla="*/ 68 w 73"/>
                  <a:gd name="T15" fmla="*/ 70 h 70"/>
                  <a:gd name="T16" fmla="*/ 73 w 73"/>
                  <a:gd name="T17" fmla="*/ 65 h 70"/>
                  <a:gd name="T18" fmla="*/ 68 w 73"/>
                  <a:gd name="T19" fmla="*/ 6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0">
                    <a:moveTo>
                      <a:pt x="68" y="60"/>
                    </a:move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0"/>
                      <a:pt x="0" y="0"/>
                      <a:pt x="0" y="6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4" y="69"/>
                      <a:pt x="4" y="70"/>
                      <a:pt x="5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71" y="70"/>
                      <a:pt x="73" y="67"/>
                      <a:pt x="73" y="65"/>
                    </a:cubicBezTo>
                    <a:cubicBezTo>
                      <a:pt x="73" y="62"/>
                      <a:pt x="71" y="60"/>
                      <a:pt x="68" y="6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7589359" y="2464493"/>
            <a:ext cx="810810" cy="810809"/>
            <a:chOff x="7195897" y="2336832"/>
            <a:chExt cx="768810" cy="768809"/>
          </a:xfrm>
        </p:grpSpPr>
        <p:sp>
          <p:nvSpPr>
            <p:cNvPr id="38" name="Oval 37"/>
            <p:cNvSpPr/>
            <p:nvPr/>
          </p:nvSpPr>
          <p:spPr>
            <a:xfrm>
              <a:off x="7195897" y="2336832"/>
              <a:ext cx="768810" cy="76880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Shape 162"/>
            <p:cNvSpPr/>
            <p:nvPr/>
          </p:nvSpPr>
          <p:spPr>
            <a:xfrm>
              <a:off x="7361259" y="2523731"/>
              <a:ext cx="417541" cy="367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055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11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001174" y="3693890"/>
            <a:ext cx="810810" cy="810810"/>
            <a:chOff x="7586380" y="3502547"/>
            <a:chExt cx="768810" cy="768810"/>
          </a:xfrm>
        </p:grpSpPr>
        <p:sp>
          <p:nvSpPr>
            <p:cNvPr id="44" name="Oval 43"/>
            <p:cNvSpPr/>
            <p:nvPr/>
          </p:nvSpPr>
          <p:spPr>
            <a:xfrm>
              <a:off x="7586380" y="3502547"/>
              <a:ext cx="768810" cy="7688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Shape 940"/>
            <p:cNvSpPr/>
            <p:nvPr/>
          </p:nvSpPr>
          <p:spPr>
            <a:xfrm>
              <a:off x="7753227" y="3723026"/>
              <a:ext cx="478913" cy="31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05162" y="2464495"/>
            <a:ext cx="810810" cy="810810"/>
            <a:chOff x="4176641" y="2336835"/>
            <a:chExt cx="768810" cy="768810"/>
          </a:xfrm>
        </p:grpSpPr>
        <p:sp>
          <p:nvSpPr>
            <p:cNvPr id="60" name="Oval 59"/>
            <p:cNvSpPr/>
            <p:nvPr/>
          </p:nvSpPr>
          <p:spPr>
            <a:xfrm>
              <a:off x="4176641" y="2336835"/>
              <a:ext cx="768810" cy="7688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6" name="Freeform 54"/>
            <p:cNvSpPr>
              <a:spLocks noEditPoints="1"/>
            </p:cNvSpPr>
            <p:nvPr/>
          </p:nvSpPr>
          <p:spPr bwMode="auto">
            <a:xfrm>
              <a:off x="4360365" y="2531351"/>
              <a:ext cx="404675" cy="417729"/>
            </a:xfrm>
            <a:custGeom>
              <a:avLst/>
              <a:gdLst>
                <a:gd name="T0" fmla="*/ 83 w 130"/>
                <a:gd name="T1" fmla="*/ 92 h 134"/>
                <a:gd name="T2" fmla="*/ 128 w 130"/>
                <a:gd name="T3" fmla="*/ 26 h 134"/>
                <a:gd name="T4" fmla="*/ 128 w 130"/>
                <a:gd name="T5" fmla="*/ 21 h 134"/>
                <a:gd name="T6" fmla="*/ 118 w 130"/>
                <a:gd name="T7" fmla="*/ 10 h 134"/>
                <a:gd name="T8" fmla="*/ 112 w 130"/>
                <a:gd name="T9" fmla="*/ 10 h 134"/>
                <a:gd name="T10" fmla="*/ 107 w 130"/>
                <a:gd name="T11" fmla="*/ 15 h 134"/>
                <a:gd name="T12" fmla="*/ 101 w 130"/>
                <a:gd name="T13" fmla="*/ 16 h 134"/>
                <a:gd name="T14" fmla="*/ 102 w 130"/>
                <a:gd name="T15" fmla="*/ 0 h 134"/>
                <a:gd name="T16" fmla="*/ 28 w 130"/>
                <a:gd name="T17" fmla="*/ 0 h 134"/>
                <a:gd name="T18" fmla="*/ 28 w 130"/>
                <a:gd name="T19" fmla="*/ 16 h 134"/>
                <a:gd name="T20" fmla="*/ 23 w 130"/>
                <a:gd name="T21" fmla="*/ 15 h 134"/>
                <a:gd name="T22" fmla="*/ 18 w 130"/>
                <a:gd name="T23" fmla="*/ 10 h 134"/>
                <a:gd name="T24" fmla="*/ 12 w 130"/>
                <a:gd name="T25" fmla="*/ 10 h 134"/>
                <a:gd name="T26" fmla="*/ 1 w 130"/>
                <a:gd name="T27" fmla="*/ 21 h 134"/>
                <a:gd name="T28" fmla="*/ 1 w 130"/>
                <a:gd name="T29" fmla="*/ 26 h 134"/>
                <a:gd name="T30" fmla="*/ 47 w 130"/>
                <a:gd name="T31" fmla="*/ 92 h 134"/>
                <a:gd name="T32" fmla="*/ 59 w 130"/>
                <a:gd name="T33" fmla="*/ 97 h 134"/>
                <a:gd name="T34" fmla="*/ 59 w 130"/>
                <a:gd name="T35" fmla="*/ 103 h 134"/>
                <a:gd name="T36" fmla="*/ 54 w 130"/>
                <a:gd name="T37" fmla="*/ 105 h 134"/>
                <a:gd name="T38" fmla="*/ 59 w 130"/>
                <a:gd name="T39" fmla="*/ 108 h 134"/>
                <a:gd name="T40" fmla="*/ 59 w 130"/>
                <a:gd name="T41" fmla="*/ 114 h 134"/>
                <a:gd name="T42" fmla="*/ 55 w 130"/>
                <a:gd name="T43" fmla="*/ 119 h 134"/>
                <a:gd name="T44" fmla="*/ 49 w 130"/>
                <a:gd name="T45" fmla="*/ 124 h 134"/>
                <a:gd name="T46" fmla="*/ 44 w 130"/>
                <a:gd name="T47" fmla="*/ 129 h 134"/>
                <a:gd name="T48" fmla="*/ 49 w 130"/>
                <a:gd name="T49" fmla="*/ 134 h 134"/>
                <a:gd name="T50" fmla="*/ 80 w 130"/>
                <a:gd name="T51" fmla="*/ 134 h 134"/>
                <a:gd name="T52" fmla="*/ 86 w 130"/>
                <a:gd name="T53" fmla="*/ 129 h 134"/>
                <a:gd name="T54" fmla="*/ 80 w 130"/>
                <a:gd name="T55" fmla="*/ 124 h 134"/>
                <a:gd name="T56" fmla="*/ 75 w 130"/>
                <a:gd name="T57" fmla="*/ 118 h 134"/>
                <a:gd name="T58" fmla="*/ 70 w 130"/>
                <a:gd name="T59" fmla="*/ 114 h 134"/>
                <a:gd name="T60" fmla="*/ 70 w 130"/>
                <a:gd name="T61" fmla="*/ 108 h 134"/>
                <a:gd name="T62" fmla="*/ 75 w 130"/>
                <a:gd name="T63" fmla="*/ 105 h 134"/>
                <a:gd name="T64" fmla="*/ 70 w 130"/>
                <a:gd name="T65" fmla="*/ 103 h 134"/>
                <a:gd name="T66" fmla="*/ 70 w 130"/>
                <a:gd name="T67" fmla="*/ 97 h 134"/>
                <a:gd name="T68" fmla="*/ 83 w 130"/>
                <a:gd name="T69" fmla="*/ 92 h 134"/>
                <a:gd name="T70" fmla="*/ 102 w 130"/>
                <a:gd name="T71" fmla="*/ 21 h 134"/>
                <a:gd name="T72" fmla="*/ 107 w 130"/>
                <a:gd name="T73" fmla="*/ 21 h 134"/>
                <a:gd name="T74" fmla="*/ 113 w 130"/>
                <a:gd name="T75" fmla="*/ 16 h 134"/>
                <a:gd name="T76" fmla="*/ 118 w 130"/>
                <a:gd name="T77" fmla="*/ 21 h 134"/>
                <a:gd name="T78" fmla="*/ 118 w 130"/>
                <a:gd name="T79" fmla="*/ 26 h 134"/>
                <a:gd name="T80" fmla="*/ 91 w 130"/>
                <a:gd name="T81" fmla="*/ 71 h 134"/>
                <a:gd name="T82" fmla="*/ 102 w 130"/>
                <a:gd name="T83" fmla="*/ 21 h 134"/>
                <a:gd name="T84" fmla="*/ 37 w 130"/>
                <a:gd name="T85" fmla="*/ 72 h 134"/>
                <a:gd name="T86" fmla="*/ 10 w 130"/>
                <a:gd name="T87" fmla="*/ 27 h 134"/>
                <a:gd name="T88" fmla="*/ 10 w 130"/>
                <a:gd name="T89" fmla="*/ 22 h 134"/>
                <a:gd name="T90" fmla="*/ 15 w 130"/>
                <a:gd name="T91" fmla="*/ 16 h 134"/>
                <a:gd name="T92" fmla="*/ 21 w 130"/>
                <a:gd name="T93" fmla="*/ 22 h 134"/>
                <a:gd name="T94" fmla="*/ 26 w 130"/>
                <a:gd name="T95" fmla="*/ 22 h 134"/>
                <a:gd name="T96" fmla="*/ 37 w 130"/>
                <a:gd name="T97" fmla="*/ 7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4">
                  <a:moveTo>
                    <a:pt x="83" y="92"/>
                  </a:moveTo>
                  <a:cubicBezTo>
                    <a:pt x="130" y="63"/>
                    <a:pt x="128" y="26"/>
                    <a:pt x="128" y="26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8" y="21"/>
                    <a:pt x="128" y="10"/>
                    <a:pt x="118" y="10"/>
                  </a:cubicBezTo>
                  <a:cubicBezTo>
                    <a:pt x="115" y="10"/>
                    <a:pt x="112" y="10"/>
                    <a:pt x="112" y="10"/>
                  </a:cubicBezTo>
                  <a:cubicBezTo>
                    <a:pt x="107" y="10"/>
                    <a:pt x="107" y="15"/>
                    <a:pt x="107" y="15"/>
                  </a:cubicBezTo>
                  <a:cubicBezTo>
                    <a:pt x="107" y="15"/>
                    <a:pt x="105" y="16"/>
                    <a:pt x="101" y="16"/>
                  </a:cubicBezTo>
                  <a:cubicBezTo>
                    <a:pt x="101" y="12"/>
                    <a:pt x="102" y="0"/>
                    <a:pt x="102" y="0"/>
                  </a:cubicBezTo>
                  <a:cubicBezTo>
                    <a:pt x="56" y="6"/>
                    <a:pt x="28" y="0"/>
                    <a:pt x="28" y="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3" y="15"/>
                    <a:pt x="22" y="10"/>
                    <a:pt x="18" y="10"/>
                  </a:cubicBezTo>
                  <a:cubicBezTo>
                    <a:pt x="18" y="10"/>
                    <a:pt x="15" y="10"/>
                    <a:pt x="12" y="10"/>
                  </a:cubicBezTo>
                  <a:cubicBezTo>
                    <a:pt x="2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7"/>
                    <a:pt x="59" y="97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2"/>
                    <a:pt x="54" y="105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5" y="119"/>
                  </a:cubicBezTo>
                  <a:cubicBezTo>
                    <a:pt x="55" y="124"/>
                    <a:pt x="49" y="124"/>
                    <a:pt x="49" y="124"/>
                  </a:cubicBezTo>
                  <a:cubicBezTo>
                    <a:pt x="49" y="124"/>
                    <a:pt x="44" y="125"/>
                    <a:pt x="44" y="129"/>
                  </a:cubicBezTo>
                  <a:cubicBezTo>
                    <a:pt x="44" y="129"/>
                    <a:pt x="43" y="134"/>
                    <a:pt x="49" y="134"/>
                  </a:cubicBezTo>
                  <a:cubicBezTo>
                    <a:pt x="57" y="134"/>
                    <a:pt x="80" y="134"/>
                    <a:pt x="80" y="134"/>
                  </a:cubicBezTo>
                  <a:cubicBezTo>
                    <a:pt x="85" y="134"/>
                    <a:pt x="86" y="129"/>
                    <a:pt x="86" y="129"/>
                  </a:cubicBezTo>
                  <a:cubicBezTo>
                    <a:pt x="86" y="129"/>
                    <a:pt x="86" y="124"/>
                    <a:pt x="80" y="124"/>
                  </a:cubicBezTo>
                  <a:cubicBezTo>
                    <a:pt x="75" y="124"/>
                    <a:pt x="75" y="118"/>
                    <a:pt x="75" y="118"/>
                  </a:cubicBezTo>
                  <a:cubicBezTo>
                    <a:pt x="75" y="118"/>
                    <a:pt x="70" y="119"/>
                    <a:pt x="70" y="114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75" y="109"/>
                    <a:pt x="75" y="105"/>
                  </a:cubicBezTo>
                  <a:cubicBezTo>
                    <a:pt x="75" y="102"/>
                    <a:pt x="70" y="103"/>
                    <a:pt x="70" y="10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5" y="97"/>
                    <a:pt x="79" y="95"/>
                    <a:pt x="83" y="92"/>
                  </a:cubicBezTo>
                  <a:close/>
                  <a:moveTo>
                    <a:pt x="102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3" y="16"/>
                    <a:pt x="113" y="16"/>
                  </a:cubicBezTo>
                  <a:cubicBezTo>
                    <a:pt x="118" y="16"/>
                    <a:pt x="118" y="21"/>
                    <a:pt x="118" y="21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6" y="47"/>
                    <a:pt x="91" y="71"/>
                  </a:cubicBezTo>
                  <a:cubicBezTo>
                    <a:pt x="97" y="61"/>
                    <a:pt x="102" y="38"/>
                    <a:pt x="102" y="21"/>
                  </a:cubicBezTo>
                  <a:close/>
                  <a:moveTo>
                    <a:pt x="37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6"/>
                    <a:pt x="15" y="16"/>
                  </a:cubicBezTo>
                  <a:cubicBezTo>
                    <a:pt x="15" y="16"/>
                    <a:pt x="15" y="22"/>
                    <a:pt x="21" y="22"/>
                  </a:cubicBezTo>
                  <a:cubicBezTo>
                    <a:pt x="21" y="22"/>
                    <a:pt x="25" y="22"/>
                    <a:pt x="26" y="22"/>
                  </a:cubicBezTo>
                  <a:cubicBezTo>
                    <a:pt x="26" y="39"/>
                    <a:pt x="31" y="62"/>
                    <a:pt x="37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77364" y="3693890"/>
            <a:ext cx="810810" cy="810810"/>
            <a:chOff x="3771003" y="3502547"/>
            <a:chExt cx="768810" cy="768810"/>
          </a:xfrm>
        </p:grpSpPr>
        <p:sp>
          <p:nvSpPr>
            <p:cNvPr id="55" name="Oval 54"/>
            <p:cNvSpPr/>
            <p:nvPr/>
          </p:nvSpPr>
          <p:spPr>
            <a:xfrm>
              <a:off x="3771003" y="3502547"/>
              <a:ext cx="768810" cy="7688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Shape 1804"/>
            <p:cNvSpPr/>
            <p:nvPr/>
          </p:nvSpPr>
          <p:spPr>
            <a:xfrm>
              <a:off x="3997514" y="3724730"/>
              <a:ext cx="332569" cy="33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05162" y="4946808"/>
            <a:ext cx="810810" cy="810810"/>
            <a:chOff x="4176641" y="4690564"/>
            <a:chExt cx="768810" cy="768810"/>
          </a:xfrm>
        </p:grpSpPr>
        <p:sp>
          <p:nvSpPr>
            <p:cNvPr id="50" name="Oval 49"/>
            <p:cNvSpPr/>
            <p:nvPr/>
          </p:nvSpPr>
          <p:spPr>
            <a:xfrm>
              <a:off x="4176641" y="4690564"/>
              <a:ext cx="768810" cy="7688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4345469" y="4899589"/>
              <a:ext cx="450235" cy="372677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1976083" y="2242887"/>
            <a:ext cx="2123455" cy="928017"/>
            <a:chOff x="8657822" y="2650863"/>
            <a:chExt cx="2013460" cy="879946"/>
          </a:xfrm>
        </p:grpSpPr>
        <p:sp>
          <p:nvSpPr>
            <p:cNvPr id="89" name="Text Placeholder 2"/>
            <p:cNvSpPr txBox="1"/>
            <p:nvPr/>
          </p:nvSpPr>
          <p:spPr>
            <a:xfrm>
              <a:off x="8657822" y="2650863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738503" y="2976689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54244" y="2185385"/>
            <a:ext cx="1143161" cy="1143161"/>
            <a:chOff x="4318000" y="2072182"/>
            <a:chExt cx="1083945" cy="1083945"/>
          </a:xfrm>
        </p:grpSpPr>
        <p:sp>
          <p:nvSpPr>
            <p:cNvPr id="54" name="Oval 53"/>
            <p:cNvSpPr/>
            <p:nvPr/>
          </p:nvSpPr>
          <p:spPr>
            <a:xfrm>
              <a:off x="4318000" y="2072182"/>
              <a:ext cx="1083945" cy="10839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6" name="Freeform 24"/>
            <p:cNvSpPr/>
            <p:nvPr/>
          </p:nvSpPr>
          <p:spPr bwMode="auto">
            <a:xfrm>
              <a:off x="4598861" y="2391703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358042" y="2313794"/>
            <a:ext cx="2123455" cy="942198"/>
            <a:chOff x="8657822" y="2704651"/>
            <a:chExt cx="2013460" cy="893393"/>
          </a:xfrm>
        </p:grpSpPr>
        <p:sp>
          <p:nvSpPr>
            <p:cNvPr id="6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166302" y="2185385"/>
            <a:ext cx="1143161" cy="1143161"/>
            <a:chOff x="6794754" y="2072182"/>
            <a:chExt cx="1083945" cy="1083945"/>
          </a:xfrm>
        </p:grpSpPr>
        <p:sp>
          <p:nvSpPr>
            <p:cNvPr id="154" name="Oval 153"/>
            <p:cNvSpPr/>
            <p:nvPr/>
          </p:nvSpPr>
          <p:spPr>
            <a:xfrm>
              <a:off x="6794754" y="2072182"/>
              <a:ext cx="1083945" cy="10839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7" name="Group 32"/>
            <p:cNvGrpSpPr/>
            <p:nvPr/>
          </p:nvGrpSpPr>
          <p:grpSpPr bwMode="auto">
            <a:xfrm>
              <a:off x="7016533" y="2506320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108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9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1976084" y="3739135"/>
            <a:ext cx="2123455" cy="942198"/>
            <a:chOff x="8657822" y="2704651"/>
            <a:chExt cx="2013460" cy="893393"/>
          </a:xfrm>
        </p:grpSpPr>
        <p:sp>
          <p:nvSpPr>
            <p:cNvPr id="9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54244" y="3602536"/>
            <a:ext cx="1143161" cy="1143161"/>
            <a:chOff x="4318000" y="3415925"/>
            <a:chExt cx="1083945" cy="1083945"/>
          </a:xfrm>
        </p:grpSpPr>
        <p:sp>
          <p:nvSpPr>
            <p:cNvPr id="57" name="Oval 56"/>
            <p:cNvSpPr/>
            <p:nvPr/>
          </p:nvSpPr>
          <p:spPr>
            <a:xfrm>
              <a:off x="4318000" y="3415925"/>
              <a:ext cx="1083945" cy="10839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0" name="Freeform 45"/>
            <p:cNvSpPr/>
            <p:nvPr/>
          </p:nvSpPr>
          <p:spPr bwMode="auto">
            <a:xfrm>
              <a:off x="4740721" y="3710712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358043" y="5065810"/>
            <a:ext cx="2123455" cy="942198"/>
            <a:chOff x="8657822" y="2704651"/>
            <a:chExt cx="2013460" cy="893393"/>
          </a:xfrm>
        </p:grpSpPr>
        <p:sp>
          <p:nvSpPr>
            <p:cNvPr id="7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166302" y="5019687"/>
            <a:ext cx="1143161" cy="1143161"/>
            <a:chOff x="6794754" y="4759668"/>
            <a:chExt cx="1083945" cy="1083945"/>
          </a:xfrm>
        </p:grpSpPr>
        <p:sp>
          <p:nvSpPr>
            <p:cNvPr id="158" name="Oval 157"/>
            <p:cNvSpPr/>
            <p:nvPr/>
          </p:nvSpPr>
          <p:spPr>
            <a:xfrm>
              <a:off x="6794754" y="4759668"/>
              <a:ext cx="1083945" cy="10839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1" name="Group 21"/>
            <p:cNvGrpSpPr/>
            <p:nvPr/>
          </p:nvGrpSpPr>
          <p:grpSpPr bwMode="auto">
            <a:xfrm>
              <a:off x="7033759" y="5150160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112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4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5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6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1976084" y="5108355"/>
            <a:ext cx="2123455" cy="942198"/>
            <a:chOff x="8657822" y="2704651"/>
            <a:chExt cx="2013460" cy="893393"/>
          </a:xfrm>
        </p:grpSpPr>
        <p:sp>
          <p:nvSpPr>
            <p:cNvPr id="9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54244" y="5019687"/>
            <a:ext cx="1143161" cy="1143161"/>
            <a:chOff x="4318000" y="4759668"/>
            <a:chExt cx="1083945" cy="1083945"/>
          </a:xfrm>
        </p:grpSpPr>
        <p:grpSp>
          <p:nvGrpSpPr>
            <p:cNvPr id="42" name="Group 41"/>
            <p:cNvGrpSpPr/>
            <p:nvPr/>
          </p:nvGrpSpPr>
          <p:grpSpPr>
            <a:xfrm>
              <a:off x="4318000" y="4759668"/>
              <a:ext cx="1083945" cy="1083945"/>
              <a:chOff x="609600" y="3714750"/>
              <a:chExt cx="838200" cy="838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609600" y="3714750"/>
                <a:ext cx="838200" cy="8382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7" name="Oval 40"/>
              <p:cNvSpPr>
                <a:spLocks noChangeArrowheads="1"/>
              </p:cNvSpPr>
              <p:nvPr/>
            </p:nvSpPr>
            <p:spPr bwMode="auto">
              <a:xfrm>
                <a:off x="1019575" y="4155257"/>
                <a:ext cx="12324" cy="123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17" name="AutoShape 48"/>
            <p:cNvSpPr/>
            <p:nvPr/>
          </p:nvSpPr>
          <p:spPr bwMode="auto">
            <a:xfrm>
              <a:off x="4678738" y="5049288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358043" y="3767498"/>
            <a:ext cx="2123455" cy="942198"/>
            <a:chOff x="8657822" y="2704651"/>
            <a:chExt cx="2013460" cy="893393"/>
          </a:xfrm>
        </p:grpSpPr>
        <p:sp>
          <p:nvSpPr>
            <p:cNvPr id="7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66302" y="3602536"/>
            <a:ext cx="1143161" cy="1143161"/>
            <a:chOff x="6794754" y="3415925"/>
            <a:chExt cx="1083945" cy="1083945"/>
          </a:xfrm>
        </p:grpSpPr>
        <p:sp>
          <p:nvSpPr>
            <p:cNvPr id="144" name="Oval 143"/>
            <p:cNvSpPr/>
            <p:nvPr/>
          </p:nvSpPr>
          <p:spPr>
            <a:xfrm>
              <a:off x="6794754" y="3415925"/>
              <a:ext cx="1083945" cy="10839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8" name="Group 39"/>
            <p:cNvGrpSpPr/>
            <p:nvPr/>
          </p:nvGrpSpPr>
          <p:grpSpPr bwMode="auto">
            <a:xfrm>
              <a:off x="7077859" y="3801272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119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0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1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0" name="矩形 49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87872" y="1963394"/>
            <a:ext cx="2367426" cy="4052329"/>
            <a:chOff x="1410466" y="1861690"/>
            <a:chExt cx="2244794" cy="3842419"/>
          </a:xfrm>
        </p:grpSpPr>
        <p:sp>
          <p:nvSpPr>
            <p:cNvPr id="13" name="Rectangle 12"/>
            <p:cNvSpPr/>
            <p:nvPr/>
          </p:nvSpPr>
          <p:spPr>
            <a:xfrm>
              <a:off x="1410466" y="3858049"/>
              <a:ext cx="2244794" cy="18460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>
                <a:spcBef>
                  <a:spcPct val="20000"/>
                </a:spcBef>
                <a:defRPr/>
              </a:pPr>
              <a:endParaRPr lang="en-US" sz="1055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519519" y="4436251"/>
              <a:ext cx="2112994" cy="766098"/>
              <a:chOff x="1519519" y="4436251"/>
              <a:chExt cx="2112994" cy="766098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1519519" y="4694558"/>
                <a:ext cx="2112994" cy="5077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dolor sit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amet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,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coctet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adipiscing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elitan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Abare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manaka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.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519519" y="4436251"/>
                <a:ext cx="2112993" cy="215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47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Strengths</a:t>
                </a:r>
                <a:endParaRPr lang="en-GB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1410466" y="1861690"/>
              <a:ext cx="2244794" cy="2232388"/>
              <a:chOff x="1410466" y="1861690"/>
              <a:chExt cx="2244794" cy="2232388"/>
            </a:xfrm>
          </p:grpSpPr>
          <p:sp>
            <p:nvSpPr>
              <p:cNvPr id="15" name="Down Arrow Callout 14"/>
              <p:cNvSpPr/>
              <p:nvPr/>
            </p:nvSpPr>
            <p:spPr>
              <a:xfrm>
                <a:off x="1410466" y="1861690"/>
                <a:ext cx="2244794" cy="2232388"/>
              </a:xfrm>
              <a:prstGeom prst="downArrowCallout">
                <a:avLst>
                  <a:gd name="adj1" fmla="val 23554"/>
                  <a:gd name="adj2" fmla="val 10346"/>
                  <a:gd name="adj3" fmla="val 10003"/>
                  <a:gd name="adj4" fmla="val 89997"/>
                </a:avLst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63930">
                  <a:spcBef>
                    <a:spcPct val="20000"/>
                  </a:spcBef>
                  <a:defRPr/>
                </a:pPr>
                <a:endParaRPr lang="en-US" sz="4640" b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Text Placeholder 1"/>
              <p:cNvSpPr txBox="1"/>
              <p:nvPr/>
            </p:nvSpPr>
            <p:spPr>
              <a:xfrm>
                <a:off x="2196313" y="2631826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69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S</a:t>
                </a:r>
                <a:endPara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6498604" y="1963394"/>
            <a:ext cx="2367426" cy="4052329"/>
            <a:chOff x="6161643" y="1861690"/>
            <a:chExt cx="2244794" cy="3842419"/>
          </a:xfrm>
        </p:grpSpPr>
        <p:sp>
          <p:nvSpPr>
            <p:cNvPr id="19" name="Rectangle 18"/>
            <p:cNvSpPr/>
            <p:nvPr/>
          </p:nvSpPr>
          <p:spPr>
            <a:xfrm>
              <a:off x="6161643" y="3858049"/>
              <a:ext cx="2244794" cy="18460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>
                <a:spcBef>
                  <a:spcPct val="20000"/>
                </a:spcBef>
                <a:defRPr/>
              </a:pPr>
              <a:endParaRPr lang="en-US" sz="1055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161643" y="1861690"/>
              <a:ext cx="2244794" cy="2232388"/>
              <a:chOff x="6161643" y="1861690"/>
              <a:chExt cx="2244794" cy="2232388"/>
            </a:xfrm>
          </p:grpSpPr>
          <p:sp>
            <p:nvSpPr>
              <p:cNvPr id="20" name="Down Arrow Callout 19"/>
              <p:cNvSpPr/>
              <p:nvPr/>
            </p:nvSpPr>
            <p:spPr>
              <a:xfrm>
                <a:off x="6161643" y="1861690"/>
                <a:ext cx="2244794" cy="2232388"/>
              </a:xfrm>
              <a:prstGeom prst="downArrowCallout">
                <a:avLst>
                  <a:gd name="adj1" fmla="val 23554"/>
                  <a:gd name="adj2" fmla="val 10346"/>
                  <a:gd name="adj3" fmla="val 10003"/>
                  <a:gd name="adj4" fmla="val 89997"/>
                </a:avLst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63930">
                  <a:spcBef>
                    <a:spcPct val="20000"/>
                  </a:spcBef>
                  <a:defRPr/>
                </a:pPr>
                <a:r>
                  <a:rPr lang="en-US" sz="105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 </a:t>
                </a:r>
                <a:endParaRPr lang="en-US" sz="1055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Text Placeholder 1"/>
              <p:cNvSpPr txBox="1"/>
              <p:nvPr/>
            </p:nvSpPr>
            <p:spPr>
              <a:xfrm>
                <a:off x="6947490" y="2631826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69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O</a:t>
                </a:r>
                <a:endPara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6227543" y="4436251"/>
              <a:ext cx="2112994" cy="766098"/>
              <a:chOff x="1519519" y="4436251"/>
              <a:chExt cx="2112994" cy="766098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1519519" y="4694558"/>
                <a:ext cx="2112994" cy="5077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dolor sit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amet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,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coctet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adipiscing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elitan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Abare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manaka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.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519519" y="4436251"/>
                <a:ext cx="2112993" cy="215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47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Opportunities</a:t>
                </a:r>
                <a:endParaRPr lang="en-GB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3998530" y="1963394"/>
            <a:ext cx="2367426" cy="4052328"/>
            <a:chOff x="3791072" y="1861691"/>
            <a:chExt cx="2244794" cy="3842418"/>
          </a:xfrm>
        </p:grpSpPr>
        <p:sp>
          <p:nvSpPr>
            <p:cNvPr id="14" name="Rectangle 13"/>
            <p:cNvSpPr/>
            <p:nvPr/>
          </p:nvSpPr>
          <p:spPr>
            <a:xfrm>
              <a:off x="3791072" y="1861691"/>
              <a:ext cx="2244794" cy="18460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>
                <a:spcBef>
                  <a:spcPct val="20000"/>
                </a:spcBef>
                <a:defRPr/>
              </a:pPr>
              <a:endParaRPr lang="en-US" sz="1055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791072" y="3450066"/>
              <a:ext cx="2244794" cy="2254043"/>
              <a:chOff x="3791072" y="3450066"/>
              <a:chExt cx="2244794" cy="2254043"/>
            </a:xfrm>
          </p:grpSpPr>
          <p:sp>
            <p:nvSpPr>
              <p:cNvPr id="16" name="Up Arrow Callout 15"/>
              <p:cNvSpPr/>
              <p:nvPr/>
            </p:nvSpPr>
            <p:spPr>
              <a:xfrm>
                <a:off x="3791072" y="3450066"/>
                <a:ext cx="2244794" cy="2254043"/>
              </a:xfrm>
              <a:prstGeom prst="upArrowCallout">
                <a:avLst>
                  <a:gd name="adj1" fmla="val 25000"/>
                  <a:gd name="adj2" fmla="val 9346"/>
                  <a:gd name="adj3" fmla="val 11156"/>
                  <a:gd name="adj4" fmla="val 88844"/>
                </a:avLst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63930">
                  <a:spcBef>
                    <a:spcPct val="20000"/>
                  </a:spcBef>
                  <a:defRPr/>
                </a:pPr>
                <a:endParaRPr lang="en-US" sz="422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Text Placeholder 1"/>
              <p:cNvSpPr txBox="1"/>
              <p:nvPr/>
            </p:nvSpPr>
            <p:spPr>
              <a:xfrm>
                <a:off x="4576919" y="4543973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69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W</a:t>
                </a:r>
                <a:endPara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3865401" y="2397248"/>
              <a:ext cx="2112994" cy="766098"/>
              <a:chOff x="1519519" y="4436251"/>
              <a:chExt cx="2112994" cy="766098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519519" y="4694558"/>
                <a:ext cx="2112994" cy="5077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dolor sit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amet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,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coctet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adipiscing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elitan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Abare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manaka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.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519519" y="4436251"/>
                <a:ext cx="2112993" cy="215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47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Weaknesses</a:t>
                </a:r>
                <a:endParaRPr lang="en-GB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996315" y="1963394"/>
            <a:ext cx="2367428" cy="4052328"/>
            <a:chOff x="8529972" y="1861691"/>
            <a:chExt cx="2244796" cy="3842418"/>
          </a:xfrm>
        </p:grpSpPr>
        <p:sp>
          <p:nvSpPr>
            <p:cNvPr id="61" name="Rectangle 60"/>
            <p:cNvSpPr/>
            <p:nvPr/>
          </p:nvSpPr>
          <p:spPr>
            <a:xfrm>
              <a:off x="8529973" y="1861691"/>
              <a:ext cx="2244795" cy="18460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>
                <a:spcBef>
                  <a:spcPct val="20000"/>
                </a:spcBef>
                <a:defRPr/>
              </a:pPr>
              <a:endParaRPr lang="en-US" sz="1055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8529972" y="3450066"/>
              <a:ext cx="2244795" cy="2254043"/>
              <a:chOff x="8529972" y="3450066"/>
              <a:chExt cx="2244795" cy="2254043"/>
            </a:xfrm>
          </p:grpSpPr>
          <p:sp>
            <p:nvSpPr>
              <p:cNvPr id="22" name="Up Arrow Callout 21"/>
              <p:cNvSpPr/>
              <p:nvPr/>
            </p:nvSpPr>
            <p:spPr>
              <a:xfrm>
                <a:off x="8529972" y="3450066"/>
                <a:ext cx="2244795" cy="2254043"/>
              </a:xfrm>
              <a:prstGeom prst="upArrowCallout">
                <a:avLst>
                  <a:gd name="adj1" fmla="val 25000"/>
                  <a:gd name="adj2" fmla="val 9346"/>
                  <a:gd name="adj3" fmla="val 11156"/>
                  <a:gd name="adj4" fmla="val 88844"/>
                </a:avLst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63930">
                  <a:spcBef>
                    <a:spcPct val="20000"/>
                  </a:spcBef>
                  <a:defRPr/>
                </a:pPr>
                <a:endParaRPr lang="en-US" sz="633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Text Placeholder 1"/>
              <p:cNvSpPr txBox="1"/>
              <p:nvPr/>
            </p:nvSpPr>
            <p:spPr>
              <a:xfrm>
                <a:off x="9315821" y="4543973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69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T</a:t>
                </a:r>
                <a:endPara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8569714" y="2397248"/>
              <a:ext cx="2112994" cy="766098"/>
              <a:chOff x="1519519" y="4436251"/>
              <a:chExt cx="2112994" cy="766098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519519" y="4694558"/>
                <a:ext cx="2112994" cy="5077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dolor sit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amet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,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coctet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adipiscing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elitan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algn="ctr"/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Abare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16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manaka</a:t>
                </a:r>
                <a:r>
                  <a:rPr lang="en-US" sz="116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.</a:t>
                </a:r>
                <a:endParaRPr lang="en-US" sz="116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519519" y="4436251"/>
                <a:ext cx="2112993" cy="215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47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Threats</a:t>
                </a:r>
                <a:endParaRPr lang="en-GB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/>
          <p:cNvSpPr/>
          <p:nvPr/>
        </p:nvSpPr>
        <p:spPr>
          <a:xfrm>
            <a:off x="6688624" y="2436028"/>
            <a:ext cx="663421" cy="6634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6688624" y="3407772"/>
            <a:ext cx="663421" cy="6634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6688624" y="4373825"/>
            <a:ext cx="663421" cy="66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688624" y="5340787"/>
            <a:ext cx="663421" cy="66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7606755" y="268702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7600847" y="2338998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Definition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606755" y="3649983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7600847" y="3301962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Design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606755" y="460167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600847" y="4253649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Data Collection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7606755" y="554848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7600847" y="5200459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Analysis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5" name="Shape 581"/>
          <p:cNvSpPr/>
          <p:nvPr/>
        </p:nvSpPr>
        <p:spPr>
          <a:xfrm rot="18900000" flipV="1">
            <a:off x="2945146" y="3307177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6" name="Shape 581"/>
          <p:cNvSpPr/>
          <p:nvPr/>
        </p:nvSpPr>
        <p:spPr>
          <a:xfrm rot="2700000">
            <a:off x="4359827" y="3067009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7" name="Shape 581"/>
          <p:cNvSpPr/>
          <p:nvPr/>
        </p:nvSpPr>
        <p:spPr>
          <a:xfrm rot="18900000" flipH="1">
            <a:off x="4516435" y="4472859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9" name="Shape 581"/>
          <p:cNvSpPr/>
          <p:nvPr/>
        </p:nvSpPr>
        <p:spPr>
          <a:xfrm rot="2700000" flipH="1" flipV="1">
            <a:off x="3148173" y="4698002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69051" y="3507941"/>
            <a:ext cx="1343053" cy="1344878"/>
            <a:chOff x="1866720" y="3326230"/>
            <a:chExt cx="1273483" cy="1275214"/>
          </a:xfrm>
        </p:grpSpPr>
        <p:sp>
          <p:nvSpPr>
            <p:cNvPr id="120" name="Freeform 17"/>
            <p:cNvSpPr>
              <a:spLocks noEditPoints="1"/>
            </p:cNvSpPr>
            <p:nvPr/>
          </p:nvSpPr>
          <p:spPr bwMode="auto">
            <a:xfrm>
              <a:off x="1866720" y="332623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1" name="Oval 18"/>
            <p:cNvSpPr>
              <a:spLocks noChangeArrowheads="1"/>
            </p:cNvSpPr>
            <p:nvPr/>
          </p:nvSpPr>
          <p:spPr bwMode="auto">
            <a:xfrm>
              <a:off x="2020715" y="3481955"/>
              <a:ext cx="965494" cy="968955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0" name="Shape 565"/>
            <p:cNvSpPr/>
            <p:nvPr/>
          </p:nvSpPr>
          <p:spPr>
            <a:xfrm flipV="1">
              <a:off x="2283190" y="3734593"/>
              <a:ext cx="463711" cy="463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497"/>
                  </a:moveTo>
                  <a:cubicBezTo>
                    <a:pt x="8207" y="15497"/>
                    <a:pt x="6104" y="13394"/>
                    <a:pt x="6104" y="10801"/>
                  </a:cubicBezTo>
                  <a:cubicBezTo>
                    <a:pt x="6104" y="8206"/>
                    <a:pt x="8207" y="6103"/>
                    <a:pt x="10800" y="6103"/>
                  </a:cubicBezTo>
                  <a:cubicBezTo>
                    <a:pt x="13395" y="6103"/>
                    <a:pt x="15497" y="8206"/>
                    <a:pt x="15497" y="10801"/>
                  </a:cubicBezTo>
                  <a:cubicBezTo>
                    <a:pt x="15497" y="13394"/>
                    <a:pt x="13395" y="15497"/>
                    <a:pt x="10800" y="15497"/>
                  </a:cubicBezTo>
                  <a:close/>
                  <a:moveTo>
                    <a:pt x="19522" y="10801"/>
                  </a:moveTo>
                  <a:cubicBezTo>
                    <a:pt x="19522" y="9454"/>
                    <a:pt x="20352" y="8390"/>
                    <a:pt x="21600" y="7659"/>
                  </a:cubicBezTo>
                  <a:cubicBezTo>
                    <a:pt x="21376" y="6908"/>
                    <a:pt x="21077" y="6187"/>
                    <a:pt x="20711" y="5509"/>
                  </a:cubicBezTo>
                  <a:cubicBezTo>
                    <a:pt x="19310" y="5876"/>
                    <a:pt x="18177" y="5328"/>
                    <a:pt x="17225" y="4375"/>
                  </a:cubicBezTo>
                  <a:cubicBezTo>
                    <a:pt x="16273" y="3423"/>
                    <a:pt x="15982" y="2288"/>
                    <a:pt x="16347" y="889"/>
                  </a:cubicBezTo>
                  <a:cubicBezTo>
                    <a:pt x="15671" y="522"/>
                    <a:pt x="14951" y="225"/>
                    <a:pt x="14198" y="0"/>
                  </a:cubicBezTo>
                  <a:cubicBezTo>
                    <a:pt x="13467" y="1248"/>
                    <a:pt x="12147" y="2078"/>
                    <a:pt x="10800" y="2078"/>
                  </a:cubicBezTo>
                  <a:cubicBezTo>
                    <a:pt x="9453" y="2078"/>
                    <a:pt x="8134" y="1248"/>
                    <a:pt x="7403" y="0"/>
                  </a:cubicBezTo>
                  <a:cubicBezTo>
                    <a:pt x="6651" y="225"/>
                    <a:pt x="5931" y="522"/>
                    <a:pt x="5253" y="889"/>
                  </a:cubicBezTo>
                  <a:cubicBezTo>
                    <a:pt x="5620" y="2288"/>
                    <a:pt x="5329" y="3422"/>
                    <a:pt x="4375" y="4375"/>
                  </a:cubicBezTo>
                  <a:cubicBezTo>
                    <a:pt x="3423" y="5328"/>
                    <a:pt x="2290" y="5876"/>
                    <a:pt x="890" y="5510"/>
                  </a:cubicBezTo>
                  <a:cubicBezTo>
                    <a:pt x="523" y="6187"/>
                    <a:pt x="224" y="6908"/>
                    <a:pt x="0" y="7659"/>
                  </a:cubicBezTo>
                  <a:cubicBezTo>
                    <a:pt x="1249" y="8390"/>
                    <a:pt x="2078" y="9454"/>
                    <a:pt x="2078" y="10801"/>
                  </a:cubicBezTo>
                  <a:cubicBezTo>
                    <a:pt x="2078" y="12146"/>
                    <a:pt x="1249" y="13467"/>
                    <a:pt x="0" y="14198"/>
                  </a:cubicBezTo>
                  <a:cubicBezTo>
                    <a:pt x="224" y="14950"/>
                    <a:pt x="523" y="15670"/>
                    <a:pt x="890" y="16348"/>
                  </a:cubicBezTo>
                  <a:cubicBezTo>
                    <a:pt x="2290" y="15981"/>
                    <a:pt x="3423" y="16272"/>
                    <a:pt x="4375" y="17226"/>
                  </a:cubicBezTo>
                  <a:cubicBezTo>
                    <a:pt x="5327" y="18178"/>
                    <a:pt x="5620" y="19312"/>
                    <a:pt x="5253" y="20711"/>
                  </a:cubicBezTo>
                  <a:cubicBezTo>
                    <a:pt x="5931" y="21078"/>
                    <a:pt x="6651" y="21377"/>
                    <a:pt x="7403" y="21600"/>
                  </a:cubicBezTo>
                  <a:cubicBezTo>
                    <a:pt x="8134" y="20352"/>
                    <a:pt x="9453" y="19524"/>
                    <a:pt x="10800" y="19524"/>
                  </a:cubicBezTo>
                  <a:cubicBezTo>
                    <a:pt x="12147" y="19524"/>
                    <a:pt x="13467" y="20352"/>
                    <a:pt x="14198" y="21600"/>
                  </a:cubicBezTo>
                  <a:cubicBezTo>
                    <a:pt x="14951" y="21375"/>
                    <a:pt x="15671" y="21078"/>
                    <a:pt x="16349" y="20711"/>
                  </a:cubicBezTo>
                  <a:cubicBezTo>
                    <a:pt x="15982" y="19312"/>
                    <a:pt x="16273" y="18178"/>
                    <a:pt x="17225" y="17226"/>
                  </a:cubicBezTo>
                  <a:cubicBezTo>
                    <a:pt x="18177" y="16272"/>
                    <a:pt x="19310" y="15724"/>
                    <a:pt x="20711" y="16091"/>
                  </a:cubicBezTo>
                  <a:cubicBezTo>
                    <a:pt x="21077" y="15413"/>
                    <a:pt x="21376" y="14693"/>
                    <a:pt x="21600" y="13941"/>
                  </a:cubicBezTo>
                  <a:cubicBezTo>
                    <a:pt x="20352" y="13210"/>
                    <a:pt x="19522" y="12146"/>
                    <a:pt x="19522" y="108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22537" y="3507941"/>
            <a:ext cx="1343053" cy="1344878"/>
            <a:chOff x="4477575" y="3326230"/>
            <a:chExt cx="1273483" cy="1275214"/>
          </a:xfrm>
        </p:grpSpPr>
        <p:sp>
          <p:nvSpPr>
            <p:cNvPr id="108" name="Freeform 17"/>
            <p:cNvSpPr>
              <a:spLocks noEditPoints="1"/>
            </p:cNvSpPr>
            <p:nvPr/>
          </p:nvSpPr>
          <p:spPr bwMode="auto">
            <a:xfrm>
              <a:off x="4477575" y="332623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4905330" y="3754960"/>
              <a:ext cx="415660" cy="390568"/>
              <a:chOff x="3175" y="-1587"/>
              <a:chExt cx="1209675" cy="1136651"/>
            </a:xfrm>
            <a:solidFill>
              <a:schemeClr val="bg1"/>
            </a:solidFill>
          </p:grpSpPr>
          <p:sp>
            <p:nvSpPr>
              <p:cNvPr id="111" name="Freeform 59"/>
              <p:cNvSpPr/>
              <p:nvPr/>
            </p:nvSpPr>
            <p:spPr bwMode="auto">
              <a:xfrm>
                <a:off x="3175" y="-1587"/>
                <a:ext cx="1209675" cy="454025"/>
              </a:xfrm>
              <a:custGeom>
                <a:avLst/>
                <a:gdLst>
                  <a:gd name="T0" fmla="*/ 297 w 320"/>
                  <a:gd name="T1" fmla="*/ 41 h 120"/>
                  <a:gd name="T2" fmla="*/ 160 w 320"/>
                  <a:gd name="T3" fmla="*/ 0 h 120"/>
                  <a:gd name="T4" fmla="*/ 23 w 320"/>
                  <a:gd name="T5" fmla="*/ 41 h 120"/>
                  <a:gd name="T6" fmla="*/ 0 w 320"/>
                  <a:gd name="T7" fmla="*/ 79 h 120"/>
                  <a:gd name="T8" fmla="*/ 0 w 320"/>
                  <a:gd name="T9" fmla="*/ 100 h 120"/>
                  <a:gd name="T10" fmla="*/ 20 w 320"/>
                  <a:gd name="T11" fmla="*/ 120 h 120"/>
                  <a:gd name="T12" fmla="*/ 60 w 320"/>
                  <a:gd name="T13" fmla="*/ 120 h 120"/>
                  <a:gd name="T14" fmla="*/ 80 w 320"/>
                  <a:gd name="T15" fmla="*/ 100 h 120"/>
                  <a:gd name="T16" fmla="*/ 91 w 320"/>
                  <a:gd name="T17" fmla="*/ 67 h 120"/>
                  <a:gd name="T18" fmla="*/ 160 w 320"/>
                  <a:gd name="T19" fmla="*/ 41 h 120"/>
                  <a:gd name="T20" fmla="*/ 229 w 320"/>
                  <a:gd name="T21" fmla="*/ 67 h 120"/>
                  <a:gd name="T22" fmla="*/ 241 w 320"/>
                  <a:gd name="T23" fmla="*/ 100 h 120"/>
                  <a:gd name="T24" fmla="*/ 261 w 320"/>
                  <a:gd name="T25" fmla="*/ 120 h 120"/>
                  <a:gd name="T26" fmla="*/ 301 w 320"/>
                  <a:gd name="T27" fmla="*/ 120 h 120"/>
                  <a:gd name="T28" fmla="*/ 320 w 320"/>
                  <a:gd name="T29" fmla="*/ 100 h 120"/>
                  <a:gd name="T30" fmla="*/ 320 w 320"/>
                  <a:gd name="T31" fmla="*/ 79 h 120"/>
                  <a:gd name="T32" fmla="*/ 297 w 320"/>
                  <a:gd name="T33" fmla="*/ 4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0" h="120">
                    <a:moveTo>
                      <a:pt x="297" y="41"/>
                    </a:moveTo>
                    <a:cubicBezTo>
                      <a:pt x="273" y="20"/>
                      <a:pt x="240" y="0"/>
                      <a:pt x="160" y="0"/>
                    </a:cubicBezTo>
                    <a:cubicBezTo>
                      <a:pt x="80" y="0"/>
                      <a:pt x="48" y="20"/>
                      <a:pt x="23" y="41"/>
                    </a:cubicBezTo>
                    <a:cubicBezTo>
                      <a:pt x="9" y="53"/>
                      <a:pt x="0" y="61"/>
                      <a:pt x="0" y="7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11"/>
                      <a:pt x="9" y="120"/>
                      <a:pt x="2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71" y="120"/>
                      <a:pt x="80" y="111"/>
                      <a:pt x="80" y="100"/>
                    </a:cubicBezTo>
                    <a:cubicBezTo>
                      <a:pt x="80" y="89"/>
                      <a:pt x="82" y="80"/>
                      <a:pt x="91" y="67"/>
                    </a:cubicBezTo>
                    <a:cubicBezTo>
                      <a:pt x="101" y="55"/>
                      <a:pt x="120" y="40"/>
                      <a:pt x="160" y="41"/>
                    </a:cubicBezTo>
                    <a:cubicBezTo>
                      <a:pt x="200" y="40"/>
                      <a:pt x="220" y="55"/>
                      <a:pt x="229" y="67"/>
                    </a:cubicBezTo>
                    <a:cubicBezTo>
                      <a:pt x="239" y="80"/>
                      <a:pt x="241" y="89"/>
                      <a:pt x="241" y="100"/>
                    </a:cubicBezTo>
                    <a:cubicBezTo>
                      <a:pt x="241" y="111"/>
                      <a:pt x="250" y="120"/>
                      <a:pt x="261" y="120"/>
                    </a:cubicBezTo>
                    <a:cubicBezTo>
                      <a:pt x="301" y="120"/>
                      <a:pt x="301" y="120"/>
                      <a:pt x="301" y="120"/>
                    </a:cubicBezTo>
                    <a:cubicBezTo>
                      <a:pt x="312" y="120"/>
                      <a:pt x="320" y="111"/>
                      <a:pt x="320" y="100"/>
                    </a:cubicBezTo>
                    <a:cubicBezTo>
                      <a:pt x="320" y="79"/>
                      <a:pt x="320" y="79"/>
                      <a:pt x="320" y="79"/>
                    </a:cubicBezTo>
                    <a:cubicBezTo>
                      <a:pt x="320" y="61"/>
                      <a:pt x="311" y="53"/>
                      <a:pt x="297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2" name="Oval 60"/>
              <p:cNvSpPr>
                <a:spLocks noChangeArrowheads="1"/>
              </p:cNvSpPr>
              <p:nvPr/>
            </p:nvSpPr>
            <p:spPr bwMode="auto">
              <a:xfrm>
                <a:off x="457200" y="679451"/>
                <a:ext cx="301625" cy="3032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Freeform 61"/>
              <p:cNvSpPr>
                <a:spLocks noEditPoints="1"/>
              </p:cNvSpPr>
              <p:nvPr/>
            </p:nvSpPr>
            <p:spPr bwMode="auto">
              <a:xfrm>
                <a:off x="77788" y="301626"/>
                <a:ext cx="1060450" cy="833438"/>
              </a:xfrm>
              <a:custGeom>
                <a:avLst/>
                <a:gdLst>
                  <a:gd name="T0" fmla="*/ 210 w 280"/>
                  <a:gd name="T1" fmla="*/ 40 h 220"/>
                  <a:gd name="T2" fmla="*/ 200 w 280"/>
                  <a:gd name="T3" fmla="*/ 40 h 220"/>
                  <a:gd name="T4" fmla="*/ 200 w 280"/>
                  <a:gd name="T5" fmla="*/ 15 h 220"/>
                  <a:gd name="T6" fmla="*/ 180 w 280"/>
                  <a:gd name="T7" fmla="*/ 0 h 220"/>
                  <a:gd name="T8" fmla="*/ 160 w 280"/>
                  <a:gd name="T9" fmla="*/ 15 h 220"/>
                  <a:gd name="T10" fmla="*/ 160 w 280"/>
                  <a:gd name="T11" fmla="*/ 40 h 220"/>
                  <a:gd name="T12" fmla="*/ 120 w 280"/>
                  <a:gd name="T13" fmla="*/ 40 h 220"/>
                  <a:gd name="T14" fmla="*/ 120 w 280"/>
                  <a:gd name="T15" fmla="*/ 15 h 220"/>
                  <a:gd name="T16" fmla="*/ 100 w 280"/>
                  <a:gd name="T17" fmla="*/ 0 h 220"/>
                  <a:gd name="T18" fmla="*/ 80 w 280"/>
                  <a:gd name="T19" fmla="*/ 15 h 220"/>
                  <a:gd name="T20" fmla="*/ 80 w 280"/>
                  <a:gd name="T21" fmla="*/ 40 h 220"/>
                  <a:gd name="T22" fmla="*/ 71 w 280"/>
                  <a:gd name="T23" fmla="*/ 40 h 220"/>
                  <a:gd name="T24" fmla="*/ 54 w 280"/>
                  <a:gd name="T25" fmla="*/ 49 h 220"/>
                  <a:gd name="T26" fmla="*/ 0 w 280"/>
                  <a:gd name="T27" fmla="*/ 160 h 220"/>
                  <a:gd name="T28" fmla="*/ 0 w 280"/>
                  <a:gd name="T29" fmla="*/ 200 h 220"/>
                  <a:gd name="T30" fmla="*/ 20 w 280"/>
                  <a:gd name="T31" fmla="*/ 220 h 220"/>
                  <a:gd name="T32" fmla="*/ 260 w 280"/>
                  <a:gd name="T33" fmla="*/ 220 h 220"/>
                  <a:gd name="T34" fmla="*/ 280 w 280"/>
                  <a:gd name="T35" fmla="*/ 200 h 220"/>
                  <a:gd name="T36" fmla="*/ 280 w 280"/>
                  <a:gd name="T37" fmla="*/ 162 h 220"/>
                  <a:gd name="T38" fmla="*/ 226 w 280"/>
                  <a:gd name="T39" fmla="*/ 48 h 220"/>
                  <a:gd name="T40" fmla="*/ 210 w 280"/>
                  <a:gd name="T41" fmla="*/ 40 h 220"/>
                  <a:gd name="T42" fmla="*/ 140 w 280"/>
                  <a:gd name="T43" fmla="*/ 200 h 220"/>
                  <a:gd name="T44" fmla="*/ 80 w 280"/>
                  <a:gd name="T45" fmla="*/ 140 h 220"/>
                  <a:gd name="T46" fmla="*/ 140 w 280"/>
                  <a:gd name="T47" fmla="*/ 80 h 220"/>
                  <a:gd name="T48" fmla="*/ 200 w 280"/>
                  <a:gd name="T49" fmla="*/ 140 h 220"/>
                  <a:gd name="T50" fmla="*/ 140 w 280"/>
                  <a:gd name="T51" fmla="*/ 20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0" h="220">
                    <a:moveTo>
                      <a:pt x="210" y="40"/>
                    </a:moveTo>
                    <a:cubicBezTo>
                      <a:pt x="200" y="40"/>
                      <a:pt x="200" y="40"/>
                      <a:pt x="200" y="40"/>
                    </a:cubicBezTo>
                    <a:cubicBezTo>
                      <a:pt x="200" y="15"/>
                      <a:pt x="200" y="15"/>
                      <a:pt x="200" y="15"/>
                    </a:cubicBezTo>
                    <a:cubicBezTo>
                      <a:pt x="200" y="7"/>
                      <a:pt x="191" y="0"/>
                      <a:pt x="180" y="0"/>
                    </a:cubicBezTo>
                    <a:cubicBezTo>
                      <a:pt x="169" y="0"/>
                      <a:pt x="160" y="7"/>
                      <a:pt x="160" y="15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7"/>
                      <a:pt x="111" y="0"/>
                      <a:pt x="100" y="0"/>
                    </a:cubicBezTo>
                    <a:cubicBezTo>
                      <a:pt x="89" y="0"/>
                      <a:pt x="80" y="7"/>
                      <a:pt x="80" y="15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4" y="40"/>
                      <a:pt x="58" y="43"/>
                      <a:pt x="54" y="49"/>
                    </a:cubicBezTo>
                    <a:cubicBezTo>
                      <a:pt x="39" y="72"/>
                      <a:pt x="0" y="133"/>
                      <a:pt x="0" y="16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1"/>
                      <a:pt x="9" y="220"/>
                      <a:pt x="20" y="220"/>
                    </a:cubicBezTo>
                    <a:cubicBezTo>
                      <a:pt x="260" y="220"/>
                      <a:pt x="260" y="220"/>
                      <a:pt x="260" y="220"/>
                    </a:cubicBezTo>
                    <a:cubicBezTo>
                      <a:pt x="271" y="220"/>
                      <a:pt x="280" y="211"/>
                      <a:pt x="280" y="200"/>
                    </a:cubicBezTo>
                    <a:cubicBezTo>
                      <a:pt x="280" y="183"/>
                      <a:pt x="280" y="162"/>
                      <a:pt x="280" y="162"/>
                    </a:cubicBezTo>
                    <a:cubicBezTo>
                      <a:pt x="280" y="127"/>
                      <a:pt x="241" y="70"/>
                      <a:pt x="226" y="48"/>
                    </a:cubicBezTo>
                    <a:cubicBezTo>
                      <a:pt x="222" y="43"/>
                      <a:pt x="216" y="40"/>
                      <a:pt x="210" y="40"/>
                    </a:cubicBezTo>
                    <a:close/>
                    <a:moveTo>
                      <a:pt x="140" y="200"/>
                    </a:moveTo>
                    <a:cubicBezTo>
                      <a:pt x="107" y="200"/>
                      <a:pt x="80" y="173"/>
                      <a:pt x="80" y="140"/>
                    </a:cubicBezTo>
                    <a:cubicBezTo>
                      <a:pt x="80" y="107"/>
                      <a:pt x="107" y="80"/>
                      <a:pt x="140" y="80"/>
                    </a:cubicBezTo>
                    <a:cubicBezTo>
                      <a:pt x="173" y="80"/>
                      <a:pt x="200" y="107"/>
                      <a:pt x="200" y="140"/>
                    </a:cubicBezTo>
                    <a:cubicBezTo>
                      <a:pt x="200" y="173"/>
                      <a:pt x="173" y="200"/>
                      <a:pt x="140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8" name="Oval 18"/>
            <p:cNvSpPr>
              <a:spLocks noChangeArrowheads="1"/>
            </p:cNvSpPr>
            <p:nvPr/>
          </p:nvSpPr>
          <p:spPr bwMode="auto">
            <a:xfrm>
              <a:off x="4629535" y="3474485"/>
              <a:ext cx="965494" cy="968955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4891749" y="3754960"/>
              <a:ext cx="455469" cy="440964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72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8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2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3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4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351955" y="2087531"/>
            <a:ext cx="1343053" cy="1344878"/>
            <a:chOff x="3177989" y="1979397"/>
            <a:chExt cx="1273483" cy="1275214"/>
          </a:xfrm>
        </p:grpSpPr>
        <p:sp>
          <p:nvSpPr>
            <p:cNvPr id="127" name="Freeform 17"/>
            <p:cNvSpPr>
              <a:spLocks noEditPoints="1"/>
            </p:cNvSpPr>
            <p:nvPr/>
          </p:nvSpPr>
          <p:spPr bwMode="auto">
            <a:xfrm>
              <a:off x="3177989" y="1979397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8" name="Oval 18"/>
            <p:cNvSpPr>
              <a:spLocks noChangeArrowheads="1"/>
            </p:cNvSpPr>
            <p:nvPr/>
          </p:nvSpPr>
          <p:spPr bwMode="auto">
            <a:xfrm>
              <a:off x="3331984" y="2135122"/>
              <a:ext cx="965494" cy="96895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6" name="Shape 1469"/>
            <p:cNvSpPr/>
            <p:nvPr/>
          </p:nvSpPr>
          <p:spPr>
            <a:xfrm>
              <a:off x="3641733" y="2435175"/>
              <a:ext cx="371393" cy="363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65348" y="4850020"/>
            <a:ext cx="1343053" cy="1344878"/>
            <a:chOff x="3190689" y="4598790"/>
            <a:chExt cx="1273483" cy="1275214"/>
          </a:xfrm>
        </p:grpSpPr>
        <p:sp>
          <p:nvSpPr>
            <p:cNvPr id="134" name="Freeform 17"/>
            <p:cNvSpPr>
              <a:spLocks noEditPoints="1"/>
            </p:cNvSpPr>
            <p:nvPr/>
          </p:nvSpPr>
          <p:spPr bwMode="auto">
            <a:xfrm>
              <a:off x="3190689" y="459879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5" name="Oval 18"/>
            <p:cNvSpPr>
              <a:spLocks noChangeArrowheads="1"/>
            </p:cNvSpPr>
            <p:nvPr/>
          </p:nvSpPr>
          <p:spPr bwMode="auto">
            <a:xfrm>
              <a:off x="3344684" y="4754515"/>
              <a:ext cx="965494" cy="968955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7" name="Shape 719"/>
            <p:cNvSpPr/>
            <p:nvPr/>
          </p:nvSpPr>
          <p:spPr>
            <a:xfrm>
              <a:off x="3578298" y="5026956"/>
              <a:ext cx="472864" cy="406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65" grpId="0" animBg="1"/>
      <p:bldP spid="66" grpId="0" animBg="1"/>
      <p:bldP spid="67" grpId="0" animBg="1"/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1478414" y="2303879"/>
            <a:ext cx="4055300" cy="1020064"/>
          </a:xfrm>
          <a:prstGeom prst="round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478414" y="3900552"/>
            <a:ext cx="4055300" cy="1020064"/>
          </a:xfrm>
          <a:prstGeom prst="roundRect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flipH="1">
            <a:off x="7315584" y="2301695"/>
            <a:ext cx="4055300" cy="1020064"/>
          </a:xfrm>
          <a:prstGeom prst="roundRect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flipH="1">
            <a:off x="7315584" y="3900553"/>
            <a:ext cx="4055300" cy="1020064"/>
          </a:xfrm>
          <a:prstGeom prst="roundRect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96435" tIns="48218" rIns="96435" bIns="48218" numCol="1" rtlCol="0" anchor="t" anchorCtr="0" compatLnSpc="1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24034" y="2173393"/>
            <a:ext cx="1474655" cy="1271255"/>
            <a:chOff x="6470216" y="2512392"/>
            <a:chExt cx="1398268" cy="1205404"/>
          </a:xfrm>
        </p:grpSpPr>
        <p:sp>
          <p:nvSpPr>
            <p:cNvPr id="17" name="Hexagon 16"/>
            <p:cNvSpPr/>
            <p:nvPr/>
          </p:nvSpPr>
          <p:spPr bwMode="auto">
            <a:xfrm flipH="1">
              <a:off x="6470216" y="2512392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round/>
            </a:ln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/>
              <a:endParaRPr lang="en-US" sz="1265" b="1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3" name="Group 27"/>
            <p:cNvGrpSpPr/>
            <p:nvPr/>
          </p:nvGrpSpPr>
          <p:grpSpPr bwMode="auto">
            <a:xfrm>
              <a:off x="6792295" y="2888404"/>
              <a:ext cx="680729" cy="511751"/>
              <a:chOff x="0" y="0"/>
              <a:chExt cx="772" cy="579"/>
            </a:xfrm>
            <a:solidFill>
              <a:srgbClr val="16A086"/>
            </a:solidFill>
          </p:grpSpPr>
          <p:sp>
            <p:nvSpPr>
              <p:cNvPr id="24" name="Freeform 23"/>
              <p:cNvSpPr/>
              <p:nvPr/>
            </p:nvSpPr>
            <p:spPr bwMode="auto">
              <a:xfrm>
                <a:off x="0" y="0"/>
                <a:ext cx="772" cy="344"/>
              </a:xfrm>
              <a:custGeom>
                <a:avLst/>
                <a:gdLst>
                  <a:gd name="T0" fmla="*/ 653 w 21279"/>
                  <a:gd name="T1" fmla="*/ 344 h 21600"/>
                  <a:gd name="T2" fmla="*/ 707 w 21279"/>
                  <a:gd name="T3" fmla="*/ 301 h 21600"/>
                  <a:gd name="T4" fmla="*/ 771 w 21279"/>
                  <a:gd name="T5" fmla="*/ 43 h 21600"/>
                  <a:gd name="T6" fmla="*/ 739 w 21279"/>
                  <a:gd name="T7" fmla="*/ 0 h 21600"/>
                  <a:gd name="T8" fmla="*/ 30 w 21279"/>
                  <a:gd name="T9" fmla="*/ 0 h 21600"/>
                  <a:gd name="T10" fmla="*/ 3 w 21279"/>
                  <a:gd name="T11" fmla="*/ 27 h 21600"/>
                  <a:gd name="T12" fmla="*/ 57 w 21279"/>
                  <a:gd name="T13" fmla="*/ 54 h 21600"/>
                  <a:gd name="T14" fmla="*/ 159 w 21279"/>
                  <a:gd name="T15" fmla="*/ 65 h 21600"/>
                  <a:gd name="T16" fmla="*/ 213 w 21279"/>
                  <a:gd name="T17" fmla="*/ 108 h 21600"/>
                  <a:gd name="T18" fmla="*/ 256 w 21279"/>
                  <a:gd name="T19" fmla="*/ 301 h 21600"/>
                  <a:gd name="T20" fmla="*/ 309 w 21279"/>
                  <a:gd name="T21" fmla="*/ 344 h 21600"/>
                  <a:gd name="T22" fmla="*/ 653 w 21279"/>
                  <a:gd name="T23" fmla="*/ 344 h 21600"/>
                  <a:gd name="T24" fmla="*/ 653 w 21279"/>
                  <a:gd name="T25" fmla="*/ 344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279" h="21600">
                    <a:moveTo>
                      <a:pt x="17995" y="21600"/>
                    </a:moveTo>
                    <a:cubicBezTo>
                      <a:pt x="18587" y="21600"/>
                      <a:pt x="19327" y="20588"/>
                      <a:pt x="19475" y="18900"/>
                    </a:cubicBezTo>
                    <a:cubicBezTo>
                      <a:pt x="21250" y="2700"/>
                      <a:pt x="21250" y="2700"/>
                      <a:pt x="21250" y="2700"/>
                    </a:cubicBezTo>
                    <a:cubicBezTo>
                      <a:pt x="21398" y="1350"/>
                      <a:pt x="20954" y="0"/>
                      <a:pt x="20362" y="0"/>
                    </a:cubicBezTo>
                    <a:cubicBezTo>
                      <a:pt x="834" y="0"/>
                      <a:pt x="834" y="0"/>
                      <a:pt x="834" y="0"/>
                    </a:cubicBezTo>
                    <a:cubicBezTo>
                      <a:pt x="242" y="0"/>
                      <a:pt x="-202" y="675"/>
                      <a:pt x="94" y="1688"/>
                    </a:cubicBezTo>
                    <a:cubicBezTo>
                      <a:pt x="242" y="2362"/>
                      <a:pt x="982" y="3375"/>
                      <a:pt x="1573" y="3375"/>
                    </a:cubicBezTo>
                    <a:cubicBezTo>
                      <a:pt x="4384" y="4050"/>
                      <a:pt x="4384" y="4050"/>
                      <a:pt x="4384" y="4050"/>
                    </a:cubicBezTo>
                    <a:cubicBezTo>
                      <a:pt x="4976" y="4050"/>
                      <a:pt x="5716" y="5400"/>
                      <a:pt x="5864" y="6750"/>
                    </a:cubicBezTo>
                    <a:cubicBezTo>
                      <a:pt x="7047" y="18900"/>
                      <a:pt x="7047" y="18900"/>
                      <a:pt x="7047" y="18900"/>
                    </a:cubicBezTo>
                    <a:cubicBezTo>
                      <a:pt x="7195" y="20588"/>
                      <a:pt x="7935" y="21600"/>
                      <a:pt x="8527" y="21600"/>
                    </a:cubicBezTo>
                    <a:lnTo>
                      <a:pt x="17995" y="21600"/>
                    </a:lnTo>
                    <a:close/>
                    <a:moveTo>
                      <a:pt x="17995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>
                <a:off x="304" y="461"/>
                <a:ext cx="122" cy="1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520" y="461"/>
                <a:ext cx="122" cy="1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 bwMode="auto">
              <a:xfrm>
                <a:off x="247" y="302"/>
                <a:ext cx="432" cy="127"/>
              </a:xfrm>
              <a:custGeom>
                <a:avLst/>
                <a:gdLst>
                  <a:gd name="T0" fmla="*/ 36 w 21275"/>
                  <a:gd name="T1" fmla="*/ 0 h 21600"/>
                  <a:gd name="T2" fmla="*/ 4 w 21275"/>
                  <a:gd name="T3" fmla="*/ 85 h 21600"/>
                  <a:gd name="T4" fmla="*/ 31 w 21275"/>
                  <a:gd name="T5" fmla="*/ 127 h 21600"/>
                  <a:gd name="T6" fmla="*/ 432 w 21275"/>
                  <a:gd name="T7" fmla="*/ 1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75" h="21600">
                    <a:moveTo>
                      <a:pt x="1782" y="0"/>
                    </a:moveTo>
                    <a:cubicBezTo>
                      <a:pt x="202" y="14400"/>
                      <a:pt x="202" y="14400"/>
                      <a:pt x="202" y="14400"/>
                    </a:cubicBezTo>
                    <a:cubicBezTo>
                      <a:pt x="-325" y="18000"/>
                      <a:pt x="202" y="21600"/>
                      <a:pt x="1519" y="21600"/>
                    </a:cubicBezTo>
                    <a:cubicBezTo>
                      <a:pt x="21275" y="21600"/>
                      <a:pt x="21275" y="21600"/>
                      <a:pt x="21275" y="21600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8790240" y="2679185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Perfect Market</a:t>
            </a:r>
            <a:endParaRPr lang="en-GB" sz="168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90240" y="4278042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More Service</a:t>
            </a:r>
            <a:endParaRPr lang="en-GB" sz="168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4960" y="2679185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Perfect Concept</a:t>
            </a:r>
            <a:endParaRPr lang="en-GB" sz="168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4960" y="4278041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68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Maximum Promotion</a:t>
            </a:r>
            <a:endParaRPr lang="en-GB" sz="168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550610" y="3772250"/>
            <a:ext cx="1474655" cy="1271255"/>
            <a:chOff x="4314555" y="4028429"/>
            <a:chExt cx="1398268" cy="1205404"/>
          </a:xfrm>
        </p:grpSpPr>
        <p:sp>
          <p:nvSpPr>
            <p:cNvPr id="16" name="Hexagon 15"/>
            <p:cNvSpPr/>
            <p:nvPr/>
          </p:nvSpPr>
          <p:spPr bwMode="auto">
            <a:xfrm>
              <a:off x="4314555" y="4028429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round/>
            </a:ln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/>
              <a:endParaRPr lang="en-US" sz="1265" b="1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784601" y="4317339"/>
              <a:ext cx="576433" cy="606570"/>
              <a:chOff x="1641475" y="2428876"/>
              <a:chExt cx="242888" cy="255587"/>
            </a:xfrm>
            <a:solidFill>
              <a:srgbClr val="9CBC58"/>
            </a:solidFill>
          </p:grpSpPr>
          <p:sp>
            <p:nvSpPr>
              <p:cNvPr id="33" name="Freeform 49"/>
              <p:cNvSpPr/>
              <p:nvPr/>
            </p:nvSpPr>
            <p:spPr bwMode="auto">
              <a:xfrm>
                <a:off x="1641475" y="2525713"/>
                <a:ext cx="111125" cy="158750"/>
              </a:xfrm>
              <a:custGeom>
                <a:avLst/>
                <a:gdLst>
                  <a:gd name="T0" fmla="*/ 42 w 59"/>
                  <a:gd name="T1" fmla="*/ 49 h 84"/>
                  <a:gd name="T2" fmla="*/ 43 w 59"/>
                  <a:gd name="T3" fmla="*/ 40 h 84"/>
                  <a:gd name="T4" fmla="*/ 31 w 59"/>
                  <a:gd name="T5" fmla="*/ 4 h 84"/>
                  <a:gd name="T6" fmla="*/ 26 w 59"/>
                  <a:gd name="T7" fmla="*/ 1 h 84"/>
                  <a:gd name="T8" fmla="*/ 11 w 59"/>
                  <a:gd name="T9" fmla="*/ 6 h 84"/>
                  <a:gd name="T10" fmla="*/ 4 w 59"/>
                  <a:gd name="T11" fmla="*/ 22 h 84"/>
                  <a:gd name="T12" fmla="*/ 9 w 59"/>
                  <a:gd name="T13" fmla="*/ 37 h 84"/>
                  <a:gd name="T14" fmla="*/ 24 w 59"/>
                  <a:gd name="T15" fmla="*/ 46 h 84"/>
                  <a:gd name="T16" fmla="*/ 31 w 59"/>
                  <a:gd name="T17" fmla="*/ 52 h 84"/>
                  <a:gd name="T18" fmla="*/ 40 w 59"/>
                  <a:gd name="T19" fmla="*/ 80 h 84"/>
                  <a:gd name="T20" fmla="*/ 45 w 59"/>
                  <a:gd name="T21" fmla="*/ 83 h 84"/>
                  <a:gd name="T22" fmla="*/ 48 w 59"/>
                  <a:gd name="T23" fmla="*/ 69 h 84"/>
                  <a:gd name="T24" fmla="*/ 42 w 59"/>
                  <a:gd name="T25" fmla="*/ 4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84">
                    <a:moveTo>
                      <a:pt x="42" y="49"/>
                    </a:moveTo>
                    <a:cubicBezTo>
                      <a:pt x="42" y="49"/>
                      <a:pt x="44" y="42"/>
                      <a:pt x="43" y="40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0" y="0"/>
                      <a:pt x="26" y="1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0" y="11"/>
                      <a:pt x="4" y="22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13" y="50"/>
                      <a:pt x="24" y="46"/>
                    </a:cubicBezTo>
                    <a:cubicBezTo>
                      <a:pt x="24" y="46"/>
                      <a:pt x="29" y="45"/>
                      <a:pt x="31" y="52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41" y="84"/>
                      <a:pt x="45" y="83"/>
                    </a:cubicBezTo>
                    <a:cubicBezTo>
                      <a:pt x="45" y="83"/>
                      <a:pt x="59" y="80"/>
                      <a:pt x="48" y="69"/>
                    </a:cubicBezTo>
                    <a:cubicBezTo>
                      <a:pt x="51" y="63"/>
                      <a:pt x="42" y="58"/>
                      <a:pt x="42" y="4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Freeform 50"/>
              <p:cNvSpPr/>
              <p:nvPr/>
            </p:nvSpPr>
            <p:spPr bwMode="auto">
              <a:xfrm>
                <a:off x="1703388" y="2428876"/>
                <a:ext cx="155575" cy="179388"/>
              </a:xfrm>
              <a:custGeom>
                <a:avLst/>
                <a:gdLst>
                  <a:gd name="T0" fmla="*/ 69 w 82"/>
                  <a:gd name="T1" fmla="*/ 59 h 95"/>
                  <a:gd name="T2" fmla="*/ 72 w 82"/>
                  <a:gd name="T3" fmla="*/ 46 h 95"/>
                  <a:gd name="T4" fmla="*/ 62 w 82"/>
                  <a:gd name="T5" fmla="*/ 37 h 95"/>
                  <a:gd name="T6" fmla="*/ 51 w 82"/>
                  <a:gd name="T7" fmla="*/ 5 h 95"/>
                  <a:gd name="T8" fmla="*/ 48 w 82"/>
                  <a:gd name="T9" fmla="*/ 6 h 95"/>
                  <a:gd name="T10" fmla="*/ 4 w 82"/>
                  <a:gd name="T11" fmla="*/ 48 h 95"/>
                  <a:gd name="T12" fmla="*/ 2 w 82"/>
                  <a:gd name="T13" fmla="*/ 53 h 95"/>
                  <a:gd name="T14" fmla="*/ 12 w 82"/>
                  <a:gd name="T15" fmla="*/ 83 h 95"/>
                  <a:gd name="T16" fmla="*/ 17 w 82"/>
                  <a:gd name="T17" fmla="*/ 86 h 95"/>
                  <a:gd name="T18" fmla="*/ 78 w 82"/>
                  <a:gd name="T19" fmla="*/ 92 h 95"/>
                  <a:gd name="T20" fmla="*/ 80 w 82"/>
                  <a:gd name="T21" fmla="*/ 91 h 95"/>
                  <a:gd name="T22" fmla="*/ 69 w 82"/>
                  <a:gd name="T23" fmla="*/ 5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5">
                    <a:moveTo>
                      <a:pt x="69" y="59"/>
                    </a:moveTo>
                    <a:cubicBezTo>
                      <a:pt x="73" y="56"/>
                      <a:pt x="74" y="51"/>
                      <a:pt x="72" y="46"/>
                    </a:cubicBezTo>
                    <a:cubicBezTo>
                      <a:pt x="71" y="41"/>
                      <a:pt x="67" y="38"/>
                      <a:pt x="62" y="3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0"/>
                      <a:pt x="48" y="6"/>
                      <a:pt x="48" y="6"/>
                    </a:cubicBezTo>
                    <a:cubicBezTo>
                      <a:pt x="40" y="38"/>
                      <a:pt x="4" y="48"/>
                      <a:pt x="4" y="48"/>
                    </a:cubicBezTo>
                    <a:cubicBezTo>
                      <a:pt x="0" y="49"/>
                      <a:pt x="2" y="53"/>
                      <a:pt x="2" y="5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7"/>
                      <a:pt x="17" y="86"/>
                      <a:pt x="17" y="86"/>
                    </a:cubicBezTo>
                    <a:cubicBezTo>
                      <a:pt x="56" y="72"/>
                      <a:pt x="78" y="92"/>
                      <a:pt x="78" y="92"/>
                    </a:cubicBezTo>
                    <a:cubicBezTo>
                      <a:pt x="78" y="92"/>
                      <a:pt x="82" y="95"/>
                      <a:pt x="80" y="91"/>
                    </a:cubicBezTo>
                    <a:lnTo>
                      <a:pt x="69" y="5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Freeform 51"/>
              <p:cNvSpPr/>
              <p:nvPr/>
            </p:nvSpPr>
            <p:spPr bwMode="auto">
              <a:xfrm>
                <a:off x="1836738" y="2465388"/>
                <a:ext cx="23813" cy="30163"/>
              </a:xfrm>
              <a:custGeom>
                <a:avLst/>
                <a:gdLst>
                  <a:gd name="T0" fmla="*/ 15 w 15"/>
                  <a:gd name="T1" fmla="*/ 1 h 19"/>
                  <a:gd name="T2" fmla="*/ 13 w 15"/>
                  <a:gd name="T3" fmla="*/ 0 h 19"/>
                  <a:gd name="T4" fmla="*/ 0 w 15"/>
                  <a:gd name="T5" fmla="*/ 18 h 19"/>
                  <a:gd name="T6" fmla="*/ 2 w 15"/>
                  <a:gd name="T7" fmla="*/ 19 h 19"/>
                  <a:gd name="T8" fmla="*/ 15 w 15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15" y="1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Freeform 52"/>
              <p:cNvSpPr/>
              <p:nvPr/>
            </p:nvSpPr>
            <p:spPr bwMode="auto">
              <a:xfrm>
                <a:off x="1849438" y="2535238"/>
                <a:ext cx="33338" cy="22225"/>
              </a:xfrm>
              <a:custGeom>
                <a:avLst/>
                <a:gdLst>
                  <a:gd name="T0" fmla="*/ 0 w 21"/>
                  <a:gd name="T1" fmla="*/ 3 h 14"/>
                  <a:gd name="T2" fmla="*/ 19 w 21"/>
                  <a:gd name="T3" fmla="*/ 14 h 14"/>
                  <a:gd name="T4" fmla="*/ 21 w 21"/>
                  <a:gd name="T5" fmla="*/ 12 h 14"/>
                  <a:gd name="T6" fmla="*/ 1 w 21"/>
                  <a:gd name="T7" fmla="*/ 0 h 14"/>
                  <a:gd name="T8" fmla="*/ 0 w 21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3"/>
                    </a:moveTo>
                    <a:lnTo>
                      <a:pt x="19" y="14"/>
                    </a:lnTo>
                    <a:lnTo>
                      <a:pt x="21" y="1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" name="Freeform 53"/>
              <p:cNvSpPr/>
              <p:nvPr/>
            </p:nvSpPr>
            <p:spPr bwMode="auto">
              <a:xfrm>
                <a:off x="1847850" y="2501901"/>
                <a:ext cx="36513" cy="14288"/>
              </a:xfrm>
              <a:custGeom>
                <a:avLst/>
                <a:gdLst>
                  <a:gd name="T0" fmla="*/ 1 w 23"/>
                  <a:gd name="T1" fmla="*/ 9 h 9"/>
                  <a:gd name="T2" fmla="*/ 23 w 23"/>
                  <a:gd name="T3" fmla="*/ 3 h 9"/>
                  <a:gd name="T4" fmla="*/ 22 w 23"/>
                  <a:gd name="T5" fmla="*/ 0 h 9"/>
                  <a:gd name="T6" fmla="*/ 0 w 23"/>
                  <a:gd name="T7" fmla="*/ 6 h 9"/>
                  <a:gd name="T8" fmla="*/ 1 w 23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9">
                    <a:moveTo>
                      <a:pt x="1" y="9"/>
                    </a:moveTo>
                    <a:lnTo>
                      <a:pt x="23" y="3"/>
                    </a:lnTo>
                    <a:lnTo>
                      <a:pt x="22" y="0"/>
                    </a:lnTo>
                    <a:lnTo>
                      <a:pt x="0" y="6"/>
                    </a:lnTo>
                    <a:lnTo>
                      <a:pt x="1" y="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4550610" y="2175578"/>
            <a:ext cx="1474655" cy="1271255"/>
            <a:chOff x="4314555" y="2514464"/>
            <a:chExt cx="1398268" cy="1205404"/>
          </a:xfrm>
        </p:grpSpPr>
        <p:sp>
          <p:nvSpPr>
            <p:cNvPr id="15" name="Hexagon 14"/>
            <p:cNvSpPr/>
            <p:nvPr/>
          </p:nvSpPr>
          <p:spPr bwMode="auto">
            <a:xfrm>
              <a:off x="4314555" y="2514464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  <a:round/>
            </a:ln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/>
              <a:endParaRPr lang="en-US" sz="1265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Shape 808"/>
            <p:cNvSpPr/>
            <p:nvPr/>
          </p:nvSpPr>
          <p:spPr>
            <a:xfrm>
              <a:off x="4757632" y="2928712"/>
              <a:ext cx="599635" cy="359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8" y="14435"/>
                  </a:moveTo>
                  <a:lnTo>
                    <a:pt x="19418" y="3600"/>
                  </a:lnTo>
                  <a:cubicBezTo>
                    <a:pt x="19418" y="1612"/>
                    <a:pt x="18451" y="0"/>
                    <a:pt x="17258" y="0"/>
                  </a:cubicBezTo>
                  <a:lnTo>
                    <a:pt x="7560" y="0"/>
                  </a:lnTo>
                  <a:lnTo>
                    <a:pt x="10326" y="5041"/>
                  </a:lnTo>
                  <a:lnTo>
                    <a:pt x="16221" y="5041"/>
                  </a:lnTo>
                  <a:lnTo>
                    <a:pt x="16221" y="14435"/>
                  </a:lnTo>
                  <a:lnTo>
                    <a:pt x="14040" y="14435"/>
                  </a:lnTo>
                  <a:lnTo>
                    <a:pt x="17819" y="21600"/>
                  </a:lnTo>
                  <a:lnTo>
                    <a:pt x="21600" y="14435"/>
                  </a:lnTo>
                  <a:cubicBezTo>
                    <a:pt x="21600" y="14435"/>
                    <a:pt x="19418" y="14435"/>
                    <a:pt x="19418" y="14435"/>
                  </a:cubicBezTo>
                  <a:close/>
                  <a:moveTo>
                    <a:pt x="5378" y="16559"/>
                  </a:moveTo>
                  <a:lnTo>
                    <a:pt x="5378" y="7166"/>
                  </a:lnTo>
                  <a:lnTo>
                    <a:pt x="7560" y="7166"/>
                  </a:lnTo>
                  <a:lnTo>
                    <a:pt x="3779" y="0"/>
                  </a:lnTo>
                  <a:lnTo>
                    <a:pt x="0" y="7166"/>
                  </a:lnTo>
                  <a:lnTo>
                    <a:pt x="2181" y="7166"/>
                  </a:lnTo>
                  <a:lnTo>
                    <a:pt x="2181" y="17998"/>
                  </a:lnTo>
                  <a:cubicBezTo>
                    <a:pt x="2181" y="19988"/>
                    <a:pt x="3149" y="21600"/>
                    <a:pt x="4341" y="21600"/>
                  </a:cubicBezTo>
                  <a:lnTo>
                    <a:pt x="14040" y="21600"/>
                  </a:lnTo>
                  <a:lnTo>
                    <a:pt x="11274" y="16559"/>
                  </a:lnTo>
                  <a:cubicBezTo>
                    <a:pt x="11274" y="16559"/>
                    <a:pt x="5378" y="16559"/>
                    <a:pt x="5378" y="1655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24034" y="3772250"/>
            <a:ext cx="1474655" cy="1271255"/>
            <a:chOff x="6470216" y="4028429"/>
            <a:chExt cx="1398268" cy="1205404"/>
          </a:xfrm>
        </p:grpSpPr>
        <p:sp>
          <p:nvSpPr>
            <p:cNvPr id="18" name="Hexagon 17"/>
            <p:cNvSpPr/>
            <p:nvPr/>
          </p:nvSpPr>
          <p:spPr bwMode="auto">
            <a:xfrm flipH="1">
              <a:off x="6470216" y="4028429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  <a:round/>
            </a:ln>
          </p:spPr>
          <p:txBody>
            <a:bodyPr vert="horz" wrap="square" lIns="96435" tIns="48218" rIns="96435" bIns="48218" numCol="1" rtlCol="0" anchor="ctr" anchorCtr="0" compatLnSpc="1"/>
            <a:lstStyle/>
            <a:p>
              <a:pPr algn="ctr"/>
              <a:endParaRPr lang="en-US" sz="1265" b="1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6969021" y="4469634"/>
              <a:ext cx="463070" cy="411434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0" name="TextBox 47"/>
          <p:cNvSpPr txBox="1"/>
          <p:nvPr/>
        </p:nvSpPr>
        <p:spPr>
          <a:xfrm>
            <a:off x="1362149" y="5502604"/>
            <a:ext cx="10125002" cy="122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“DenimaOstebus danaime lovera donWakamare dimasa quosam santLoirem ipsume koler sit denimaOstebus daname lovera don Wakamare dimasa qm santLorem ipsume denimaOstebus daname lovera don Wakama dalaman. Dalam masanaki kudapatar</a:t>
            </a:r>
            <a:r>
              <a:rPr lang="en-US" altLang="zh-CN" sz="1265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r>
              <a:rPr lang="en-US" altLang="zh-CN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“DenimaOstebus danaime lovera donWakamare dimasa quosam santLoirem ipsume koler sit denimaOstebus daname lovera don Wakamare dimasa qm santLorem ipsume denimaOstebus daname lovera don Wakama dalaman. Dalam masanaki kudapatar</a:t>
            </a:r>
            <a:r>
              <a:rPr lang="en-US" altLang="zh-CN" sz="1265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id-ID" altLang="zh-CN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2" grpId="0" animBg="1"/>
      <p:bldP spid="28" grpId="0"/>
      <p:bldP spid="29" grpId="0"/>
      <p:bldP spid="30" grpId="0"/>
      <p:bldP spid="31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27566" y="2382483"/>
            <a:ext cx="4009498" cy="2765171"/>
            <a:chOff x="2396303" y="2540426"/>
            <a:chExt cx="3801807" cy="2621936"/>
          </a:xfrm>
        </p:grpSpPr>
        <p:sp>
          <p:nvSpPr>
            <p:cNvPr id="34" name="TextBox 33"/>
            <p:cNvSpPr txBox="1"/>
            <p:nvPr/>
          </p:nvSpPr>
          <p:spPr>
            <a:xfrm>
              <a:off x="2396303" y="2546661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95444" y="254093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50%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0679" y="2546008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75%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9348" y="2545177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100%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40209" y="254042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25%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605308" y="2838456"/>
              <a:ext cx="3382773" cy="2323906"/>
              <a:chOff x="2605308" y="2838456"/>
              <a:chExt cx="3382773" cy="2323906"/>
            </a:xfrm>
          </p:grpSpPr>
          <p:grpSp>
            <p:nvGrpSpPr>
              <p:cNvPr id="5" name="Group 4033"/>
              <p:cNvGrpSpPr/>
              <p:nvPr/>
            </p:nvGrpSpPr>
            <p:grpSpPr>
              <a:xfrm>
                <a:off x="2605309" y="2838456"/>
                <a:ext cx="3382772" cy="2323906"/>
                <a:chOff x="0" y="0"/>
                <a:chExt cx="6461013" cy="4652441"/>
              </a:xfrm>
            </p:grpSpPr>
            <p:sp>
              <p:nvSpPr>
                <p:cNvPr id="6" name="Shape 4028"/>
                <p:cNvSpPr/>
                <p:nvPr/>
              </p:nvSpPr>
              <p:spPr>
                <a:xfrm flipV="1">
                  <a:off x="-1" y="0"/>
                  <a:ext cx="2" cy="4652442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" name="Shape 4029"/>
                <p:cNvSpPr/>
                <p:nvPr/>
              </p:nvSpPr>
              <p:spPr>
                <a:xfrm flipV="1">
                  <a:off x="161525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" name="Shape 4030"/>
                <p:cNvSpPr/>
                <p:nvPr/>
              </p:nvSpPr>
              <p:spPr>
                <a:xfrm flipV="1">
                  <a:off x="3230506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" name="Shape 4031"/>
                <p:cNvSpPr/>
                <p:nvPr/>
              </p:nvSpPr>
              <p:spPr>
                <a:xfrm flipV="1">
                  <a:off x="4845759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" name="Shape 4032"/>
                <p:cNvSpPr/>
                <p:nvPr/>
              </p:nvSpPr>
              <p:spPr>
                <a:xfrm flipV="1">
                  <a:off x="646101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0" name="Straight Connector 69"/>
              <p:cNvCxnSpPr/>
              <p:nvPr/>
            </p:nvCxnSpPr>
            <p:spPr>
              <a:xfrm>
                <a:off x="2605308" y="5162362"/>
                <a:ext cx="3382773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/>
          <p:cNvGrpSpPr/>
          <p:nvPr/>
        </p:nvGrpSpPr>
        <p:grpSpPr>
          <a:xfrm>
            <a:off x="2740976" y="2863833"/>
            <a:ext cx="2901055" cy="359604"/>
            <a:chOff x="2598659" y="2996841"/>
            <a:chExt cx="2750781" cy="340977"/>
          </a:xfrm>
        </p:grpSpPr>
        <p:sp>
          <p:nvSpPr>
            <p:cNvPr id="11" name="Shape 4047"/>
            <p:cNvSpPr/>
            <p:nvPr/>
          </p:nvSpPr>
          <p:spPr>
            <a:xfrm>
              <a:off x="2598659" y="2996841"/>
              <a:ext cx="275078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Shape 4048"/>
            <p:cNvSpPr/>
            <p:nvPr/>
          </p:nvSpPr>
          <p:spPr>
            <a:xfrm>
              <a:off x="2598660" y="3167329"/>
              <a:ext cx="2215478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40977" y="3502559"/>
            <a:ext cx="1942692" cy="359604"/>
            <a:chOff x="2598660" y="3602481"/>
            <a:chExt cx="1842061" cy="340977"/>
          </a:xfrm>
        </p:grpSpPr>
        <p:sp>
          <p:nvSpPr>
            <p:cNvPr id="13" name="Shape 4049"/>
            <p:cNvSpPr/>
            <p:nvPr/>
          </p:nvSpPr>
          <p:spPr>
            <a:xfrm>
              <a:off x="2598660" y="3602481"/>
              <a:ext cx="184206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Shape 4050"/>
            <p:cNvSpPr/>
            <p:nvPr/>
          </p:nvSpPr>
          <p:spPr>
            <a:xfrm>
              <a:off x="2598660" y="3772969"/>
              <a:ext cx="1490984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0977" y="4141282"/>
            <a:ext cx="2670365" cy="359606"/>
            <a:chOff x="2598660" y="4208120"/>
            <a:chExt cx="2532041" cy="340978"/>
          </a:xfrm>
        </p:grpSpPr>
        <p:sp>
          <p:nvSpPr>
            <p:cNvPr id="15" name="Shape 4051"/>
            <p:cNvSpPr/>
            <p:nvPr/>
          </p:nvSpPr>
          <p:spPr>
            <a:xfrm>
              <a:off x="2598660" y="4208120"/>
              <a:ext cx="253204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Shape 4052"/>
            <p:cNvSpPr/>
            <p:nvPr/>
          </p:nvSpPr>
          <p:spPr>
            <a:xfrm>
              <a:off x="2598660" y="4378609"/>
              <a:ext cx="1946759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40977" y="4796899"/>
            <a:ext cx="3422691" cy="359604"/>
            <a:chOff x="2598660" y="4829775"/>
            <a:chExt cx="3245396" cy="340977"/>
          </a:xfrm>
        </p:grpSpPr>
        <p:sp>
          <p:nvSpPr>
            <p:cNvPr id="17" name="Shape 4053"/>
            <p:cNvSpPr/>
            <p:nvPr/>
          </p:nvSpPr>
          <p:spPr>
            <a:xfrm>
              <a:off x="2598660" y="4829775"/>
              <a:ext cx="3245396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Shape 4054"/>
            <p:cNvSpPr/>
            <p:nvPr/>
          </p:nvSpPr>
          <p:spPr>
            <a:xfrm>
              <a:off x="2598660" y="5000263"/>
              <a:ext cx="1494760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29689" y="2958756"/>
            <a:ext cx="1410262" cy="2123223"/>
            <a:chOff x="1260476" y="3086848"/>
            <a:chExt cx="1337211" cy="2013240"/>
          </a:xfrm>
        </p:grpSpPr>
        <p:sp>
          <p:nvSpPr>
            <p:cNvPr id="30" name="TextBox 29"/>
            <p:cNvSpPr txBox="1"/>
            <p:nvPr/>
          </p:nvSpPr>
          <p:spPr>
            <a:xfrm>
              <a:off x="1260476" y="308684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Infographic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65336" y="369833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Web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62381" y="430389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Interior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7241" y="491538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Graphic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30840" y="5652288"/>
            <a:ext cx="2725018" cy="195632"/>
            <a:chOff x="2873508" y="5359492"/>
            <a:chExt cx="2583863" cy="185498"/>
          </a:xfrm>
        </p:grpSpPr>
        <p:grpSp>
          <p:nvGrpSpPr>
            <p:cNvPr id="68" name="Group 67"/>
            <p:cNvGrpSpPr/>
            <p:nvPr/>
          </p:nvGrpSpPr>
          <p:grpSpPr>
            <a:xfrm>
              <a:off x="2873508" y="5359492"/>
              <a:ext cx="1228492" cy="184706"/>
              <a:chOff x="4709006" y="5671031"/>
              <a:chExt cx="1228492" cy="184706"/>
            </a:xfrm>
          </p:grpSpPr>
          <p:sp>
            <p:nvSpPr>
              <p:cNvPr id="63" name="Shape 4309"/>
              <p:cNvSpPr/>
              <p:nvPr/>
            </p:nvSpPr>
            <p:spPr>
              <a:xfrm>
                <a:off x="4709006" y="5702114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885387" y="5671031"/>
                <a:ext cx="1052111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Our Product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4139248" y="5360284"/>
              <a:ext cx="1318123" cy="184706"/>
              <a:chOff x="6189898" y="5671823"/>
              <a:chExt cx="1318123" cy="184706"/>
            </a:xfrm>
          </p:grpSpPr>
          <p:sp>
            <p:nvSpPr>
              <p:cNvPr id="66" name="Shape 4309"/>
              <p:cNvSpPr/>
              <p:nvPr/>
            </p:nvSpPr>
            <p:spPr>
              <a:xfrm>
                <a:off x="6189898" y="5702906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366279" y="5671823"/>
                <a:ext cx="1141742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Another Product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3" name="Rectangle 72"/>
          <p:cNvSpPr/>
          <p:nvPr/>
        </p:nvSpPr>
        <p:spPr>
          <a:xfrm>
            <a:off x="10593561" y="5358446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5" b="1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70%</a:t>
            </a:r>
            <a:endParaRPr lang="en-US" sz="1900" b="1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593561" y="4554819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5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80%</a:t>
            </a:r>
            <a:endParaRPr lang="en-US" sz="1900" b="1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627136" y="4474456"/>
            <a:ext cx="2706376" cy="1366167"/>
            <a:chOff x="7231717" y="4242680"/>
            <a:chExt cx="2566186" cy="1295400"/>
          </a:xfrm>
        </p:grpSpPr>
        <p:grpSp>
          <p:nvGrpSpPr>
            <p:cNvPr id="75" name="Group 87"/>
            <p:cNvGrpSpPr/>
            <p:nvPr/>
          </p:nvGrpSpPr>
          <p:grpSpPr>
            <a:xfrm>
              <a:off x="7231717" y="4998219"/>
              <a:ext cx="2566186" cy="539861"/>
              <a:chOff x="609600" y="2841943"/>
              <a:chExt cx="2660838" cy="559774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76" name="Group 184"/>
              <p:cNvGrpSpPr/>
              <p:nvPr/>
            </p:nvGrpSpPr>
            <p:grpSpPr>
              <a:xfrm>
                <a:off x="609600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7" name="Group 184"/>
              <p:cNvGrpSpPr/>
              <p:nvPr/>
            </p:nvGrpSpPr>
            <p:grpSpPr>
              <a:xfrm>
                <a:off x="876277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8" name="Group 184"/>
              <p:cNvGrpSpPr/>
              <p:nvPr/>
            </p:nvGrpSpPr>
            <p:grpSpPr>
              <a:xfrm>
                <a:off x="1142954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9" name="Group 184"/>
              <p:cNvGrpSpPr/>
              <p:nvPr/>
            </p:nvGrpSpPr>
            <p:grpSpPr>
              <a:xfrm>
                <a:off x="1409631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0" name="Group 184"/>
              <p:cNvGrpSpPr/>
              <p:nvPr/>
            </p:nvGrpSpPr>
            <p:grpSpPr>
              <a:xfrm>
                <a:off x="1676308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1" name="Group 184"/>
              <p:cNvGrpSpPr/>
              <p:nvPr/>
            </p:nvGrpSpPr>
            <p:grpSpPr>
              <a:xfrm>
                <a:off x="1942985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" name="Group 184"/>
              <p:cNvGrpSpPr/>
              <p:nvPr/>
            </p:nvGrpSpPr>
            <p:grpSpPr>
              <a:xfrm>
                <a:off x="2209662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3" name="Group 184"/>
              <p:cNvGrpSpPr/>
              <p:nvPr/>
            </p:nvGrpSpPr>
            <p:grpSpPr>
              <a:xfrm>
                <a:off x="2476339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4" name="Group 184"/>
              <p:cNvGrpSpPr/>
              <p:nvPr/>
            </p:nvGrpSpPr>
            <p:grpSpPr>
              <a:xfrm>
                <a:off x="274301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5" name="Group 184"/>
              <p:cNvGrpSpPr/>
              <p:nvPr/>
            </p:nvGrpSpPr>
            <p:grpSpPr>
              <a:xfrm>
                <a:off x="300969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6" name="Group 212"/>
            <p:cNvGrpSpPr/>
            <p:nvPr/>
          </p:nvGrpSpPr>
          <p:grpSpPr>
            <a:xfrm>
              <a:off x="7268574" y="4242680"/>
              <a:ext cx="2481778" cy="571345"/>
              <a:chOff x="5932686" y="2855964"/>
              <a:chExt cx="2449314" cy="563870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107" name="Group 179"/>
              <p:cNvGrpSpPr/>
              <p:nvPr/>
            </p:nvGrpSpPr>
            <p:grpSpPr>
              <a:xfrm>
                <a:off x="5932686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8" name="Group 179"/>
              <p:cNvGrpSpPr/>
              <p:nvPr/>
            </p:nvGrpSpPr>
            <p:grpSpPr>
              <a:xfrm>
                <a:off x="6180352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9" name="Group 179"/>
              <p:cNvGrpSpPr/>
              <p:nvPr/>
            </p:nvGrpSpPr>
            <p:grpSpPr>
              <a:xfrm>
                <a:off x="6428018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1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0" name="Group 179"/>
              <p:cNvGrpSpPr/>
              <p:nvPr/>
            </p:nvGrpSpPr>
            <p:grpSpPr>
              <a:xfrm>
                <a:off x="6675684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1" name="Group 179"/>
              <p:cNvGrpSpPr/>
              <p:nvPr/>
            </p:nvGrpSpPr>
            <p:grpSpPr>
              <a:xfrm>
                <a:off x="6923350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7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" name="Group 179"/>
              <p:cNvGrpSpPr/>
              <p:nvPr/>
            </p:nvGrpSpPr>
            <p:grpSpPr>
              <a:xfrm>
                <a:off x="7171017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3" name="Group 179"/>
              <p:cNvGrpSpPr/>
              <p:nvPr/>
            </p:nvGrpSpPr>
            <p:grpSpPr>
              <a:xfrm>
                <a:off x="7418683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4" name="Group 179"/>
              <p:cNvGrpSpPr/>
              <p:nvPr/>
            </p:nvGrpSpPr>
            <p:grpSpPr>
              <a:xfrm>
                <a:off x="766634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1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5" name="Group 179"/>
              <p:cNvGrpSpPr/>
              <p:nvPr/>
            </p:nvGrpSpPr>
            <p:grpSpPr>
              <a:xfrm>
                <a:off x="7914015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6" name="Group 179"/>
              <p:cNvGrpSpPr/>
              <p:nvPr/>
            </p:nvGrpSpPr>
            <p:grpSpPr>
              <a:xfrm>
                <a:off x="816167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7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1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37" name="TextBox 136"/>
          <p:cNvSpPr txBox="1"/>
          <p:nvPr/>
        </p:nvSpPr>
        <p:spPr>
          <a:xfrm>
            <a:off x="7648392" y="2794195"/>
            <a:ext cx="4052905" cy="1480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en-US" sz="126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of the variations passages lorem ipsum available majority have </a:t>
            </a:r>
            <a:r>
              <a:rPr lang="en-US" sz="1265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suffea</a:t>
            </a:r>
            <a:r>
              <a:rPr lang="en-US" sz="126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 of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available, but the have suffered alteration in some  form, by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humour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, or randomized words which.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 defTabSz="963930">
              <a:spcBef>
                <a:spcPct val="20000"/>
              </a:spcBef>
              <a:defRPr/>
            </a:pPr>
            <a:endParaRPr lang="en-US" sz="1265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648392" y="2377007"/>
            <a:ext cx="2945169" cy="2596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Comparison of satisfaction</a:t>
            </a:r>
            <a:endParaRPr lang="en-US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50" name="Group 212"/>
          <p:cNvGrpSpPr/>
          <p:nvPr/>
        </p:nvGrpSpPr>
        <p:grpSpPr>
          <a:xfrm>
            <a:off x="7666007" y="4474265"/>
            <a:ext cx="2088043" cy="602557"/>
            <a:chOff x="5932686" y="2855964"/>
            <a:chExt cx="1953984" cy="563870"/>
          </a:xfrm>
          <a:solidFill>
            <a:schemeClr val="accent1"/>
          </a:solidFill>
        </p:grpSpPr>
        <p:grpSp>
          <p:nvGrpSpPr>
            <p:cNvPr id="1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81" name="Group 87"/>
          <p:cNvGrpSpPr/>
          <p:nvPr/>
        </p:nvGrpSpPr>
        <p:grpSpPr>
          <a:xfrm>
            <a:off x="7627136" y="5273176"/>
            <a:ext cx="1892650" cy="569353"/>
            <a:chOff x="609600" y="2841943"/>
            <a:chExt cx="1860804" cy="559774"/>
          </a:xfrm>
          <a:solidFill>
            <a:schemeClr val="accent2"/>
          </a:solidFill>
        </p:grpSpPr>
        <p:grpSp>
          <p:nvGrpSpPr>
            <p:cNvPr id="182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1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6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7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8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159" name="矩形 158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137" grpId="0"/>
      <p:bldP spid="1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Elbow Connector 35"/>
          <p:cNvCxnSpPr/>
          <p:nvPr/>
        </p:nvCxnSpPr>
        <p:spPr>
          <a:xfrm>
            <a:off x="7072049" y="3593276"/>
            <a:ext cx="997916" cy="278095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/>
          <p:nvPr/>
        </p:nvCxnSpPr>
        <p:spPr>
          <a:xfrm flipV="1">
            <a:off x="7055977" y="2745901"/>
            <a:ext cx="997916" cy="278095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602883" y="5157617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masanaki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kudapatar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75" name="Elbow Connector 74"/>
          <p:cNvCxnSpPr/>
          <p:nvPr/>
        </p:nvCxnSpPr>
        <p:spPr>
          <a:xfrm flipH="1">
            <a:off x="4823507" y="3614435"/>
            <a:ext cx="997916" cy="278095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8120482" y="2345464"/>
            <a:ext cx="3462630" cy="807111"/>
            <a:chOff x="7699508" y="2223969"/>
            <a:chExt cx="3283266" cy="765303"/>
          </a:xfrm>
        </p:grpSpPr>
        <p:sp>
          <p:nvSpPr>
            <p:cNvPr id="16" name="Round Same Side Corner Rectangle 15"/>
            <p:cNvSpPr/>
            <p:nvPr/>
          </p:nvSpPr>
          <p:spPr>
            <a:xfrm rot="5400000">
              <a:off x="9371697" y="1378195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7699508" y="2223969"/>
              <a:ext cx="826412" cy="765300"/>
              <a:chOff x="7699508" y="2223969"/>
              <a:chExt cx="826412" cy="765300"/>
            </a:xfrm>
          </p:grpSpPr>
          <p:sp>
            <p:nvSpPr>
              <p:cNvPr id="29" name="Round Same Side Corner Rectangle 28"/>
              <p:cNvSpPr/>
              <p:nvPr/>
            </p:nvSpPr>
            <p:spPr>
              <a:xfrm rot="16200000">
                <a:off x="7730064" y="2193413"/>
                <a:ext cx="765300" cy="82641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Text Placeholder 1"/>
              <p:cNvSpPr txBox="1"/>
              <p:nvPr/>
            </p:nvSpPr>
            <p:spPr>
              <a:xfrm>
                <a:off x="7831419" y="2413875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0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W</a:t>
                </a:r>
                <a:endPara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8593885" y="2322530"/>
              <a:ext cx="2266352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dolome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Seimpediet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120482" y="3472466"/>
            <a:ext cx="3462630" cy="807110"/>
            <a:chOff x="7699508" y="3292593"/>
            <a:chExt cx="3283266" cy="765302"/>
          </a:xfrm>
        </p:grpSpPr>
        <p:sp>
          <p:nvSpPr>
            <p:cNvPr id="22" name="Round Same Side Corner Rectangle 21"/>
            <p:cNvSpPr/>
            <p:nvPr/>
          </p:nvSpPr>
          <p:spPr>
            <a:xfrm rot="5400000">
              <a:off x="9371697" y="2446818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699508" y="3292593"/>
              <a:ext cx="826412" cy="765300"/>
              <a:chOff x="7699508" y="3292593"/>
              <a:chExt cx="826412" cy="765300"/>
            </a:xfrm>
          </p:grpSpPr>
          <p:sp>
            <p:nvSpPr>
              <p:cNvPr id="32" name="Round Same Side Corner Rectangle 31"/>
              <p:cNvSpPr/>
              <p:nvPr/>
            </p:nvSpPr>
            <p:spPr>
              <a:xfrm rot="16200000">
                <a:off x="7730064" y="3262037"/>
                <a:ext cx="765300" cy="82641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6" name="Text Placeholder 1"/>
              <p:cNvSpPr txBox="1"/>
              <p:nvPr/>
            </p:nvSpPr>
            <p:spPr>
              <a:xfrm>
                <a:off x="7836985" y="3479800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0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T</a:t>
                </a:r>
                <a:endPara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8593885" y="3383659"/>
              <a:ext cx="2266352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dolome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Seimpediet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314955" y="2358855"/>
            <a:ext cx="3462630" cy="807110"/>
            <a:chOff x="1246506" y="2236667"/>
            <a:chExt cx="3283266" cy="765302"/>
          </a:xfrm>
        </p:grpSpPr>
        <p:sp>
          <p:nvSpPr>
            <p:cNvPr id="80" name="Round Same Side Corner Rectangle 79"/>
            <p:cNvSpPr/>
            <p:nvPr/>
          </p:nvSpPr>
          <p:spPr>
            <a:xfrm rot="5400000" flipH="1" flipV="1">
              <a:off x="2092283" y="1390890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703360" y="2236669"/>
              <a:ext cx="826412" cy="765300"/>
              <a:chOff x="3703360" y="2236669"/>
              <a:chExt cx="826412" cy="765300"/>
            </a:xfrm>
          </p:grpSpPr>
          <p:sp>
            <p:nvSpPr>
              <p:cNvPr id="76" name="Round Same Side Corner Rectangle 75"/>
              <p:cNvSpPr/>
              <p:nvPr/>
            </p:nvSpPr>
            <p:spPr>
              <a:xfrm rot="16200000" flipH="1" flipV="1">
                <a:off x="3733916" y="2206113"/>
                <a:ext cx="765300" cy="82641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Text Placeholder 1"/>
              <p:cNvSpPr txBox="1"/>
              <p:nvPr/>
            </p:nvSpPr>
            <p:spPr>
              <a:xfrm>
                <a:off x="3768467" y="2413875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0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S</a:t>
                </a:r>
                <a:endPara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371053" y="2322530"/>
              <a:ext cx="2266352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dolome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Seimpediet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314955" y="3485857"/>
            <a:ext cx="3462630" cy="807111"/>
            <a:chOff x="1246506" y="3305290"/>
            <a:chExt cx="3283266" cy="765303"/>
          </a:xfrm>
        </p:grpSpPr>
        <p:sp>
          <p:nvSpPr>
            <p:cNvPr id="82" name="Round Same Side Corner Rectangle 81"/>
            <p:cNvSpPr/>
            <p:nvPr/>
          </p:nvSpPr>
          <p:spPr>
            <a:xfrm rot="5400000" flipH="1" flipV="1">
              <a:off x="2092283" y="2459513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703360" y="3305293"/>
              <a:ext cx="826412" cy="765300"/>
              <a:chOff x="3703360" y="3305293"/>
              <a:chExt cx="826412" cy="765300"/>
            </a:xfrm>
          </p:grpSpPr>
          <p:sp>
            <p:nvSpPr>
              <p:cNvPr id="78" name="Round Same Side Corner Rectangle 77"/>
              <p:cNvSpPr/>
              <p:nvPr/>
            </p:nvSpPr>
            <p:spPr>
              <a:xfrm rot="16200000" flipH="1" flipV="1">
                <a:off x="3733916" y="3274737"/>
                <a:ext cx="765300" cy="82641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5" name="Text Placeholder 1"/>
              <p:cNvSpPr txBox="1"/>
              <p:nvPr/>
            </p:nvSpPr>
            <p:spPr>
              <a:xfrm>
                <a:off x="3768467" y="3479800"/>
                <a:ext cx="673100" cy="456087"/>
              </a:xfrm>
              <a:prstGeom prst="rect">
                <a:avLst/>
              </a:prstGeom>
            </p:spPr>
            <p:txBody>
              <a:bodyPr vert="horz" lIns="0" tIns="0" rIns="96435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50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O</a:t>
                </a:r>
                <a:endParaRPr lang="en-GB" sz="50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1371053" y="3391905"/>
              <a:ext cx="2266352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dolome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Seimpediet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cxnSp>
        <p:nvCxnSpPr>
          <p:cNvPr id="74" name="Elbow Connector 73"/>
          <p:cNvCxnSpPr/>
          <p:nvPr/>
        </p:nvCxnSpPr>
        <p:spPr>
          <a:xfrm flipH="1" flipV="1">
            <a:off x="4823507" y="2767060"/>
            <a:ext cx="997916" cy="278095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5299008" y="2155772"/>
            <a:ext cx="1137053" cy="1134476"/>
            <a:chOff x="5024186" y="2044104"/>
            <a:chExt cx="1078154" cy="1075710"/>
          </a:xfrm>
        </p:grpSpPr>
        <p:sp>
          <p:nvSpPr>
            <p:cNvPr id="58" name="Freeform 12"/>
            <p:cNvSpPr/>
            <p:nvPr/>
          </p:nvSpPr>
          <p:spPr bwMode="auto">
            <a:xfrm>
              <a:off x="5024186" y="2044104"/>
              <a:ext cx="1078154" cy="1075710"/>
            </a:xfrm>
            <a:custGeom>
              <a:avLst/>
              <a:gdLst>
                <a:gd name="T0" fmla="*/ 372 w 372"/>
                <a:gd name="T1" fmla="*/ 0 h 371"/>
                <a:gd name="T2" fmla="*/ 325 w 372"/>
                <a:gd name="T3" fmla="*/ 0 h 371"/>
                <a:gd name="T4" fmla="*/ 325 w 372"/>
                <a:gd name="T5" fmla="*/ 73 h 371"/>
                <a:gd name="T6" fmla="*/ 263 w 372"/>
                <a:gd name="T7" fmla="*/ 90 h 371"/>
                <a:gd name="T8" fmla="*/ 226 w 372"/>
                <a:gd name="T9" fmla="*/ 26 h 371"/>
                <a:gd name="T10" fmla="*/ 145 w 372"/>
                <a:gd name="T11" fmla="*/ 73 h 371"/>
                <a:gd name="T12" fmla="*/ 182 w 372"/>
                <a:gd name="T13" fmla="*/ 136 h 371"/>
                <a:gd name="T14" fmla="*/ 137 w 372"/>
                <a:gd name="T15" fmla="*/ 183 h 371"/>
                <a:gd name="T16" fmla="*/ 73 w 372"/>
                <a:gd name="T17" fmla="*/ 146 h 371"/>
                <a:gd name="T18" fmla="*/ 28 w 372"/>
                <a:gd name="T19" fmla="*/ 225 h 371"/>
                <a:gd name="T20" fmla="*/ 91 w 372"/>
                <a:gd name="T21" fmla="*/ 262 h 371"/>
                <a:gd name="T22" fmla="*/ 74 w 372"/>
                <a:gd name="T23" fmla="*/ 325 h 371"/>
                <a:gd name="T24" fmla="*/ 0 w 372"/>
                <a:gd name="T25" fmla="*/ 325 h 371"/>
                <a:gd name="T26" fmla="*/ 0 w 372"/>
                <a:gd name="T27" fmla="*/ 371 h 371"/>
                <a:gd name="T28" fmla="*/ 372 w 372"/>
                <a:gd name="T29" fmla="*/ 371 h 371"/>
                <a:gd name="T30" fmla="*/ 372 w 372"/>
                <a:gd name="T31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2" h="371">
                  <a:moveTo>
                    <a:pt x="372" y="0"/>
                  </a:moveTo>
                  <a:cubicBezTo>
                    <a:pt x="325" y="0"/>
                    <a:pt x="325" y="0"/>
                    <a:pt x="325" y="0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04" y="77"/>
                    <a:pt x="282" y="83"/>
                    <a:pt x="263" y="90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145" y="73"/>
                    <a:pt x="145" y="73"/>
                    <a:pt x="145" y="73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166" y="150"/>
                    <a:pt x="150" y="166"/>
                    <a:pt x="137" y="183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91" y="262"/>
                    <a:pt x="91" y="262"/>
                    <a:pt x="91" y="262"/>
                  </a:cubicBezTo>
                  <a:cubicBezTo>
                    <a:pt x="82" y="283"/>
                    <a:pt x="78" y="303"/>
                    <a:pt x="74" y="325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372" y="371"/>
                    <a:pt x="372" y="371"/>
                    <a:pt x="372" y="371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Shape 162"/>
            <p:cNvSpPr/>
            <p:nvPr/>
          </p:nvSpPr>
          <p:spPr>
            <a:xfrm>
              <a:off x="5487669" y="2487414"/>
              <a:ext cx="491198" cy="43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055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11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36062" y="2155772"/>
            <a:ext cx="1135764" cy="1134476"/>
            <a:chOff x="6102340" y="2044104"/>
            <a:chExt cx="1076932" cy="1075710"/>
          </a:xfrm>
        </p:grpSpPr>
        <p:sp>
          <p:nvSpPr>
            <p:cNvPr id="34" name="Freeform 13"/>
            <p:cNvSpPr/>
            <p:nvPr/>
          </p:nvSpPr>
          <p:spPr bwMode="auto">
            <a:xfrm>
              <a:off x="6102340" y="2044104"/>
              <a:ext cx="1076932" cy="1075710"/>
            </a:xfrm>
            <a:custGeom>
              <a:avLst/>
              <a:gdLst>
                <a:gd name="T0" fmla="*/ 0 w 371"/>
                <a:gd name="T1" fmla="*/ 0 h 371"/>
                <a:gd name="T2" fmla="*/ 46 w 371"/>
                <a:gd name="T3" fmla="*/ 0 h 371"/>
                <a:gd name="T4" fmla="*/ 46 w 371"/>
                <a:gd name="T5" fmla="*/ 73 h 371"/>
                <a:gd name="T6" fmla="*/ 108 w 371"/>
                <a:gd name="T7" fmla="*/ 90 h 371"/>
                <a:gd name="T8" fmla="*/ 145 w 371"/>
                <a:gd name="T9" fmla="*/ 26 h 371"/>
                <a:gd name="T10" fmla="*/ 226 w 371"/>
                <a:gd name="T11" fmla="*/ 73 h 371"/>
                <a:gd name="T12" fmla="*/ 189 w 371"/>
                <a:gd name="T13" fmla="*/ 136 h 371"/>
                <a:gd name="T14" fmla="*/ 234 w 371"/>
                <a:gd name="T15" fmla="*/ 183 h 371"/>
                <a:gd name="T16" fmla="*/ 298 w 371"/>
                <a:gd name="T17" fmla="*/ 146 h 371"/>
                <a:gd name="T18" fmla="*/ 344 w 371"/>
                <a:gd name="T19" fmla="*/ 225 h 371"/>
                <a:gd name="T20" fmla="*/ 281 w 371"/>
                <a:gd name="T21" fmla="*/ 262 h 371"/>
                <a:gd name="T22" fmla="*/ 297 w 371"/>
                <a:gd name="T23" fmla="*/ 325 h 371"/>
                <a:gd name="T24" fmla="*/ 371 w 371"/>
                <a:gd name="T25" fmla="*/ 325 h 371"/>
                <a:gd name="T26" fmla="*/ 371 w 371"/>
                <a:gd name="T27" fmla="*/ 371 h 371"/>
                <a:gd name="T28" fmla="*/ 0 w 371"/>
                <a:gd name="T29" fmla="*/ 371 h 371"/>
                <a:gd name="T30" fmla="*/ 0 w 371"/>
                <a:gd name="T31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1" h="371">
                  <a:moveTo>
                    <a:pt x="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67" y="77"/>
                    <a:pt x="89" y="83"/>
                    <a:pt x="108" y="90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226" y="73"/>
                    <a:pt x="226" y="73"/>
                    <a:pt x="226" y="73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206" y="150"/>
                    <a:pt x="221" y="166"/>
                    <a:pt x="234" y="183"/>
                  </a:cubicBezTo>
                  <a:cubicBezTo>
                    <a:pt x="298" y="146"/>
                    <a:pt x="298" y="146"/>
                    <a:pt x="298" y="146"/>
                  </a:cubicBezTo>
                  <a:cubicBezTo>
                    <a:pt x="344" y="225"/>
                    <a:pt x="344" y="225"/>
                    <a:pt x="344" y="225"/>
                  </a:cubicBezTo>
                  <a:cubicBezTo>
                    <a:pt x="281" y="262"/>
                    <a:pt x="281" y="262"/>
                    <a:pt x="281" y="262"/>
                  </a:cubicBezTo>
                  <a:cubicBezTo>
                    <a:pt x="289" y="283"/>
                    <a:pt x="294" y="303"/>
                    <a:pt x="297" y="325"/>
                  </a:cubicBezTo>
                  <a:cubicBezTo>
                    <a:pt x="371" y="325"/>
                    <a:pt x="371" y="325"/>
                    <a:pt x="371" y="325"/>
                  </a:cubicBezTo>
                  <a:cubicBezTo>
                    <a:pt x="371" y="371"/>
                    <a:pt x="371" y="371"/>
                    <a:pt x="371" y="371"/>
                  </a:cubicBezTo>
                  <a:cubicBezTo>
                    <a:pt x="0" y="371"/>
                    <a:pt x="0" y="371"/>
                    <a:pt x="0" y="37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7" name="Shape 162"/>
            <p:cNvSpPr/>
            <p:nvPr/>
          </p:nvSpPr>
          <p:spPr>
            <a:xfrm flipV="1">
              <a:off x="6150719" y="2525514"/>
              <a:ext cx="491198" cy="431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055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11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36062" y="3290249"/>
            <a:ext cx="1135764" cy="1133186"/>
            <a:chOff x="6102340" y="3119814"/>
            <a:chExt cx="1076932" cy="1074487"/>
          </a:xfrm>
        </p:grpSpPr>
        <p:sp>
          <p:nvSpPr>
            <p:cNvPr id="61" name="Freeform 15"/>
            <p:cNvSpPr/>
            <p:nvPr/>
          </p:nvSpPr>
          <p:spPr bwMode="auto">
            <a:xfrm>
              <a:off x="6102340" y="3119814"/>
              <a:ext cx="1076932" cy="1074487"/>
            </a:xfrm>
            <a:custGeom>
              <a:avLst/>
              <a:gdLst>
                <a:gd name="T0" fmla="*/ 0 w 371"/>
                <a:gd name="T1" fmla="*/ 371 h 371"/>
                <a:gd name="T2" fmla="*/ 46 w 371"/>
                <a:gd name="T3" fmla="*/ 371 h 371"/>
                <a:gd name="T4" fmla="*/ 46 w 371"/>
                <a:gd name="T5" fmla="*/ 299 h 371"/>
                <a:gd name="T6" fmla="*/ 108 w 371"/>
                <a:gd name="T7" fmla="*/ 282 h 371"/>
                <a:gd name="T8" fmla="*/ 145 w 371"/>
                <a:gd name="T9" fmla="*/ 345 h 371"/>
                <a:gd name="T10" fmla="*/ 226 w 371"/>
                <a:gd name="T11" fmla="*/ 299 h 371"/>
                <a:gd name="T12" fmla="*/ 189 w 371"/>
                <a:gd name="T13" fmla="*/ 236 h 371"/>
                <a:gd name="T14" fmla="*/ 234 w 371"/>
                <a:gd name="T15" fmla="*/ 189 h 371"/>
                <a:gd name="T16" fmla="*/ 298 w 371"/>
                <a:gd name="T17" fmla="*/ 226 h 371"/>
                <a:gd name="T18" fmla="*/ 344 w 371"/>
                <a:gd name="T19" fmla="*/ 146 h 371"/>
                <a:gd name="T20" fmla="*/ 281 w 371"/>
                <a:gd name="T21" fmla="*/ 109 h 371"/>
                <a:gd name="T22" fmla="*/ 297 w 371"/>
                <a:gd name="T23" fmla="*/ 46 h 371"/>
                <a:gd name="T24" fmla="*/ 371 w 371"/>
                <a:gd name="T25" fmla="*/ 46 h 371"/>
                <a:gd name="T26" fmla="*/ 371 w 371"/>
                <a:gd name="T27" fmla="*/ 0 h 371"/>
                <a:gd name="T28" fmla="*/ 0 w 371"/>
                <a:gd name="T29" fmla="*/ 0 h 371"/>
                <a:gd name="T30" fmla="*/ 0 w 371"/>
                <a:gd name="T31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1" h="371">
                  <a:moveTo>
                    <a:pt x="0" y="371"/>
                  </a:moveTo>
                  <a:cubicBezTo>
                    <a:pt x="46" y="371"/>
                    <a:pt x="46" y="371"/>
                    <a:pt x="46" y="371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67" y="295"/>
                    <a:pt x="89" y="289"/>
                    <a:pt x="108" y="282"/>
                  </a:cubicBezTo>
                  <a:cubicBezTo>
                    <a:pt x="145" y="345"/>
                    <a:pt x="145" y="345"/>
                    <a:pt x="145" y="345"/>
                  </a:cubicBezTo>
                  <a:cubicBezTo>
                    <a:pt x="226" y="299"/>
                    <a:pt x="226" y="299"/>
                    <a:pt x="226" y="299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206" y="221"/>
                    <a:pt x="221" y="206"/>
                    <a:pt x="234" y="189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344" y="146"/>
                    <a:pt x="344" y="146"/>
                    <a:pt x="344" y="146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9" y="89"/>
                    <a:pt x="294" y="69"/>
                    <a:pt x="297" y="46"/>
                  </a:cubicBezTo>
                  <a:cubicBezTo>
                    <a:pt x="371" y="46"/>
                    <a:pt x="371" y="46"/>
                    <a:pt x="371" y="4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7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9" name="Freeform 11"/>
            <p:cNvSpPr>
              <a:spLocks noEditPoints="1"/>
            </p:cNvSpPr>
            <p:nvPr/>
          </p:nvSpPr>
          <p:spPr bwMode="auto">
            <a:xfrm>
              <a:off x="6233467" y="3259897"/>
              <a:ext cx="463070" cy="411434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299008" y="3290249"/>
            <a:ext cx="1137053" cy="1133186"/>
            <a:chOff x="5024186" y="3119814"/>
            <a:chExt cx="1078154" cy="1074487"/>
          </a:xfrm>
        </p:grpSpPr>
        <p:sp>
          <p:nvSpPr>
            <p:cNvPr id="42" name="Freeform 14"/>
            <p:cNvSpPr/>
            <p:nvPr/>
          </p:nvSpPr>
          <p:spPr bwMode="auto">
            <a:xfrm>
              <a:off x="5024186" y="3119814"/>
              <a:ext cx="1078154" cy="1074487"/>
            </a:xfrm>
            <a:custGeom>
              <a:avLst/>
              <a:gdLst>
                <a:gd name="T0" fmla="*/ 372 w 372"/>
                <a:gd name="T1" fmla="*/ 371 h 371"/>
                <a:gd name="T2" fmla="*/ 325 w 372"/>
                <a:gd name="T3" fmla="*/ 371 h 371"/>
                <a:gd name="T4" fmla="*/ 325 w 372"/>
                <a:gd name="T5" fmla="*/ 299 h 371"/>
                <a:gd name="T6" fmla="*/ 263 w 372"/>
                <a:gd name="T7" fmla="*/ 282 h 371"/>
                <a:gd name="T8" fmla="*/ 226 w 372"/>
                <a:gd name="T9" fmla="*/ 345 h 371"/>
                <a:gd name="T10" fmla="*/ 145 w 372"/>
                <a:gd name="T11" fmla="*/ 299 h 371"/>
                <a:gd name="T12" fmla="*/ 182 w 372"/>
                <a:gd name="T13" fmla="*/ 236 h 371"/>
                <a:gd name="T14" fmla="*/ 137 w 372"/>
                <a:gd name="T15" fmla="*/ 189 h 371"/>
                <a:gd name="T16" fmla="*/ 73 w 372"/>
                <a:gd name="T17" fmla="*/ 226 h 371"/>
                <a:gd name="T18" fmla="*/ 28 w 372"/>
                <a:gd name="T19" fmla="*/ 146 h 371"/>
                <a:gd name="T20" fmla="*/ 91 w 372"/>
                <a:gd name="T21" fmla="*/ 109 h 371"/>
                <a:gd name="T22" fmla="*/ 74 w 372"/>
                <a:gd name="T23" fmla="*/ 46 h 371"/>
                <a:gd name="T24" fmla="*/ 0 w 372"/>
                <a:gd name="T25" fmla="*/ 46 h 371"/>
                <a:gd name="T26" fmla="*/ 0 w 372"/>
                <a:gd name="T27" fmla="*/ 0 h 371"/>
                <a:gd name="T28" fmla="*/ 372 w 372"/>
                <a:gd name="T29" fmla="*/ 0 h 371"/>
                <a:gd name="T30" fmla="*/ 372 w 372"/>
                <a:gd name="T31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2" h="371">
                  <a:moveTo>
                    <a:pt x="372" y="371"/>
                  </a:moveTo>
                  <a:cubicBezTo>
                    <a:pt x="325" y="371"/>
                    <a:pt x="325" y="371"/>
                    <a:pt x="325" y="371"/>
                  </a:cubicBezTo>
                  <a:cubicBezTo>
                    <a:pt x="325" y="299"/>
                    <a:pt x="325" y="299"/>
                    <a:pt x="325" y="299"/>
                  </a:cubicBezTo>
                  <a:cubicBezTo>
                    <a:pt x="304" y="295"/>
                    <a:pt x="282" y="289"/>
                    <a:pt x="263" y="282"/>
                  </a:cubicBezTo>
                  <a:cubicBezTo>
                    <a:pt x="226" y="345"/>
                    <a:pt x="226" y="345"/>
                    <a:pt x="226" y="345"/>
                  </a:cubicBezTo>
                  <a:cubicBezTo>
                    <a:pt x="145" y="299"/>
                    <a:pt x="145" y="299"/>
                    <a:pt x="145" y="299"/>
                  </a:cubicBezTo>
                  <a:cubicBezTo>
                    <a:pt x="182" y="236"/>
                    <a:pt x="182" y="236"/>
                    <a:pt x="182" y="236"/>
                  </a:cubicBezTo>
                  <a:cubicBezTo>
                    <a:pt x="166" y="221"/>
                    <a:pt x="150" y="206"/>
                    <a:pt x="137" y="189"/>
                  </a:cubicBezTo>
                  <a:cubicBezTo>
                    <a:pt x="73" y="226"/>
                    <a:pt x="73" y="226"/>
                    <a:pt x="73" y="226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91" y="109"/>
                    <a:pt x="91" y="109"/>
                    <a:pt x="91" y="109"/>
                  </a:cubicBezTo>
                  <a:cubicBezTo>
                    <a:pt x="82" y="89"/>
                    <a:pt x="78" y="69"/>
                    <a:pt x="7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2" y="0"/>
                    <a:pt x="372" y="0"/>
                    <a:pt x="372" y="0"/>
                  </a:cubicBezTo>
                  <a:lnTo>
                    <a:pt x="372" y="3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1" name="Shape 3659"/>
            <p:cNvSpPr/>
            <p:nvPr/>
          </p:nvSpPr>
          <p:spPr>
            <a:xfrm>
              <a:off x="5466223" y="3236630"/>
              <a:ext cx="513712" cy="48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427690" y="1979990"/>
            <a:ext cx="1511126" cy="1394282"/>
            <a:chOff x="6094402" y="1958109"/>
            <a:chExt cx="1432850" cy="1322058"/>
          </a:xfrm>
        </p:grpSpPr>
        <p:sp>
          <p:nvSpPr>
            <p:cNvPr id="2" name="Shape 1498"/>
            <p:cNvSpPr/>
            <p:nvPr/>
          </p:nvSpPr>
          <p:spPr>
            <a:xfrm>
              <a:off x="6094402" y="1958109"/>
              <a:ext cx="1432850" cy="1322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" y="14720"/>
                  </a:moveTo>
                  <a:cubicBezTo>
                    <a:pt x="4054" y="14734"/>
                    <a:pt x="7466" y="17624"/>
                    <a:pt x="8599" y="21600"/>
                  </a:cubicBezTo>
                  <a:lnTo>
                    <a:pt x="21600" y="17016"/>
                  </a:lnTo>
                  <a:cubicBezTo>
                    <a:pt x="18644" y="7144"/>
                    <a:pt x="10092" y="6"/>
                    <a:pt x="0" y="0"/>
                  </a:cubicBezTo>
                  <a:cubicBezTo>
                    <a:pt x="0" y="0"/>
                    <a:pt x="16" y="14720"/>
                    <a:pt x="16" y="14720"/>
                  </a:cubicBezTo>
                  <a:close/>
                </a:path>
              </a:pathLst>
            </a:custGeom>
            <a:solidFill>
              <a:schemeClr val="accent2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Text Placeholder 2"/>
            <p:cNvSpPr txBox="1"/>
            <p:nvPr/>
          </p:nvSpPr>
          <p:spPr>
            <a:xfrm>
              <a:off x="6375782" y="2105736"/>
              <a:ext cx="620690" cy="973364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11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2</a:t>
              </a:r>
              <a:endParaRPr lang="en-GB" sz="211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18020" y="1979990"/>
            <a:ext cx="1513796" cy="1393092"/>
            <a:chOff x="4662933" y="1958109"/>
            <a:chExt cx="1435382" cy="1320930"/>
          </a:xfrm>
        </p:grpSpPr>
        <p:sp>
          <p:nvSpPr>
            <p:cNvPr id="6" name="Shape 1510"/>
            <p:cNvSpPr/>
            <p:nvPr/>
          </p:nvSpPr>
          <p:spPr>
            <a:xfrm>
              <a:off x="4662933" y="1958109"/>
              <a:ext cx="1435382" cy="1320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023"/>
                  </a:moveTo>
                  <a:lnTo>
                    <a:pt x="12980" y="21600"/>
                  </a:lnTo>
                  <a:cubicBezTo>
                    <a:pt x="14119" y="17621"/>
                    <a:pt x="17535" y="14732"/>
                    <a:pt x="21572" y="14732"/>
                  </a:cubicBezTo>
                  <a:cubicBezTo>
                    <a:pt x="21581" y="14732"/>
                    <a:pt x="21591" y="14733"/>
                    <a:pt x="21600" y="14733"/>
                  </a:cubicBezTo>
                  <a:lnTo>
                    <a:pt x="21584" y="0"/>
                  </a:lnTo>
                  <a:cubicBezTo>
                    <a:pt x="21580" y="0"/>
                    <a:pt x="21576" y="0"/>
                    <a:pt x="21572" y="0"/>
                  </a:cubicBezTo>
                  <a:cubicBezTo>
                    <a:pt x="11494" y="0"/>
                    <a:pt x="2954" y="7143"/>
                    <a:pt x="0" y="17023"/>
                  </a:cubicBezTo>
                </a:path>
              </a:pathLst>
            </a:custGeom>
            <a:solidFill>
              <a:schemeClr val="accent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Text Placeholder 2"/>
            <p:cNvSpPr txBox="1"/>
            <p:nvPr/>
          </p:nvSpPr>
          <p:spPr>
            <a:xfrm>
              <a:off x="5149228" y="2110111"/>
              <a:ext cx="620690" cy="973364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11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1</a:t>
              </a:r>
              <a:endParaRPr lang="en-GB" sz="211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798485" y="3079135"/>
            <a:ext cx="1221701" cy="1776415"/>
            <a:chOff x="6445990" y="3000318"/>
            <a:chExt cx="1158417" cy="1684397"/>
          </a:xfrm>
        </p:grpSpPr>
        <p:sp>
          <p:nvSpPr>
            <p:cNvPr id="3" name="Shape 1501"/>
            <p:cNvSpPr/>
            <p:nvPr/>
          </p:nvSpPr>
          <p:spPr>
            <a:xfrm>
              <a:off x="6445990" y="3000318"/>
              <a:ext cx="1158417" cy="1684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51" y="3598"/>
                  </a:moveTo>
                  <a:cubicBezTo>
                    <a:pt x="4473" y="4314"/>
                    <a:pt x="4647" y="5075"/>
                    <a:pt x="4647" y="5864"/>
                  </a:cubicBezTo>
                  <a:cubicBezTo>
                    <a:pt x="4647" y="8429"/>
                    <a:pt x="2813" y="10698"/>
                    <a:pt x="0" y="12090"/>
                  </a:cubicBezTo>
                  <a:lnTo>
                    <a:pt x="10027" y="21600"/>
                  </a:lnTo>
                  <a:cubicBezTo>
                    <a:pt x="17040" y="18086"/>
                    <a:pt x="21600" y="12395"/>
                    <a:pt x="21600" y="5970"/>
                  </a:cubicBezTo>
                  <a:cubicBezTo>
                    <a:pt x="21600" y="3886"/>
                    <a:pt x="21118" y="1880"/>
                    <a:pt x="20232" y="0"/>
                  </a:cubicBezTo>
                  <a:cubicBezTo>
                    <a:pt x="20232" y="0"/>
                    <a:pt x="4151" y="3598"/>
                    <a:pt x="4151" y="3598"/>
                  </a:cubicBezTo>
                  <a:close/>
                </a:path>
              </a:pathLst>
            </a:custGeom>
            <a:solidFill>
              <a:schemeClr val="accent3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Text Placeholder 2"/>
            <p:cNvSpPr txBox="1"/>
            <p:nvPr/>
          </p:nvSpPr>
          <p:spPr>
            <a:xfrm>
              <a:off x="6788527" y="3285910"/>
              <a:ext cx="620690" cy="973364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11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3</a:t>
              </a:r>
              <a:endParaRPr lang="en-GB" sz="211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838565" y="3079135"/>
            <a:ext cx="1226827" cy="1782285"/>
            <a:chOff x="4587593" y="3000318"/>
            <a:chExt cx="1163278" cy="1689963"/>
          </a:xfrm>
        </p:grpSpPr>
        <p:sp>
          <p:nvSpPr>
            <p:cNvPr id="5" name="Shape 1507"/>
            <p:cNvSpPr/>
            <p:nvPr/>
          </p:nvSpPr>
          <p:spPr>
            <a:xfrm>
              <a:off x="4587593" y="3000318"/>
              <a:ext cx="1163278" cy="1689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957"/>
                  </a:moveTo>
                  <a:cubicBezTo>
                    <a:pt x="0" y="12400"/>
                    <a:pt x="4597" y="18103"/>
                    <a:pt x="11654" y="21600"/>
                  </a:cubicBezTo>
                  <a:lnTo>
                    <a:pt x="21600" y="12100"/>
                  </a:lnTo>
                  <a:cubicBezTo>
                    <a:pt x="18748" y="10717"/>
                    <a:pt x="16882" y="8435"/>
                    <a:pt x="16882" y="5851"/>
                  </a:cubicBezTo>
                  <a:cubicBezTo>
                    <a:pt x="16882" y="5059"/>
                    <a:pt x="17057" y="4296"/>
                    <a:pt x="17382" y="3578"/>
                  </a:cubicBezTo>
                  <a:lnTo>
                    <a:pt x="1366" y="0"/>
                  </a:lnTo>
                  <a:cubicBezTo>
                    <a:pt x="480" y="1876"/>
                    <a:pt x="0" y="3878"/>
                    <a:pt x="0" y="5957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Text Placeholder 2"/>
            <p:cNvSpPr txBox="1"/>
            <p:nvPr/>
          </p:nvSpPr>
          <p:spPr>
            <a:xfrm>
              <a:off x="4775602" y="3290284"/>
              <a:ext cx="620689" cy="973364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11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5</a:t>
              </a:r>
              <a:endParaRPr lang="en-GB" sz="211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500700" y="4076226"/>
            <a:ext cx="1862233" cy="1142713"/>
            <a:chOff x="5215430" y="3942075"/>
            <a:chExt cx="1765770" cy="1083521"/>
          </a:xfrm>
        </p:grpSpPr>
        <p:sp>
          <p:nvSpPr>
            <p:cNvPr id="4" name="Shape 1504"/>
            <p:cNvSpPr/>
            <p:nvPr/>
          </p:nvSpPr>
          <p:spPr>
            <a:xfrm>
              <a:off x="5215430" y="3942075"/>
              <a:ext cx="1765770" cy="102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57" y="2356"/>
                  </a:moveTo>
                  <a:cubicBezTo>
                    <a:pt x="9192" y="2356"/>
                    <a:pt x="7742" y="1510"/>
                    <a:pt x="6552" y="72"/>
                  </a:cubicBezTo>
                  <a:lnTo>
                    <a:pt x="0" y="15661"/>
                  </a:lnTo>
                  <a:cubicBezTo>
                    <a:pt x="3028" y="19398"/>
                    <a:pt x="6742" y="21600"/>
                    <a:pt x="10757" y="21600"/>
                  </a:cubicBezTo>
                  <a:cubicBezTo>
                    <a:pt x="14810" y="21600"/>
                    <a:pt x="18557" y="19356"/>
                    <a:pt x="21600" y="15555"/>
                  </a:cubicBezTo>
                  <a:lnTo>
                    <a:pt x="15022" y="0"/>
                  </a:lnTo>
                  <a:cubicBezTo>
                    <a:pt x="13821" y="1481"/>
                    <a:pt x="12350" y="2356"/>
                    <a:pt x="10757" y="2356"/>
                  </a:cubicBezTo>
                </a:path>
              </a:pathLst>
            </a:custGeom>
            <a:solidFill>
              <a:schemeClr val="accent4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>
            <a:xfrm>
              <a:off x="5747574" y="4052232"/>
              <a:ext cx="620689" cy="973364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11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4</a:t>
              </a:r>
              <a:endParaRPr lang="en-GB" sz="211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040104" y="2252409"/>
            <a:ext cx="2382518" cy="5843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40106" y="1979991"/>
            <a:ext cx="2228425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Strategy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64097" y="2250957"/>
            <a:ext cx="2379391" cy="5843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15063" y="1978538"/>
            <a:ext cx="2228425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Analysis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20510" y="6087144"/>
            <a:ext cx="2228426" cy="3895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elitan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20511" y="5814726"/>
            <a:ext cx="2228425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Costumer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40105" y="4155029"/>
            <a:ext cx="2382518" cy="5843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40106" y="3882611"/>
            <a:ext cx="2228425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Planning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92644" y="4155029"/>
            <a:ext cx="2379392" cy="5843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43611" y="3882611"/>
            <a:ext cx="2228425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475" b="1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Reaserch</a:t>
            </a:r>
            <a:endParaRPr lang="en-GB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667076" y="2160173"/>
            <a:ext cx="1115560" cy="478210"/>
            <a:chOff x="6038850" y="5485397"/>
            <a:chExt cx="1216539" cy="453439"/>
          </a:xfrm>
        </p:grpSpPr>
        <p:sp>
          <p:nvSpPr>
            <p:cNvPr id="46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938816" y="4037659"/>
            <a:ext cx="843820" cy="478210"/>
            <a:chOff x="6038850" y="5485397"/>
            <a:chExt cx="1216539" cy="453439"/>
          </a:xfrm>
        </p:grpSpPr>
        <p:sp>
          <p:nvSpPr>
            <p:cNvPr id="49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4091192" y="2160173"/>
            <a:ext cx="1115560" cy="478210"/>
            <a:chOff x="6038850" y="5485397"/>
            <a:chExt cx="1216539" cy="453439"/>
          </a:xfrm>
        </p:grpSpPr>
        <p:sp>
          <p:nvSpPr>
            <p:cNvPr id="52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 flipH="1">
            <a:off x="4091193" y="4037659"/>
            <a:ext cx="821168" cy="478210"/>
            <a:chOff x="6038850" y="5485397"/>
            <a:chExt cx="1216539" cy="453439"/>
          </a:xfrm>
        </p:grpSpPr>
        <p:sp>
          <p:nvSpPr>
            <p:cNvPr id="58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9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 rot="16200000" flipH="1">
            <a:off x="6203191" y="5234895"/>
            <a:ext cx="452369" cy="478210"/>
            <a:chOff x="6038850" y="5485397"/>
            <a:chExt cx="1216539" cy="453439"/>
          </a:xfrm>
        </p:grpSpPr>
        <p:sp>
          <p:nvSpPr>
            <p:cNvPr id="61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477210" y="170898"/>
            <a:ext cx="9380132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413" y="170898"/>
            <a:ext cx="254097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88981" y="170898"/>
            <a:ext cx="67661" cy="597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414" y="6997978"/>
            <a:ext cx="12855928" cy="90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6093" y="17718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/>
          <p:nvPr/>
        </p:nvSpPr>
        <p:spPr>
          <a:xfrm>
            <a:off x="10605610" y="192575"/>
            <a:ext cx="1906380" cy="5535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98412" y="729609"/>
            <a:ext cx="28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0" grpId="0"/>
      <p:bldP spid="21" grpId="0"/>
      <p:bldP spid="24" grpId="0"/>
      <p:bldP spid="25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" t="-15627" r="-959" b="-50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614689" y="2081194"/>
            <a:ext cx="705678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b="1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72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614689" y="3423012"/>
            <a:ext cx="1854665" cy="2400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532958" y="3423012"/>
            <a:ext cx="1978275" cy="2400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614689" y="1822237"/>
            <a:ext cx="62071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9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99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9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8" grpId="1"/>
      <p:bldP spid="9" grpId="0" bldLvl="0" animBg="1"/>
      <p:bldP spid="10" grpId="0" bldLvl="0" animBg="1"/>
      <p:bldP spid="11" grpId="0"/>
      <p:bldP spid="11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1022194333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194333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194333"/>
  <p:tag name="MH_LIBRARY" val="GRAPHIC"/>
  <p:tag name="MH_TYPE" val="Other"/>
  <p:tag name="MH_ORDER" val="11"/>
</p:tagLst>
</file>

<file path=ppt/tags/tag6.xml><?xml version="1.0" encoding="utf-8"?>
<p:tagLst xmlns:p="http://schemas.openxmlformats.org/presentationml/2006/main">
  <p:tag name="MH" val="20161022194333"/>
  <p:tag name="MH_LIBRARY" val="GRAPHIC"/>
  <p:tag name="MH_TYPE" val="Other"/>
  <p:tag name="MH_ORDER" val="12"/>
</p:tagLst>
</file>

<file path=ppt/tags/tag7.xml><?xml version="1.0" encoding="utf-8"?>
<p:tagLst xmlns:p="http://schemas.openxmlformats.org/presentationml/2006/main">
  <p:tag name="MH" val="20161022194333"/>
  <p:tag name="MH_LIBRARY" val="GRAPHIC"/>
  <p:tag name="MH_TYPE" val="Other"/>
  <p:tag name="MH_ORDER" val="17"/>
</p:tagLst>
</file>

<file path=ppt/tags/tag8.xml><?xml version="1.0" encoding="utf-8"?>
<p:tagLst xmlns:p="http://schemas.openxmlformats.org/presentationml/2006/main">
  <p:tag name="MH" val="20161022194503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1022194333"/>
  <p:tag name="MH_LIBRARY" val="GRAPHIC"/>
  <p:tag name="MH_TYPE" val="Other"/>
  <p:tag name="MH_ORDER" val="5"/>
</p:tagLst>
</file>

<file path=ppt/tags/tag10.xml><?xml version="1.0" encoding="utf-8"?>
<p:tagLst xmlns:p="http://schemas.openxmlformats.org/presentationml/2006/main">
  <p:tag name="MH" val="20161022194333"/>
  <p:tag name="MH_LIBRARY" val="GRAPHIC"/>
  <p:tag name="MH_TYPE" val="Other"/>
  <p:tag name="MH_ORDER" val="6"/>
</p:tagLst>
</file>

<file path=ppt/tags/tag11.xml><?xml version="1.0" encoding="utf-8"?>
<p:tagLst xmlns:p="http://schemas.openxmlformats.org/presentationml/2006/main">
  <p:tag name="MH" val="20161022194333"/>
  <p:tag name="MH_LIBRARY" val="GRAPHIC"/>
  <p:tag name="MH_TYPE" val="Other"/>
  <p:tag name="MH_ORDER" val="16"/>
</p:tagLst>
</file>

<file path=ppt/tags/tag12.xml><?xml version="1.0" encoding="utf-8"?>
<p:tagLst xmlns:p="http://schemas.openxmlformats.org/presentationml/2006/main">
  <p:tag name="MH" val="20161022194333"/>
  <p:tag name="MH_LIBRARY" val="GRAPHIC"/>
  <p:tag name="MH_TYPE" val="Other"/>
  <p:tag name="MH_ORDER" val="19"/>
</p:tagLst>
</file>

<file path=ppt/tags/tag13.xml><?xml version="1.0" encoding="utf-8"?>
<p:tagLst xmlns:p="http://schemas.openxmlformats.org/presentationml/2006/main">
  <p:tag name="MH" val="20161022194503"/>
  <p:tag name="MH_LIBRARY" val="GRAPHIC"/>
  <p:tag name="MH_TYPE" val="Text"/>
  <p:tag name="MH_ORDER" val="2"/>
</p:tagLst>
</file>

<file path=ppt/tags/tag14.xml><?xml version="1.0" encoding="utf-8"?>
<p:tagLst xmlns:p="http://schemas.openxmlformats.org/presentationml/2006/main">
  <p:tag name="MH" val="20161022194333"/>
  <p:tag name="MH_LIBRARY" val="GRAPHIC"/>
  <p:tag name="MH_TYPE" val="Other"/>
  <p:tag name="MH_ORDER" val="4"/>
</p:tagLst>
</file>

<file path=ppt/tags/tag15.xml><?xml version="1.0" encoding="utf-8"?>
<p:tagLst xmlns:p="http://schemas.openxmlformats.org/presentationml/2006/main">
  <p:tag name="MH" val="20161022194333"/>
  <p:tag name="MH_LIBRARY" val="GRAPHIC"/>
  <p:tag name="MH_TYPE" val="Other"/>
  <p:tag name="MH_ORDER" val="7"/>
</p:tagLst>
</file>

<file path=ppt/tags/tag16.xml><?xml version="1.0" encoding="utf-8"?>
<p:tagLst xmlns:p="http://schemas.openxmlformats.org/presentationml/2006/main">
  <p:tag name="MH" val="20161022194333"/>
  <p:tag name="MH_LIBRARY" val="GRAPHIC"/>
  <p:tag name="MH_TYPE" val="Other"/>
  <p:tag name="MH_ORDER" val="13"/>
</p:tagLst>
</file>

<file path=ppt/tags/tag17.xml><?xml version="1.0" encoding="utf-8"?>
<p:tagLst xmlns:p="http://schemas.openxmlformats.org/presentationml/2006/main">
  <p:tag name="MH" val="20161022194333"/>
  <p:tag name="MH_LIBRARY" val="GRAPHIC"/>
  <p:tag name="MH_TYPE" val="Other"/>
  <p:tag name="MH_ORDER" val="18"/>
</p:tagLst>
</file>

<file path=ppt/tags/tag18.xml><?xml version="1.0" encoding="utf-8"?>
<p:tagLst xmlns:p="http://schemas.openxmlformats.org/presentationml/2006/main">
  <p:tag name="MH" val="20161022194503"/>
  <p:tag name="MH_LIBRARY" val="GRAPHIC"/>
  <p:tag name="MH_TYPE" val="Text"/>
  <p:tag name="MH_ORDER" val="3"/>
</p:tagLst>
</file>

<file path=ppt/tags/tag19.xml><?xml version="1.0" encoding="utf-8"?>
<p:tagLst xmlns:p="http://schemas.openxmlformats.org/presentationml/2006/main">
  <p:tag name="MH" val="20161022194333"/>
  <p:tag name="MH_LIBRARY" val="GRAPHIC"/>
  <p:tag name="MH_TYPE" val="Other"/>
  <p:tag name="MH_ORDER" val="3"/>
</p:tagLst>
</file>

<file path=ppt/tags/tag20.xml><?xml version="1.0" encoding="utf-8"?>
<p:tagLst xmlns:p="http://schemas.openxmlformats.org/presentationml/2006/main">
  <p:tag name="MH" val="20161022194333"/>
  <p:tag name="MH_LIBRARY" val="GRAPHIC"/>
  <p:tag name="MH_TYPE" val="Other"/>
  <p:tag name="MH_ORDER" val="8"/>
</p:tagLst>
</file>

<file path=ppt/tags/tag21.xml><?xml version="1.0" encoding="utf-8"?>
<p:tagLst xmlns:p="http://schemas.openxmlformats.org/presentationml/2006/main">
  <p:tag name="MH" val="20161022194333"/>
  <p:tag name="MH_LIBRARY" val="GRAPHIC"/>
  <p:tag name="MH_TYPE" val="Other"/>
  <p:tag name="MH_ORDER" val="9"/>
</p:tagLst>
</file>

<file path=ppt/tags/tag22.xml><?xml version="1.0" encoding="utf-8"?>
<p:tagLst xmlns:p="http://schemas.openxmlformats.org/presentationml/2006/main">
  <p:tag name="MH" val="20161022194333"/>
  <p:tag name="MH_LIBRARY" val="GRAPHIC"/>
  <p:tag name="MH_TYPE" val="Other"/>
  <p:tag name="MH_ORDER" val="20"/>
</p:tagLst>
</file>

<file path=ppt/tags/tag23.xml><?xml version="1.0" encoding="utf-8"?>
<p:tagLst xmlns:p="http://schemas.openxmlformats.org/presentationml/2006/main">
  <p:tag name="MH" val="20161022194503"/>
  <p:tag name="MH_LIBRARY" val="GRAPHIC"/>
  <p:tag name="MH_TYPE" val="Text"/>
  <p:tag name="MH_ORDER" val="4"/>
</p:tagLst>
</file>

<file path=ppt/tags/tag24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2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自定义 384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C00000"/>
      </a:accent1>
      <a:accent2>
        <a:srgbClr val="000000"/>
      </a:accent2>
      <a:accent3>
        <a:srgbClr val="C00000"/>
      </a:accent3>
      <a:accent4>
        <a:srgbClr val="000000"/>
      </a:accent4>
      <a:accent5>
        <a:srgbClr val="C00000"/>
      </a:accent5>
      <a:accent6>
        <a:srgbClr val="000000"/>
      </a:accent6>
      <a:hlink>
        <a:srgbClr val="C00000"/>
      </a:hlink>
      <a:folHlink>
        <a:srgbClr val="0000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9308</Words>
  <Application>WPS 演示</Application>
  <PresentationFormat>自定义</PresentationFormat>
  <Paragraphs>636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Helvetica Light</vt:lpstr>
      <vt:lpstr>Times New Roman</vt:lpstr>
      <vt:lpstr>Clear Sans Light</vt:lpstr>
      <vt:lpstr>Arial</vt:lpstr>
      <vt:lpstr>Clear Sans</vt:lpstr>
      <vt:lpstr>Clear Sans Medium</vt:lpstr>
      <vt:lpstr>Kontrapunkt Bob Bold</vt:lpstr>
      <vt:lpstr>Arial Unicode MS</vt:lpstr>
      <vt:lpstr>Calibri Light</vt:lpstr>
      <vt:lpstr>Aller Light</vt:lpstr>
      <vt:lpstr>Open Sans</vt:lpstr>
      <vt:lpstr>Malgun Gothic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bt1130</dc:title>
  <dc:creator/>
  <cp:lastModifiedBy>Administrator</cp:lastModifiedBy>
  <cp:revision>2</cp:revision>
  <dcterms:created xsi:type="dcterms:W3CDTF">2017-02-16T17:53:00Z</dcterms:created>
  <dcterms:modified xsi:type="dcterms:W3CDTF">2017-09-19T03:31:37Z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