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27"/>
  </p:handoutMasterIdLst>
  <p:sldIdLst>
    <p:sldId id="288" r:id="rId3"/>
    <p:sldId id="289" r:id="rId5"/>
    <p:sldId id="290" r:id="rId6"/>
    <p:sldId id="302" r:id="rId7"/>
    <p:sldId id="305" r:id="rId8"/>
    <p:sldId id="310" r:id="rId9"/>
    <p:sldId id="317" r:id="rId10"/>
    <p:sldId id="318" r:id="rId11"/>
    <p:sldId id="307" r:id="rId12"/>
    <p:sldId id="313" r:id="rId13"/>
    <p:sldId id="299" r:id="rId14"/>
    <p:sldId id="295" r:id="rId15"/>
    <p:sldId id="319" r:id="rId16"/>
    <p:sldId id="308" r:id="rId17"/>
    <p:sldId id="300" r:id="rId18"/>
    <p:sldId id="296" r:id="rId19"/>
    <p:sldId id="303" r:id="rId20"/>
    <p:sldId id="320" r:id="rId21"/>
    <p:sldId id="309" r:id="rId22"/>
    <p:sldId id="294" r:id="rId23"/>
    <p:sldId id="301" r:id="rId24"/>
    <p:sldId id="306" r:id="rId25"/>
    <p:sldId id="334" r:id="rId26"/>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Century Gothic" panose="020B0502020202020204" pitchFamily="34" charset="0"/>
      <p:regular r:id="rId35"/>
      <p:bold r:id="rId36"/>
      <p:italic r:id="rId37"/>
      <p:boldItalic r:id="rId38"/>
    </p:embeddedFont>
    <p:embeddedFont>
      <p:font typeface="微软雅黑" panose="020B0503020204020204" pitchFamily="34" charset="-122"/>
      <p:regular r:id="rId39"/>
    </p:embeddedFont>
    <p:embeddedFont>
      <p:font typeface="等线 Light" panose="02010600030101010101" charset="0"/>
      <p:regular r:id="rId40"/>
    </p:embeddedFont>
    <p:embeddedFont>
      <p:font typeface="Calibri Light" panose="020F0302020204030204" charset="0"/>
      <p:regular r:id="rId41"/>
      <p:italic r:id="rId42"/>
    </p:embeddedFont>
    <p:embeddedFont>
      <p:font typeface="等线" panose="02010600030101010101" charset="0"/>
      <p:regular r:id="rId43"/>
    </p:embeddedFont>
  </p:embeddedFont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D271"/>
    <a:srgbClr val="595959"/>
    <a:srgbClr val="737373"/>
    <a:srgbClr val="636363"/>
    <a:srgbClr val="FFD633"/>
    <a:srgbClr val="4E4E4E"/>
    <a:srgbClr val="C7BC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0" autoAdjust="0"/>
    <p:restoredTop sz="94660"/>
  </p:normalViewPr>
  <p:slideViewPr>
    <p:cSldViewPr snapToGrid="0">
      <p:cViewPr varScale="1">
        <p:scale>
          <a:sx n="143" d="100"/>
          <a:sy n="143" d="100"/>
        </p:scale>
        <p:origin x="798" y="10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font" Target="fonts/font13.fntdata"/><Relationship Id="rId42" Type="http://schemas.openxmlformats.org/officeDocument/2006/relationships/font" Target="fonts/font12.fntdata"/><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pic>
        <p:nvPicPr>
          <p:cNvPr id="7" name="图片 6" descr="1.jpg"/>
          <p:cNvPicPr>
            <a:picLocks noChangeAspect="1"/>
          </p:cNvPicPr>
          <p:nvPr userDrawn="1"/>
        </p:nvPicPr>
        <p:blipFill rotWithShape="1">
          <a:blip r:embed="rId14" cstate="print">
            <a:extLst>
              <a:ext uri="{28A0092B-C50C-407E-A947-70E740481C1C}">
                <a14:useLocalDpi xmlns:a14="http://schemas.microsoft.com/office/drawing/2010/main" val="0"/>
              </a:ext>
            </a:extLst>
          </a:blip>
          <a:srcRect t="2487" b="4352"/>
          <a:stretch>
            <a:fillRect/>
          </a:stretch>
        </p:blipFill>
        <p:spPr>
          <a:xfrm>
            <a:off x="0" y="0"/>
            <a:ext cx="9178328"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3.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3.png"/><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image" Target="../media/image3.png"/><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image" Target="../media/image3.png"/><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7.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400782023.jpg"/>
          <p:cNvPicPr>
            <a:picLocks noChangeAspect="1"/>
          </p:cNvPicPr>
          <p:nvPr/>
        </p:nvPicPr>
        <p:blipFill rotWithShape="1">
          <a:blip r:embed="rId1" cstate="print">
            <a:extLst>
              <a:ext uri="{28A0092B-C50C-407E-A947-70E740481C1C}">
                <a14:useLocalDpi xmlns:a14="http://schemas.microsoft.com/office/drawing/2010/main" val="0"/>
              </a:ext>
            </a:extLst>
          </a:blip>
          <a:srcRect b="8324"/>
          <a:stretch>
            <a:fillRect/>
          </a:stretch>
        </p:blipFill>
        <p:spPr>
          <a:xfrm>
            <a:off x="0" y="-1"/>
            <a:ext cx="9144000" cy="5143501"/>
          </a:xfrm>
          <a:prstGeom prst="rect">
            <a:avLst/>
          </a:prstGeom>
        </p:spPr>
      </p:pic>
      <p:sp>
        <p:nvSpPr>
          <p:cNvPr id="17" name="TextBox 7"/>
          <p:cNvSpPr txBox="1"/>
          <p:nvPr/>
        </p:nvSpPr>
        <p:spPr>
          <a:xfrm>
            <a:off x="966573" y="2694071"/>
            <a:ext cx="7325706" cy="653415"/>
          </a:xfrm>
          <a:prstGeom prst="rect">
            <a:avLst/>
          </a:prstGeom>
          <a:effectLst>
            <a:outerShdw blurRad="50800" dist="50800" dir="5400000" algn="ctr" rotWithShape="0">
              <a:srgbClr val="000000">
                <a:alpha val="60000"/>
              </a:srgbClr>
            </a:outerShdw>
          </a:effectLst>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4000" b="0" spc="500" dirty="0" smtClean="0">
                <a:solidFill>
                  <a:srgbClr val="FFD633"/>
                </a:solidFill>
                <a:latin typeface="方正黑体简体" panose="02010601030101010101" pitchFamily="65" charset="-122"/>
                <a:ea typeface="方正黑体简体" panose="02010601030101010101" pitchFamily="65" charset="-122"/>
              </a:rPr>
              <a:t>圣诞节活动策划模板</a:t>
            </a:r>
            <a:endParaRPr lang="zh-CN" altLang="zh-CN" sz="4000" b="0" spc="500" dirty="0">
              <a:solidFill>
                <a:srgbClr val="FFD633"/>
              </a:solidFill>
              <a:latin typeface="方正黑体简体" panose="02010601030101010101" pitchFamily="65" charset="-122"/>
              <a:ea typeface="方正黑体简体" panose="02010601030101010101" pitchFamily="65" charset="-122"/>
            </a:endParaRPr>
          </a:p>
        </p:txBody>
      </p:sp>
      <p:sp>
        <p:nvSpPr>
          <p:cNvPr id="18" name="矩形 17"/>
          <p:cNvSpPr/>
          <p:nvPr/>
        </p:nvSpPr>
        <p:spPr>
          <a:xfrm>
            <a:off x="2280131" y="3546997"/>
            <a:ext cx="3556635" cy="306705"/>
          </a:xfrm>
          <a:prstGeom prst="rect">
            <a:avLst/>
          </a:prstGeom>
          <a:effectLst>
            <a:outerShdw blurRad="50800" dist="50800" dir="5400000" algn="ctr" rotWithShape="0">
              <a:srgbClr val="000000">
                <a:alpha val="46000"/>
              </a:srgbClr>
            </a:outerShdw>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95000"/>
                  </a:schemeClr>
                </a:solidFill>
                <a:latin typeface="方正黑体简体" panose="02010601030101010101" pitchFamily="65" charset="-122"/>
                <a:ea typeface="方正黑体简体" panose="02010601030101010101" pitchFamily="65" charset="-122"/>
              </a:rPr>
              <a:t>     策划人：                  日期：</a:t>
            </a:r>
            <a:r>
              <a:rPr lang="en-US" altLang="zh-CN" sz="1400" dirty="0">
                <a:solidFill>
                  <a:schemeClr val="bg1">
                    <a:lumMod val="95000"/>
                  </a:schemeClr>
                </a:solidFill>
                <a:latin typeface="方正黑体简体" panose="02010601030101010101" pitchFamily="65" charset="-122"/>
                <a:ea typeface="方正黑体简体" panose="02010601030101010101" pitchFamily="65" charset="-122"/>
              </a:rPr>
              <a:t>201X.XX.</a:t>
            </a:r>
            <a:r>
              <a:rPr lang="en-US" sz="1400" dirty="0">
                <a:solidFill>
                  <a:schemeClr val="bg1">
                    <a:lumMod val="95000"/>
                  </a:schemeClr>
                </a:solidFill>
                <a:latin typeface="方正黑体简体" panose="02010601030101010101" pitchFamily="65" charset="-122"/>
                <a:ea typeface="方正黑体简体" panose="02010601030101010101" pitchFamily="65" charset="-122"/>
              </a:rPr>
              <a:t>XX</a:t>
            </a:r>
            <a:endParaRPr lang="en-US" sz="1400" dirty="0">
              <a:solidFill>
                <a:schemeClr val="bg1">
                  <a:lumMod val="95000"/>
                </a:schemeClr>
              </a:solidFill>
              <a:ea typeface="方正黑体简体" panose="02010601030101010101" pitchFamily="65" charset="-122"/>
            </a:endParaRPr>
          </a:p>
        </p:txBody>
      </p:sp>
      <p:sp>
        <p:nvSpPr>
          <p:cNvPr id="19" name="矩形 18"/>
          <p:cNvSpPr/>
          <p:nvPr/>
        </p:nvSpPr>
        <p:spPr>
          <a:xfrm>
            <a:off x="1599129" y="3527889"/>
            <a:ext cx="5773972" cy="364409"/>
          </a:xfrm>
          <a:prstGeom prst="rect">
            <a:avLst/>
          </a:prstGeom>
          <a:noFill/>
          <a:ln w="6350">
            <a:gradFill>
              <a:gsLst>
                <a:gs pos="0">
                  <a:schemeClr val="accent1">
                    <a:lumMod val="5000"/>
                    <a:lumOff val="95000"/>
                    <a:alpha val="0"/>
                  </a:schemeClr>
                </a:gs>
                <a:gs pos="97826">
                  <a:srgbClr val="ECEDEF">
                    <a:alpha val="0"/>
                  </a:srgbClr>
                </a:gs>
                <a:gs pos="56000">
                  <a:schemeClr val="bg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4" name="1"/>
          <p:cNvSpPr>
            <a:spLocks noEditPoints="1"/>
          </p:cNvSpPr>
          <p:nvPr/>
        </p:nvSpPr>
        <p:spPr bwMode="auto">
          <a:xfrm>
            <a:off x="2432619" y="3584533"/>
            <a:ext cx="79601" cy="71712"/>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blipFill>
            <a:blip r:embed="rId2"/>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5" name="1"/>
          <p:cNvSpPr/>
          <p:nvPr/>
        </p:nvSpPr>
        <p:spPr bwMode="auto">
          <a:xfrm>
            <a:off x="2398504" y="3664052"/>
            <a:ext cx="148371" cy="72687"/>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blipFill>
            <a:blip r:embed="rId2"/>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3" name="18"/>
          <p:cNvSpPr/>
          <p:nvPr/>
        </p:nvSpPr>
        <p:spPr bwMode="auto">
          <a:xfrm>
            <a:off x="4447420" y="3592588"/>
            <a:ext cx="118912" cy="121703"/>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blipFill>
            <a:blip r:embed="rId2"/>
            <a:stretch>
              <a:fillRect/>
            </a:stretch>
          </a:blipFill>
          <a:ln w="6350"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6" name="矩形: 圆角 5"/>
          <p:cNvSpPr/>
          <p:nvPr/>
        </p:nvSpPr>
        <p:spPr>
          <a:xfrm>
            <a:off x="0" y="4854278"/>
            <a:ext cx="9321239" cy="578443"/>
          </a:xfrm>
          <a:prstGeom prst="roundRect">
            <a:avLst>
              <a:gd name="adj" fmla="val 6533"/>
            </a:avLst>
          </a:prstGeom>
          <a:blipFill>
            <a:blip r:embed="rId2"/>
            <a:stretch>
              <a:fillRect/>
            </a:stretch>
          </a:blipFill>
          <a:ln>
            <a:noFill/>
          </a:ln>
          <a:effectLst>
            <a:outerShdw blurRad="50800" dist="50800" dir="5400000" sx="93000" sy="93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65" charset="-122"/>
            </a:endParaRPr>
          </a:p>
        </p:txBody>
      </p:sp>
      <p:pic>
        <p:nvPicPr>
          <p:cNvPr id="2" name="背景音乐01 (2)">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58445" y="38170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1000"/>
                                        <p:tgtEl>
                                          <p:spTgt spid="18"/>
                                        </p:tgtEl>
                                      </p:cBhvr>
                                    </p:animEffect>
                                    <p:anim calcmode="lin" valueType="num">
                                      <p:cBhvr>
                                        <p:cTn id="10" dur="1000" fill="hold"/>
                                        <p:tgtEl>
                                          <p:spTgt spid="18"/>
                                        </p:tgtEl>
                                        <p:attrNameLst>
                                          <p:attrName>ppt_x</p:attrName>
                                        </p:attrNameLst>
                                      </p:cBhvr>
                                      <p:tavLst>
                                        <p:tav tm="0">
                                          <p:val>
                                            <p:strVal val="#ppt_x"/>
                                          </p:val>
                                        </p:tav>
                                        <p:tav tm="100000">
                                          <p:val>
                                            <p:strVal val="#ppt_x"/>
                                          </p:val>
                                        </p:tav>
                                      </p:tavLst>
                                    </p:anim>
                                    <p:anim calcmode="lin" valueType="num">
                                      <p:cBhvr>
                                        <p:cTn id="11" dur="1000" fill="hold"/>
                                        <p:tgtEl>
                                          <p:spTgt spid="18"/>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2"/>
                </p:tgtEl>
              </p:cMediaNode>
            </p:audio>
          </p:childTnLst>
        </p:cTn>
      </p:par>
    </p:tnLst>
    <p:bldLst>
      <p:bldP spid="18" grpId="0" bldLvl="0" animBg="1"/>
      <p:bldP spid="19" grpId="0" animBg="1"/>
      <p:bldP spid="24" grpId="0" animBg="1"/>
      <p:bldP spid="25" grpId="0" animBg="1"/>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15"/>
          <p:cNvSpPr txBox="1"/>
          <p:nvPr/>
        </p:nvSpPr>
        <p:spPr>
          <a:xfrm>
            <a:off x="1910758" y="2378999"/>
            <a:ext cx="2071729"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smtClean="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endPar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endParaRPr>
          </a:p>
        </p:txBody>
      </p:sp>
      <p:sp>
        <p:nvSpPr>
          <p:cNvPr id="72" name="文本框 16"/>
          <p:cNvSpPr txBox="1"/>
          <p:nvPr/>
        </p:nvSpPr>
        <p:spPr>
          <a:xfrm>
            <a:off x="1910759" y="2644664"/>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endPar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endParaRPr>
          </a:p>
        </p:txBody>
      </p:sp>
      <p:sp>
        <p:nvSpPr>
          <p:cNvPr id="73" name="圆角矩形 20"/>
          <p:cNvSpPr/>
          <p:nvPr/>
        </p:nvSpPr>
        <p:spPr>
          <a:xfrm rot="2700000">
            <a:off x="1534815" y="2446605"/>
            <a:ext cx="306065" cy="306065"/>
          </a:xfrm>
          <a:prstGeom prst="roundRect">
            <a:avLst/>
          </a:prstGeom>
          <a:blipFill>
            <a:blip r:embed="rId1"/>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600" b="1">
              <a:solidFill>
                <a:schemeClr val="tx1">
                  <a:lumMod val="75000"/>
                  <a:lumOff val="25000"/>
                </a:schemeClr>
              </a:solidFill>
              <a:latin typeface="Arial" panose="020B0604020202020204" pitchFamily="34" charset="0"/>
              <a:ea typeface="方正黑体简体" panose="02010601030101010101" pitchFamily="65" charset="-122"/>
              <a:cs typeface="+mn-ea"/>
            </a:endParaRPr>
          </a:p>
        </p:txBody>
      </p:sp>
      <p:sp>
        <p:nvSpPr>
          <p:cNvPr id="74" name="文本框 19"/>
          <p:cNvSpPr txBox="1"/>
          <p:nvPr/>
        </p:nvSpPr>
        <p:spPr>
          <a:xfrm>
            <a:off x="1545017" y="2458915"/>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1</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75" name="文本框 20"/>
          <p:cNvSpPr txBox="1"/>
          <p:nvPr/>
        </p:nvSpPr>
        <p:spPr>
          <a:xfrm>
            <a:off x="5366457" y="2378999"/>
            <a:ext cx="2093000"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endPar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endParaRPr>
          </a:p>
        </p:txBody>
      </p:sp>
      <p:sp>
        <p:nvSpPr>
          <p:cNvPr id="76" name="文本框 21"/>
          <p:cNvSpPr txBox="1"/>
          <p:nvPr/>
        </p:nvSpPr>
        <p:spPr>
          <a:xfrm>
            <a:off x="5366457" y="2644664"/>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endPar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endParaRPr>
          </a:p>
        </p:txBody>
      </p:sp>
      <p:sp>
        <p:nvSpPr>
          <p:cNvPr id="77" name="圆角矩形 27"/>
          <p:cNvSpPr/>
          <p:nvPr/>
        </p:nvSpPr>
        <p:spPr>
          <a:xfrm rot="2700000">
            <a:off x="4990512" y="2459305"/>
            <a:ext cx="306065" cy="306065"/>
          </a:xfrm>
          <a:prstGeom prst="roundRect">
            <a:avLst/>
          </a:prstGeom>
          <a:blipFill>
            <a:blip r:embed="rId1"/>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500" b="1">
              <a:solidFill>
                <a:srgbClr val="FFD633"/>
              </a:solidFill>
              <a:latin typeface="Arial" panose="020B0604020202020204" pitchFamily="34" charset="0"/>
              <a:ea typeface="方正黑体简体" panose="02010601030101010101" pitchFamily="65" charset="-122"/>
              <a:cs typeface="+mn-ea"/>
            </a:endParaRPr>
          </a:p>
        </p:txBody>
      </p:sp>
      <p:sp>
        <p:nvSpPr>
          <p:cNvPr id="78" name="文本框 31"/>
          <p:cNvSpPr txBox="1"/>
          <p:nvPr/>
        </p:nvSpPr>
        <p:spPr>
          <a:xfrm>
            <a:off x="5000715" y="2458915"/>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2</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79" name="文本框 32"/>
          <p:cNvSpPr txBox="1"/>
          <p:nvPr/>
        </p:nvSpPr>
        <p:spPr>
          <a:xfrm>
            <a:off x="1910758" y="3376182"/>
            <a:ext cx="2158037"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endPar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endParaRPr>
          </a:p>
        </p:txBody>
      </p:sp>
      <p:sp>
        <p:nvSpPr>
          <p:cNvPr id="80" name="文本框 33"/>
          <p:cNvSpPr txBox="1"/>
          <p:nvPr/>
        </p:nvSpPr>
        <p:spPr>
          <a:xfrm>
            <a:off x="1910759" y="3641847"/>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endPar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endParaRPr>
          </a:p>
        </p:txBody>
      </p:sp>
      <p:sp>
        <p:nvSpPr>
          <p:cNvPr id="81" name="圆角矩形 34"/>
          <p:cNvSpPr/>
          <p:nvPr/>
        </p:nvSpPr>
        <p:spPr>
          <a:xfrm rot="2700000">
            <a:off x="1534815" y="3443788"/>
            <a:ext cx="306065" cy="306065"/>
          </a:xfrm>
          <a:prstGeom prst="roundRect">
            <a:avLst/>
          </a:prstGeom>
          <a:blipFill>
            <a:blip r:embed="rId1"/>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600" b="1" dirty="0">
              <a:solidFill>
                <a:schemeClr val="tx1">
                  <a:lumMod val="75000"/>
                  <a:lumOff val="25000"/>
                </a:schemeClr>
              </a:solidFill>
              <a:latin typeface="Arial" panose="020B0604020202020204" pitchFamily="34" charset="0"/>
              <a:ea typeface="方正黑体简体" panose="02010601030101010101" pitchFamily="65" charset="-122"/>
              <a:cs typeface="+mn-ea"/>
            </a:endParaRPr>
          </a:p>
        </p:txBody>
      </p:sp>
      <p:sp>
        <p:nvSpPr>
          <p:cNvPr id="82" name="文本框 35"/>
          <p:cNvSpPr txBox="1"/>
          <p:nvPr/>
        </p:nvSpPr>
        <p:spPr>
          <a:xfrm>
            <a:off x="1545017" y="3456098"/>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3</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83" name="文本框 36"/>
          <p:cNvSpPr txBox="1"/>
          <p:nvPr/>
        </p:nvSpPr>
        <p:spPr>
          <a:xfrm>
            <a:off x="5366456" y="3376182"/>
            <a:ext cx="2166979"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endPar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endParaRPr>
          </a:p>
        </p:txBody>
      </p:sp>
      <p:sp>
        <p:nvSpPr>
          <p:cNvPr id="84" name="文本框 37"/>
          <p:cNvSpPr txBox="1"/>
          <p:nvPr/>
        </p:nvSpPr>
        <p:spPr>
          <a:xfrm>
            <a:off x="5434796" y="3641847"/>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endPar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endParaRPr>
          </a:p>
        </p:txBody>
      </p:sp>
      <p:sp>
        <p:nvSpPr>
          <p:cNvPr id="85" name="圆角矩形 41"/>
          <p:cNvSpPr/>
          <p:nvPr/>
        </p:nvSpPr>
        <p:spPr>
          <a:xfrm rot="2700000">
            <a:off x="4990512" y="3456488"/>
            <a:ext cx="306065" cy="306065"/>
          </a:xfrm>
          <a:prstGeom prst="roundRect">
            <a:avLst/>
          </a:prstGeom>
          <a:blipFill>
            <a:blip r:embed="rId1"/>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500" b="1">
              <a:solidFill>
                <a:srgbClr val="FFD633"/>
              </a:solidFill>
              <a:latin typeface="Arial" panose="020B0604020202020204" pitchFamily="34" charset="0"/>
              <a:ea typeface="方正黑体简体" panose="02010601030101010101" pitchFamily="65" charset="-122"/>
              <a:cs typeface="+mn-ea"/>
            </a:endParaRPr>
          </a:p>
        </p:txBody>
      </p:sp>
      <p:sp>
        <p:nvSpPr>
          <p:cNvPr id="86" name="文本框 39"/>
          <p:cNvSpPr txBox="1"/>
          <p:nvPr/>
        </p:nvSpPr>
        <p:spPr>
          <a:xfrm>
            <a:off x="5000715" y="3456098"/>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4</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87" name="任意多边形 37"/>
          <p:cNvSpPr/>
          <p:nvPr/>
        </p:nvSpPr>
        <p:spPr>
          <a:xfrm>
            <a:off x="3375036" y="1012011"/>
            <a:ext cx="459326" cy="610695"/>
          </a:xfrm>
          <a:custGeom>
            <a:avLst/>
            <a:gdLst>
              <a:gd name="connsiteX0" fmla="*/ 0 w 974877"/>
              <a:gd name="connsiteY0" fmla="*/ 0 h 1296144"/>
              <a:gd name="connsiteX1" fmla="*/ 974877 w 974877"/>
              <a:gd name="connsiteY1" fmla="*/ 0 h 1296144"/>
              <a:gd name="connsiteX2" fmla="*/ 974877 w 974877"/>
              <a:gd name="connsiteY2" fmla="*/ 1296144 h 1296144"/>
              <a:gd name="connsiteX3" fmla="*/ 0 w 974877"/>
              <a:gd name="connsiteY3" fmla="*/ 1296144 h 1296144"/>
              <a:gd name="connsiteX4" fmla="*/ 398813 w 974877"/>
              <a:gd name="connsiteY4" fmla="*/ 648072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877" h="1296144">
                <a:moveTo>
                  <a:pt x="0" y="0"/>
                </a:moveTo>
                <a:lnTo>
                  <a:pt x="974877" y="0"/>
                </a:lnTo>
                <a:lnTo>
                  <a:pt x="974877" y="1296144"/>
                </a:lnTo>
                <a:lnTo>
                  <a:pt x="0" y="1296144"/>
                </a:lnTo>
                <a:lnTo>
                  <a:pt x="398813" y="648072"/>
                </a:lnTo>
                <a:close/>
              </a:path>
            </a:pathLst>
          </a:custGeom>
          <a:blipFill>
            <a:blip r:embed="rId1"/>
            <a:stretch>
              <a:fillRect/>
            </a:stretch>
          </a:blipFill>
          <a:ln>
            <a:noFill/>
          </a:ln>
          <a:effectLst>
            <a:outerShdw blurRad="50800" dist="50800" dir="5400000" algn="ctr" rotWithShape="0">
              <a:srgbClr val="000000">
                <a:alpha val="49000"/>
              </a:srgbClr>
            </a:outerShdw>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200">
              <a:solidFill>
                <a:srgbClr val="FFD633"/>
              </a:solidFill>
              <a:latin typeface="Arial" panose="020B0604020202020204" pitchFamily="34" charset="0"/>
              <a:ea typeface="方正黑体简体" panose="02010601030101010101" pitchFamily="65" charset="-122"/>
            </a:endParaRPr>
          </a:p>
        </p:txBody>
      </p:sp>
      <p:sp>
        <p:nvSpPr>
          <p:cNvPr id="88" name="任意多边形 39"/>
          <p:cNvSpPr/>
          <p:nvPr/>
        </p:nvSpPr>
        <p:spPr>
          <a:xfrm flipH="1">
            <a:off x="5089679" y="1012011"/>
            <a:ext cx="459326" cy="610695"/>
          </a:xfrm>
          <a:custGeom>
            <a:avLst/>
            <a:gdLst>
              <a:gd name="connsiteX0" fmla="*/ 0 w 974877"/>
              <a:gd name="connsiteY0" fmla="*/ 0 h 1296144"/>
              <a:gd name="connsiteX1" fmla="*/ 974877 w 974877"/>
              <a:gd name="connsiteY1" fmla="*/ 0 h 1296144"/>
              <a:gd name="connsiteX2" fmla="*/ 974877 w 974877"/>
              <a:gd name="connsiteY2" fmla="*/ 1296144 h 1296144"/>
              <a:gd name="connsiteX3" fmla="*/ 0 w 974877"/>
              <a:gd name="connsiteY3" fmla="*/ 1296144 h 1296144"/>
              <a:gd name="connsiteX4" fmla="*/ 398813 w 974877"/>
              <a:gd name="connsiteY4" fmla="*/ 648072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877" h="1296144">
                <a:moveTo>
                  <a:pt x="0" y="0"/>
                </a:moveTo>
                <a:lnTo>
                  <a:pt x="974877" y="0"/>
                </a:lnTo>
                <a:lnTo>
                  <a:pt x="974877" y="1296144"/>
                </a:lnTo>
                <a:lnTo>
                  <a:pt x="0" y="1296144"/>
                </a:lnTo>
                <a:lnTo>
                  <a:pt x="398813" y="648072"/>
                </a:lnTo>
                <a:close/>
              </a:path>
            </a:pathLst>
          </a:custGeom>
          <a:blipFill>
            <a:blip r:embed="rId1"/>
            <a:stretch>
              <a:fillRect/>
            </a:stretch>
          </a:blipFill>
          <a:ln>
            <a:noFill/>
          </a:ln>
          <a:effectLst>
            <a:outerShdw blurRad="50800" dist="50800" dir="5400000" algn="ctr" rotWithShape="0">
              <a:srgbClr val="000000">
                <a:alpha val="49000"/>
              </a:srgbClr>
            </a:outerShdw>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200">
              <a:solidFill>
                <a:srgbClr val="FFD633"/>
              </a:solidFill>
              <a:latin typeface="Arial" panose="020B0604020202020204" pitchFamily="34" charset="0"/>
              <a:ea typeface="方正黑体简体" panose="02010601030101010101" pitchFamily="65" charset="-122"/>
            </a:endParaRPr>
          </a:p>
        </p:txBody>
      </p:sp>
      <p:sp>
        <p:nvSpPr>
          <p:cNvPr id="89" name="矩形 88"/>
          <p:cNvSpPr/>
          <p:nvPr/>
        </p:nvSpPr>
        <p:spPr>
          <a:xfrm>
            <a:off x="3732579" y="876301"/>
            <a:ext cx="1492810" cy="610695"/>
          </a:xfrm>
          <a:prstGeom prst="rect">
            <a:avLst/>
          </a:prstGeom>
          <a:blipFill>
            <a:blip r:embed="rId1"/>
            <a:stretch>
              <a:fillRect/>
            </a:stretch>
          </a:blipFill>
          <a:ln>
            <a:noFill/>
          </a:ln>
          <a:effectLst>
            <a:outerShdw blurRad="50800" dist="50800" dir="5400000" algn="ctr" rotWithShape="0">
              <a:srgbClr val="000000">
                <a:alpha val="49000"/>
              </a:srgbClr>
            </a:outerShdw>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200" dirty="0">
              <a:solidFill>
                <a:srgbClr val="FFD633"/>
              </a:solidFill>
              <a:latin typeface="Arial" panose="020B0604020202020204" pitchFamily="34" charset="0"/>
              <a:ea typeface="方正黑体简体" panose="02010601030101010101" pitchFamily="65" charset="-122"/>
            </a:endParaRPr>
          </a:p>
        </p:txBody>
      </p:sp>
      <p:sp>
        <p:nvSpPr>
          <p:cNvPr id="90" name="文本框 44"/>
          <p:cNvSpPr txBox="1"/>
          <p:nvPr/>
        </p:nvSpPr>
        <p:spPr>
          <a:xfrm>
            <a:off x="3498441" y="927514"/>
            <a:ext cx="1958746" cy="461665"/>
          </a:xfrm>
          <a:prstGeom prst="rect">
            <a:avLst/>
          </a:prstGeom>
          <a:noFill/>
          <a:effectLst>
            <a:outerShdw blurRad="50800" dist="50800" dir="5400000" sx="1000" sy="1000" algn="ctr" rotWithShape="0">
              <a:srgbClr val="000000"/>
            </a:outerShdw>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rgbClr val="595959"/>
                </a:solidFill>
                <a:latin typeface="方正黑体简体" panose="02010601030101010101" pitchFamily="65" charset="-122"/>
                <a:ea typeface="方正黑体简体" panose="02010601030101010101" pitchFamily="65" charset="-122"/>
              </a:rPr>
              <a:t>目   录</a:t>
            </a:r>
            <a:endParaRPr lang="zh-CN" altLang="en-US" sz="2400" b="1" dirty="0">
              <a:solidFill>
                <a:srgbClr val="595959"/>
              </a:solidFill>
              <a:latin typeface="方正黑体简体" panose="02010601030101010101" pitchFamily="65" charset="-122"/>
              <a:ea typeface="方正黑体简体" panose="02010601030101010101" pitchFamily="65" charset="-122"/>
            </a:endParaRPr>
          </a:p>
        </p:txBody>
      </p:sp>
      <p:sp>
        <p:nvSpPr>
          <p:cNvPr id="91" name="矩形 90"/>
          <p:cNvSpPr/>
          <p:nvPr/>
        </p:nvSpPr>
        <p:spPr>
          <a:xfrm>
            <a:off x="4024173" y="1490074"/>
            <a:ext cx="920445" cy="253916"/>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50" dirty="0">
                <a:solidFill>
                  <a:srgbClr val="FFD633"/>
                </a:solidFill>
                <a:latin typeface="方正黑体简体" panose="02010601030101010101" pitchFamily="65" charset="-122"/>
                <a:ea typeface="方正黑体简体" panose="02010601030101010101" pitchFamily="65" charset="-122"/>
              </a:rPr>
              <a:t>CONTENTS</a:t>
            </a:r>
            <a:endParaRPr lang="zh-CN" altLang="en-US" sz="1050" dirty="0">
              <a:solidFill>
                <a:srgbClr val="FFD633"/>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ppt_x"/>
                                          </p:val>
                                        </p:tav>
                                        <p:tav tm="100000">
                                          <p:val>
                                            <p:strVal val="#ppt_x"/>
                                          </p:val>
                                        </p:tav>
                                      </p:tavLst>
                                    </p:anim>
                                    <p:anim calcmode="lin" valueType="num">
                                      <p:cBhvr additive="base">
                                        <p:cTn id="8" dur="500" fill="hold"/>
                                        <p:tgtEl>
                                          <p:spTgt spid="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ppt_x"/>
                                          </p:val>
                                        </p:tav>
                                        <p:tav tm="100000">
                                          <p:val>
                                            <p:strVal val="#ppt_x"/>
                                          </p:val>
                                        </p:tav>
                                      </p:tavLst>
                                    </p:anim>
                                    <p:anim calcmode="lin" valueType="num">
                                      <p:cBhvr additive="base">
                                        <p:cTn id="12" dur="500" fill="hold"/>
                                        <p:tgtEl>
                                          <p:spTgt spid="7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ppt_x"/>
                                          </p:val>
                                        </p:tav>
                                        <p:tav tm="100000">
                                          <p:val>
                                            <p:strVal val="#ppt_x"/>
                                          </p:val>
                                        </p:tav>
                                      </p:tavLst>
                                    </p:anim>
                                    <p:anim calcmode="lin" valueType="num">
                                      <p:cBhvr additive="base">
                                        <p:cTn id="16" dur="500" fill="hold"/>
                                        <p:tgtEl>
                                          <p:spTgt spid="7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500" fill="hold"/>
                                        <p:tgtEl>
                                          <p:spTgt spid="74"/>
                                        </p:tgtEl>
                                        <p:attrNameLst>
                                          <p:attrName>ppt_x</p:attrName>
                                        </p:attrNameLst>
                                      </p:cBhvr>
                                      <p:tavLst>
                                        <p:tav tm="0">
                                          <p:val>
                                            <p:strVal val="#ppt_x"/>
                                          </p:val>
                                        </p:tav>
                                        <p:tav tm="100000">
                                          <p:val>
                                            <p:strVal val="#ppt_x"/>
                                          </p:val>
                                        </p:tav>
                                      </p:tavLst>
                                    </p:anim>
                                    <p:anim calcmode="lin" valueType="num">
                                      <p:cBhvr additive="base">
                                        <p:cTn id="20" dur="5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500" fill="hold"/>
                                        <p:tgtEl>
                                          <p:spTgt spid="76"/>
                                        </p:tgtEl>
                                        <p:attrNameLst>
                                          <p:attrName>ppt_x</p:attrName>
                                        </p:attrNameLst>
                                      </p:cBhvr>
                                      <p:tavLst>
                                        <p:tav tm="0">
                                          <p:val>
                                            <p:strVal val="#ppt_x"/>
                                          </p:val>
                                        </p:tav>
                                        <p:tav tm="100000">
                                          <p:val>
                                            <p:strVal val="#ppt_x"/>
                                          </p:val>
                                        </p:tav>
                                      </p:tavLst>
                                    </p:anim>
                                    <p:anim calcmode="lin" valueType="num">
                                      <p:cBhvr additive="base">
                                        <p:cTn id="28" dur="500" fill="hold"/>
                                        <p:tgtEl>
                                          <p:spTgt spid="7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500" fill="hold"/>
                                        <p:tgtEl>
                                          <p:spTgt spid="77"/>
                                        </p:tgtEl>
                                        <p:attrNameLst>
                                          <p:attrName>ppt_x</p:attrName>
                                        </p:attrNameLst>
                                      </p:cBhvr>
                                      <p:tavLst>
                                        <p:tav tm="0">
                                          <p:val>
                                            <p:strVal val="#ppt_x"/>
                                          </p:val>
                                        </p:tav>
                                        <p:tav tm="100000">
                                          <p:val>
                                            <p:strVal val="#ppt_x"/>
                                          </p:val>
                                        </p:tav>
                                      </p:tavLst>
                                    </p:anim>
                                    <p:anim calcmode="lin" valueType="num">
                                      <p:cBhvr additive="base">
                                        <p:cTn id="32" dur="500" fill="hold"/>
                                        <p:tgtEl>
                                          <p:spTgt spid="7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anim calcmode="lin" valueType="num">
                                      <p:cBhvr additive="base">
                                        <p:cTn id="35" dur="500" fill="hold"/>
                                        <p:tgtEl>
                                          <p:spTgt spid="78"/>
                                        </p:tgtEl>
                                        <p:attrNameLst>
                                          <p:attrName>ppt_x</p:attrName>
                                        </p:attrNameLst>
                                      </p:cBhvr>
                                      <p:tavLst>
                                        <p:tav tm="0">
                                          <p:val>
                                            <p:strVal val="#ppt_x"/>
                                          </p:val>
                                        </p:tav>
                                        <p:tav tm="100000">
                                          <p:val>
                                            <p:strVal val="#ppt_x"/>
                                          </p:val>
                                        </p:tav>
                                      </p:tavLst>
                                    </p:anim>
                                    <p:anim calcmode="lin" valueType="num">
                                      <p:cBhvr additive="base">
                                        <p:cTn id="36" dur="500" fill="hold"/>
                                        <p:tgtEl>
                                          <p:spTgt spid="7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500" fill="hold"/>
                                        <p:tgtEl>
                                          <p:spTgt spid="79"/>
                                        </p:tgtEl>
                                        <p:attrNameLst>
                                          <p:attrName>ppt_x</p:attrName>
                                        </p:attrNameLst>
                                      </p:cBhvr>
                                      <p:tavLst>
                                        <p:tav tm="0">
                                          <p:val>
                                            <p:strVal val="#ppt_x"/>
                                          </p:val>
                                        </p:tav>
                                        <p:tav tm="100000">
                                          <p:val>
                                            <p:strVal val="#ppt_x"/>
                                          </p:val>
                                        </p:tav>
                                      </p:tavLst>
                                    </p:anim>
                                    <p:anim calcmode="lin" valueType="num">
                                      <p:cBhvr additive="base">
                                        <p:cTn id="40" dur="500" fill="hold"/>
                                        <p:tgtEl>
                                          <p:spTgt spid="7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fill="hold"/>
                                        <p:tgtEl>
                                          <p:spTgt spid="80"/>
                                        </p:tgtEl>
                                        <p:attrNameLst>
                                          <p:attrName>ppt_x</p:attrName>
                                        </p:attrNameLst>
                                      </p:cBhvr>
                                      <p:tavLst>
                                        <p:tav tm="0">
                                          <p:val>
                                            <p:strVal val="#ppt_x"/>
                                          </p:val>
                                        </p:tav>
                                        <p:tav tm="100000">
                                          <p:val>
                                            <p:strVal val="#ppt_x"/>
                                          </p:val>
                                        </p:tav>
                                      </p:tavLst>
                                    </p:anim>
                                    <p:anim calcmode="lin" valueType="num">
                                      <p:cBhvr additive="base">
                                        <p:cTn id="44" dur="500" fill="hold"/>
                                        <p:tgtEl>
                                          <p:spTgt spid="8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additive="base">
                                        <p:cTn id="47" dur="500" fill="hold"/>
                                        <p:tgtEl>
                                          <p:spTgt spid="81"/>
                                        </p:tgtEl>
                                        <p:attrNameLst>
                                          <p:attrName>ppt_x</p:attrName>
                                        </p:attrNameLst>
                                      </p:cBhvr>
                                      <p:tavLst>
                                        <p:tav tm="0">
                                          <p:val>
                                            <p:strVal val="#ppt_x"/>
                                          </p:val>
                                        </p:tav>
                                        <p:tav tm="100000">
                                          <p:val>
                                            <p:strVal val="#ppt_x"/>
                                          </p:val>
                                        </p:tav>
                                      </p:tavLst>
                                    </p:anim>
                                    <p:anim calcmode="lin" valueType="num">
                                      <p:cBhvr additive="base">
                                        <p:cTn id="48" dur="500" fill="hold"/>
                                        <p:tgtEl>
                                          <p:spTgt spid="8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anim calcmode="lin" valueType="num">
                                      <p:cBhvr additive="base">
                                        <p:cTn id="51" dur="500" fill="hold"/>
                                        <p:tgtEl>
                                          <p:spTgt spid="82"/>
                                        </p:tgtEl>
                                        <p:attrNameLst>
                                          <p:attrName>ppt_x</p:attrName>
                                        </p:attrNameLst>
                                      </p:cBhvr>
                                      <p:tavLst>
                                        <p:tav tm="0">
                                          <p:val>
                                            <p:strVal val="#ppt_x"/>
                                          </p:val>
                                        </p:tav>
                                        <p:tav tm="100000">
                                          <p:val>
                                            <p:strVal val="#ppt_x"/>
                                          </p:val>
                                        </p:tav>
                                      </p:tavLst>
                                    </p:anim>
                                    <p:anim calcmode="lin" valueType="num">
                                      <p:cBhvr additive="base">
                                        <p:cTn id="52" dur="500" fill="hold"/>
                                        <p:tgtEl>
                                          <p:spTgt spid="8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anim calcmode="lin" valueType="num">
                                      <p:cBhvr additive="base">
                                        <p:cTn id="55" dur="500" fill="hold"/>
                                        <p:tgtEl>
                                          <p:spTgt spid="83"/>
                                        </p:tgtEl>
                                        <p:attrNameLst>
                                          <p:attrName>ppt_x</p:attrName>
                                        </p:attrNameLst>
                                      </p:cBhvr>
                                      <p:tavLst>
                                        <p:tav tm="0">
                                          <p:val>
                                            <p:strVal val="#ppt_x"/>
                                          </p:val>
                                        </p:tav>
                                        <p:tav tm="100000">
                                          <p:val>
                                            <p:strVal val="#ppt_x"/>
                                          </p:val>
                                        </p:tav>
                                      </p:tavLst>
                                    </p:anim>
                                    <p:anim calcmode="lin" valueType="num">
                                      <p:cBhvr additive="base">
                                        <p:cTn id="56" dur="500" fill="hold"/>
                                        <p:tgtEl>
                                          <p:spTgt spid="8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 calcmode="lin" valueType="num">
                                      <p:cBhvr additive="base">
                                        <p:cTn id="59" dur="500" fill="hold"/>
                                        <p:tgtEl>
                                          <p:spTgt spid="84"/>
                                        </p:tgtEl>
                                        <p:attrNameLst>
                                          <p:attrName>ppt_x</p:attrName>
                                        </p:attrNameLst>
                                      </p:cBhvr>
                                      <p:tavLst>
                                        <p:tav tm="0">
                                          <p:val>
                                            <p:strVal val="#ppt_x"/>
                                          </p:val>
                                        </p:tav>
                                        <p:tav tm="100000">
                                          <p:val>
                                            <p:strVal val="#ppt_x"/>
                                          </p:val>
                                        </p:tav>
                                      </p:tavLst>
                                    </p:anim>
                                    <p:anim calcmode="lin" valueType="num">
                                      <p:cBhvr additive="base">
                                        <p:cTn id="60" dur="500" fill="hold"/>
                                        <p:tgtEl>
                                          <p:spTgt spid="8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additive="base">
                                        <p:cTn id="63" dur="500" fill="hold"/>
                                        <p:tgtEl>
                                          <p:spTgt spid="85"/>
                                        </p:tgtEl>
                                        <p:attrNameLst>
                                          <p:attrName>ppt_x</p:attrName>
                                        </p:attrNameLst>
                                      </p:cBhvr>
                                      <p:tavLst>
                                        <p:tav tm="0">
                                          <p:val>
                                            <p:strVal val="#ppt_x"/>
                                          </p:val>
                                        </p:tav>
                                        <p:tav tm="100000">
                                          <p:val>
                                            <p:strVal val="#ppt_x"/>
                                          </p:val>
                                        </p:tav>
                                      </p:tavLst>
                                    </p:anim>
                                    <p:anim calcmode="lin" valueType="num">
                                      <p:cBhvr additive="base">
                                        <p:cTn id="64" dur="500" fill="hold"/>
                                        <p:tgtEl>
                                          <p:spTgt spid="8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6"/>
                                        </p:tgtEl>
                                        <p:attrNameLst>
                                          <p:attrName>style.visibility</p:attrName>
                                        </p:attrNameLst>
                                      </p:cBhvr>
                                      <p:to>
                                        <p:strVal val="visible"/>
                                      </p:to>
                                    </p:set>
                                    <p:anim calcmode="lin" valueType="num">
                                      <p:cBhvr additive="base">
                                        <p:cTn id="67" dur="500" fill="hold"/>
                                        <p:tgtEl>
                                          <p:spTgt spid="86"/>
                                        </p:tgtEl>
                                        <p:attrNameLst>
                                          <p:attrName>ppt_x</p:attrName>
                                        </p:attrNameLst>
                                      </p:cBhvr>
                                      <p:tavLst>
                                        <p:tav tm="0">
                                          <p:val>
                                            <p:strVal val="#ppt_x"/>
                                          </p:val>
                                        </p:tav>
                                        <p:tav tm="100000">
                                          <p:val>
                                            <p:strVal val="#ppt_x"/>
                                          </p:val>
                                        </p:tav>
                                      </p:tavLst>
                                    </p:anim>
                                    <p:anim calcmode="lin" valueType="num">
                                      <p:cBhvr additive="base">
                                        <p:cTn id="68"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animBg="1"/>
      <p:bldP spid="74" grpId="0"/>
      <p:bldP spid="75" grpId="0"/>
      <p:bldP spid="76" grpId="0"/>
      <p:bldP spid="77" grpId="0" animBg="1"/>
      <p:bldP spid="78" grpId="0"/>
      <p:bldP spid="79" grpId="0"/>
      <p:bldP spid="80" grpId="0"/>
      <p:bldP spid="81" grpId="0" animBg="1"/>
      <p:bldP spid="82" grpId="0"/>
      <p:bldP spid="83" grpId="0"/>
      <p:bldP spid="84" grpId="0"/>
      <p:bldP spid="85" grpId="0" animBg="1"/>
      <p:bldP spid="8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3"/>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01</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4"/>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endPar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053602" y="1063568"/>
            <a:ext cx="3116840" cy="3106290"/>
            <a:chOff x="4071470" y="2018014"/>
            <a:chExt cx="4155786" cy="4141720"/>
          </a:xfrm>
        </p:grpSpPr>
        <p:sp>
          <p:nvSpPr>
            <p:cNvPr id="38" name="任意多边形 37"/>
            <p:cNvSpPr>
              <a:spLocks noChangeAspect="1"/>
            </p:cNvSpPr>
            <p:nvPr/>
          </p:nvSpPr>
          <p:spPr>
            <a:xfrm>
              <a:off x="4071471" y="2018014"/>
              <a:ext cx="2077893" cy="3004580"/>
            </a:xfrm>
            <a:custGeom>
              <a:avLst/>
              <a:gdLst>
                <a:gd name="connsiteX0" fmla="*/ 1502290 w 2077893"/>
                <a:gd name="connsiteY0" fmla="*/ 0 h 3004580"/>
                <a:gd name="connsiteX1" fmla="*/ 1949025 w 2077893"/>
                <a:gd name="connsiteY1" fmla="*/ 67540 h 3004580"/>
                <a:gd name="connsiteX2" fmla="*/ 2077893 w 2077893"/>
                <a:gd name="connsiteY2" fmla="*/ 114706 h 3004580"/>
                <a:gd name="connsiteX3" fmla="*/ 2068737 w 2077893"/>
                <a:gd name="connsiteY3" fmla="*/ 118058 h 3004580"/>
                <a:gd name="connsiteX4" fmla="*/ 1151206 w 2077893"/>
                <a:gd name="connsiteY4" fmla="*/ 1502290 h 3004580"/>
                <a:gd name="connsiteX5" fmla="*/ 2068737 w 2077893"/>
                <a:gd name="connsiteY5" fmla="*/ 2886523 h 3004580"/>
                <a:gd name="connsiteX6" fmla="*/ 2077893 w 2077893"/>
                <a:gd name="connsiteY6" fmla="*/ 2889874 h 3004580"/>
                <a:gd name="connsiteX7" fmla="*/ 1949025 w 2077893"/>
                <a:gd name="connsiteY7" fmla="*/ 2937040 h 3004580"/>
                <a:gd name="connsiteX8" fmla="*/ 1502290 w 2077893"/>
                <a:gd name="connsiteY8" fmla="*/ 3004580 h 3004580"/>
                <a:gd name="connsiteX9" fmla="*/ 0 w 2077893"/>
                <a:gd name="connsiteY9" fmla="*/ 1502290 h 3004580"/>
                <a:gd name="connsiteX10" fmla="*/ 1502290 w 2077893"/>
                <a:gd name="connsiteY10"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7893" h="3004580">
                  <a:moveTo>
                    <a:pt x="1502290" y="0"/>
                  </a:moveTo>
                  <a:cubicBezTo>
                    <a:pt x="1657858" y="0"/>
                    <a:pt x="1807902" y="23646"/>
                    <a:pt x="1949025" y="67540"/>
                  </a:cubicBezTo>
                  <a:lnTo>
                    <a:pt x="2077893" y="114706"/>
                  </a:lnTo>
                  <a:lnTo>
                    <a:pt x="2068737" y="118058"/>
                  </a:lnTo>
                  <a:cubicBezTo>
                    <a:pt x="1529543" y="346118"/>
                    <a:pt x="1151206" y="880021"/>
                    <a:pt x="1151206" y="1502290"/>
                  </a:cubicBezTo>
                  <a:cubicBezTo>
                    <a:pt x="1151206" y="2124559"/>
                    <a:pt x="1529543" y="2658463"/>
                    <a:pt x="2068737" y="2886523"/>
                  </a:cubicBezTo>
                  <a:lnTo>
                    <a:pt x="2077893" y="2889874"/>
                  </a:lnTo>
                  <a:lnTo>
                    <a:pt x="1949025" y="2937040"/>
                  </a:lnTo>
                  <a:cubicBezTo>
                    <a:pt x="1807902" y="2980934"/>
                    <a:pt x="1657858" y="3004580"/>
                    <a:pt x="1502290" y="3004580"/>
                  </a:cubicBezTo>
                  <a:cubicBezTo>
                    <a:pt x="672598" y="3004580"/>
                    <a:pt x="0" y="2331982"/>
                    <a:pt x="0" y="1502290"/>
                  </a:cubicBezTo>
                  <a:cubicBezTo>
                    <a:pt x="0" y="672598"/>
                    <a:pt x="672598" y="0"/>
                    <a:pt x="1502290"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7" name="任意多边形 36"/>
            <p:cNvSpPr>
              <a:spLocks noChangeAspect="1"/>
            </p:cNvSpPr>
            <p:nvPr/>
          </p:nvSpPr>
          <p:spPr>
            <a:xfrm>
              <a:off x="4071470" y="3155154"/>
              <a:ext cx="3004580" cy="3004580"/>
            </a:xfrm>
            <a:custGeom>
              <a:avLst/>
              <a:gdLst>
                <a:gd name="connsiteX0" fmla="*/ 1502290 w 3004580"/>
                <a:gd name="connsiteY0" fmla="*/ 0 h 3004580"/>
                <a:gd name="connsiteX1" fmla="*/ 3004580 w 3004580"/>
                <a:gd name="connsiteY1" fmla="*/ 1502290 h 3004580"/>
                <a:gd name="connsiteX2" fmla="*/ 1502290 w 3004580"/>
                <a:gd name="connsiteY2" fmla="*/ 3004580 h 3004580"/>
                <a:gd name="connsiteX3" fmla="*/ 0 w 3004580"/>
                <a:gd name="connsiteY3" fmla="*/ 1502290 h 3004580"/>
                <a:gd name="connsiteX4" fmla="*/ 67540 w 3004580"/>
                <a:gd name="connsiteY4" fmla="*/ 1055555 h 3004580"/>
                <a:gd name="connsiteX5" fmla="*/ 112133 w 3004580"/>
                <a:gd name="connsiteY5" fmla="*/ 933719 h 3004580"/>
                <a:gd name="connsiteX6" fmla="*/ 118059 w 3004580"/>
                <a:gd name="connsiteY6" fmla="*/ 949909 h 3004580"/>
                <a:gd name="connsiteX7" fmla="*/ 1502291 w 3004580"/>
                <a:gd name="connsiteY7" fmla="*/ 1867440 h 3004580"/>
                <a:gd name="connsiteX8" fmla="*/ 1949026 w 3004580"/>
                <a:gd name="connsiteY8" fmla="*/ 1799900 h 3004580"/>
                <a:gd name="connsiteX9" fmla="*/ 2077894 w 3004580"/>
                <a:gd name="connsiteY9" fmla="*/ 1752734 h 3004580"/>
                <a:gd name="connsiteX10" fmla="*/ 2068738 w 3004580"/>
                <a:gd name="connsiteY10" fmla="*/ 1749383 h 3004580"/>
                <a:gd name="connsiteX11" fmla="*/ 1151207 w 3004580"/>
                <a:gd name="connsiteY11" fmla="*/ 365150 h 3004580"/>
                <a:gd name="connsiteX12" fmla="*/ 1168517 w 3004580"/>
                <a:gd name="connsiteY12" fmla="*/ 136366 h 3004580"/>
                <a:gd name="connsiteX13" fmla="*/ 1188231 w 3004580"/>
                <a:gd name="connsiteY13" fmla="*/ 33426 h 3004580"/>
                <a:gd name="connsiteX14" fmla="*/ 1199526 w 3004580"/>
                <a:gd name="connsiteY14" fmla="*/ 30521 h 3004580"/>
                <a:gd name="connsiteX15" fmla="*/ 1502290 w 3004580"/>
                <a:gd name="connsiteY15"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4580" h="3004580">
                  <a:moveTo>
                    <a:pt x="1502290" y="0"/>
                  </a:moveTo>
                  <a:cubicBezTo>
                    <a:pt x="2331982" y="0"/>
                    <a:pt x="3004580" y="672598"/>
                    <a:pt x="3004580" y="1502290"/>
                  </a:cubicBezTo>
                  <a:cubicBezTo>
                    <a:pt x="3004580" y="2331982"/>
                    <a:pt x="2331982" y="3004580"/>
                    <a:pt x="1502290" y="3004580"/>
                  </a:cubicBezTo>
                  <a:cubicBezTo>
                    <a:pt x="672598" y="3004580"/>
                    <a:pt x="0" y="2331982"/>
                    <a:pt x="0" y="1502290"/>
                  </a:cubicBezTo>
                  <a:cubicBezTo>
                    <a:pt x="0" y="1346723"/>
                    <a:pt x="23646" y="1196679"/>
                    <a:pt x="67540" y="1055555"/>
                  </a:cubicBezTo>
                  <a:lnTo>
                    <a:pt x="112133" y="933719"/>
                  </a:lnTo>
                  <a:lnTo>
                    <a:pt x="118059" y="949909"/>
                  </a:lnTo>
                  <a:cubicBezTo>
                    <a:pt x="346119" y="1489104"/>
                    <a:pt x="880022" y="1867440"/>
                    <a:pt x="1502291" y="1867440"/>
                  </a:cubicBezTo>
                  <a:cubicBezTo>
                    <a:pt x="1657859" y="1867440"/>
                    <a:pt x="1807903" y="1843794"/>
                    <a:pt x="1949026" y="1799900"/>
                  </a:cubicBezTo>
                  <a:lnTo>
                    <a:pt x="2077894" y="1752734"/>
                  </a:lnTo>
                  <a:lnTo>
                    <a:pt x="2068738" y="1749383"/>
                  </a:lnTo>
                  <a:cubicBezTo>
                    <a:pt x="1529544" y="1521323"/>
                    <a:pt x="1151207" y="987419"/>
                    <a:pt x="1151207" y="365150"/>
                  </a:cubicBezTo>
                  <a:cubicBezTo>
                    <a:pt x="1151207" y="287367"/>
                    <a:pt x="1157119" y="210964"/>
                    <a:pt x="1168517" y="136366"/>
                  </a:cubicBezTo>
                  <a:lnTo>
                    <a:pt x="1188231" y="33426"/>
                  </a:lnTo>
                  <a:lnTo>
                    <a:pt x="1199526" y="30521"/>
                  </a:lnTo>
                  <a:cubicBezTo>
                    <a:pt x="1297322" y="10510"/>
                    <a:pt x="1398579" y="0"/>
                    <a:pt x="1502290"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5" name="任意多边形 34"/>
            <p:cNvSpPr>
              <a:spLocks noChangeAspect="1"/>
            </p:cNvSpPr>
            <p:nvPr/>
          </p:nvSpPr>
          <p:spPr>
            <a:xfrm>
              <a:off x="6149315" y="3155154"/>
              <a:ext cx="2077843" cy="3004580"/>
            </a:xfrm>
            <a:custGeom>
              <a:avLst/>
              <a:gdLst>
                <a:gd name="connsiteX0" fmla="*/ 575553 w 2077843"/>
                <a:gd name="connsiteY0" fmla="*/ 0 h 3004580"/>
                <a:gd name="connsiteX1" fmla="*/ 2077843 w 2077843"/>
                <a:gd name="connsiteY1" fmla="*/ 1502290 h 3004580"/>
                <a:gd name="connsiteX2" fmla="*/ 575553 w 2077843"/>
                <a:gd name="connsiteY2" fmla="*/ 3004580 h 3004580"/>
                <a:gd name="connsiteX3" fmla="*/ 128818 w 2077843"/>
                <a:gd name="connsiteY3" fmla="*/ 2937040 h 3004580"/>
                <a:gd name="connsiteX4" fmla="*/ 0 w 2077843"/>
                <a:gd name="connsiteY4" fmla="*/ 2889892 h 3004580"/>
                <a:gd name="connsiteX5" fmla="*/ 9205 w 2077843"/>
                <a:gd name="connsiteY5" fmla="*/ 2886523 h 3004580"/>
                <a:gd name="connsiteX6" fmla="*/ 9230 w 2077843"/>
                <a:gd name="connsiteY6" fmla="*/ 2886511 h 3004580"/>
                <a:gd name="connsiteX7" fmla="*/ 140526 w 2077843"/>
                <a:gd name="connsiteY7" fmla="*/ 2823262 h 3004580"/>
                <a:gd name="connsiteX8" fmla="*/ 182019 w 2077843"/>
                <a:gd name="connsiteY8" fmla="*/ 2798054 h 3004580"/>
                <a:gd name="connsiteX9" fmla="*/ 203438 w 2077843"/>
                <a:gd name="connsiteY9" fmla="*/ 2787089 h 3004580"/>
                <a:gd name="connsiteX10" fmla="*/ 223229 w 2077843"/>
                <a:gd name="connsiteY10" fmla="*/ 2773018 h 3004580"/>
                <a:gd name="connsiteX11" fmla="*/ 264390 w 2077843"/>
                <a:gd name="connsiteY11" fmla="*/ 2748013 h 3004580"/>
                <a:gd name="connsiteX12" fmla="*/ 380011 w 2077843"/>
                <a:gd name="connsiteY12" fmla="*/ 2661553 h 3004580"/>
                <a:gd name="connsiteX13" fmla="*/ 380042 w 2077843"/>
                <a:gd name="connsiteY13" fmla="*/ 2661531 h 3004580"/>
                <a:gd name="connsiteX14" fmla="*/ 380072 w 2077843"/>
                <a:gd name="connsiteY14" fmla="*/ 2661502 h 3004580"/>
                <a:gd name="connsiteX15" fmla="*/ 486725 w 2077843"/>
                <a:gd name="connsiteY15" fmla="*/ 2564570 h 3004580"/>
                <a:gd name="connsiteX16" fmla="*/ 519049 w 2077843"/>
                <a:gd name="connsiteY16" fmla="*/ 2529004 h 3004580"/>
                <a:gd name="connsiteX17" fmla="*/ 536469 w 2077843"/>
                <a:gd name="connsiteY17" fmla="*/ 2512396 h 3004580"/>
                <a:gd name="connsiteX18" fmla="*/ 551308 w 2077843"/>
                <a:gd name="connsiteY18" fmla="*/ 2493510 h 3004580"/>
                <a:gd name="connsiteX19" fmla="*/ 583685 w 2077843"/>
                <a:gd name="connsiteY19" fmla="*/ 2457886 h 3004580"/>
                <a:gd name="connsiteX20" fmla="*/ 670142 w 2077843"/>
                <a:gd name="connsiteY20" fmla="*/ 2342269 h 3004580"/>
                <a:gd name="connsiteX21" fmla="*/ 670169 w 2077843"/>
                <a:gd name="connsiteY21" fmla="*/ 2342235 h 3004580"/>
                <a:gd name="connsiteX22" fmla="*/ 670191 w 2077843"/>
                <a:gd name="connsiteY22" fmla="*/ 2342197 h 3004580"/>
                <a:gd name="connsiteX23" fmla="*/ 745417 w 2077843"/>
                <a:gd name="connsiteY23" fmla="*/ 2218371 h 3004580"/>
                <a:gd name="connsiteX24" fmla="*/ 766406 w 2077843"/>
                <a:gd name="connsiteY24" fmla="*/ 2174801 h 3004580"/>
                <a:gd name="connsiteX25" fmla="*/ 778594 w 2077843"/>
                <a:gd name="connsiteY25" fmla="*/ 2153595 h 3004580"/>
                <a:gd name="connsiteX26" fmla="*/ 787457 w 2077843"/>
                <a:gd name="connsiteY26" fmla="*/ 2131100 h 3004580"/>
                <a:gd name="connsiteX27" fmla="*/ 808678 w 2077843"/>
                <a:gd name="connsiteY27" fmla="*/ 2087049 h 3004580"/>
                <a:gd name="connsiteX28" fmla="*/ 859181 w 2077843"/>
                <a:gd name="connsiteY28" fmla="*/ 1949064 h 3004580"/>
                <a:gd name="connsiteX29" fmla="*/ 859196 w 2077843"/>
                <a:gd name="connsiteY29" fmla="*/ 1949025 h 3004580"/>
                <a:gd name="connsiteX30" fmla="*/ 859206 w 2077843"/>
                <a:gd name="connsiteY30" fmla="*/ 1948986 h 3004580"/>
                <a:gd name="connsiteX31" fmla="*/ 896214 w 2077843"/>
                <a:gd name="connsiteY31" fmla="*/ 1805054 h 3004580"/>
                <a:gd name="connsiteX32" fmla="*/ 903737 w 2077843"/>
                <a:gd name="connsiteY32" fmla="*/ 1755761 h 3004580"/>
                <a:gd name="connsiteX33" fmla="*/ 909427 w 2077843"/>
                <a:gd name="connsiteY33" fmla="*/ 1731074 h 3004580"/>
                <a:gd name="connsiteX34" fmla="*/ 911316 w 2077843"/>
                <a:gd name="connsiteY34" fmla="*/ 1706102 h 3004580"/>
                <a:gd name="connsiteX35" fmla="*/ 918979 w 2077843"/>
                <a:gd name="connsiteY35" fmla="*/ 1655891 h 3004580"/>
                <a:gd name="connsiteX36" fmla="*/ 926733 w 2077843"/>
                <a:gd name="connsiteY36" fmla="*/ 1502330 h 3004580"/>
                <a:gd name="connsiteX37" fmla="*/ 926736 w 2077843"/>
                <a:gd name="connsiteY37" fmla="*/ 1502290 h 3004580"/>
                <a:gd name="connsiteX38" fmla="*/ 926733 w 2077843"/>
                <a:gd name="connsiteY38" fmla="*/ 1502251 h 3004580"/>
                <a:gd name="connsiteX39" fmla="*/ 918979 w 2077843"/>
                <a:gd name="connsiteY39" fmla="*/ 1348690 h 3004580"/>
                <a:gd name="connsiteX40" fmla="*/ 911316 w 2077843"/>
                <a:gd name="connsiteY40" fmla="*/ 1298478 h 3004580"/>
                <a:gd name="connsiteX41" fmla="*/ 909427 w 2077843"/>
                <a:gd name="connsiteY41" fmla="*/ 1273506 h 3004580"/>
                <a:gd name="connsiteX42" fmla="*/ 903737 w 2077843"/>
                <a:gd name="connsiteY42" fmla="*/ 1248819 h 3004580"/>
                <a:gd name="connsiteX43" fmla="*/ 896214 w 2077843"/>
                <a:gd name="connsiteY43" fmla="*/ 1199526 h 3004580"/>
                <a:gd name="connsiteX44" fmla="*/ 859205 w 2077843"/>
                <a:gd name="connsiteY44" fmla="*/ 1055594 h 3004580"/>
                <a:gd name="connsiteX45" fmla="*/ 859196 w 2077843"/>
                <a:gd name="connsiteY45" fmla="*/ 1055555 h 3004580"/>
                <a:gd name="connsiteX46" fmla="*/ 859182 w 2077843"/>
                <a:gd name="connsiteY46" fmla="*/ 1055519 h 3004580"/>
                <a:gd name="connsiteX47" fmla="*/ 808678 w 2077843"/>
                <a:gd name="connsiteY47" fmla="*/ 917531 h 3004580"/>
                <a:gd name="connsiteX48" fmla="*/ 787457 w 2077843"/>
                <a:gd name="connsiteY48" fmla="*/ 873479 h 3004580"/>
                <a:gd name="connsiteX49" fmla="*/ 778594 w 2077843"/>
                <a:gd name="connsiteY49" fmla="*/ 850985 h 3004580"/>
                <a:gd name="connsiteX50" fmla="*/ 766407 w 2077843"/>
                <a:gd name="connsiteY50" fmla="*/ 829781 h 3004580"/>
                <a:gd name="connsiteX51" fmla="*/ 745417 w 2077843"/>
                <a:gd name="connsiteY51" fmla="*/ 786209 h 3004580"/>
                <a:gd name="connsiteX52" fmla="*/ 670185 w 2077843"/>
                <a:gd name="connsiteY52" fmla="*/ 662374 h 3004580"/>
                <a:gd name="connsiteX53" fmla="*/ 670169 w 2077843"/>
                <a:gd name="connsiteY53" fmla="*/ 662346 h 3004580"/>
                <a:gd name="connsiteX54" fmla="*/ 670151 w 2077843"/>
                <a:gd name="connsiteY54" fmla="*/ 662323 h 3004580"/>
                <a:gd name="connsiteX55" fmla="*/ 583685 w 2077843"/>
                <a:gd name="connsiteY55" fmla="*/ 546694 h 3004580"/>
                <a:gd name="connsiteX56" fmla="*/ 551305 w 2077843"/>
                <a:gd name="connsiteY56" fmla="*/ 511066 h 3004580"/>
                <a:gd name="connsiteX57" fmla="*/ 536469 w 2077843"/>
                <a:gd name="connsiteY57" fmla="*/ 492185 h 3004580"/>
                <a:gd name="connsiteX58" fmla="*/ 519054 w 2077843"/>
                <a:gd name="connsiteY58" fmla="*/ 475582 h 3004580"/>
                <a:gd name="connsiteX59" fmla="*/ 486725 w 2077843"/>
                <a:gd name="connsiteY59" fmla="*/ 440011 h 3004580"/>
                <a:gd name="connsiteX60" fmla="*/ 380053 w 2077843"/>
                <a:gd name="connsiteY60" fmla="*/ 343061 h 3004580"/>
                <a:gd name="connsiteX61" fmla="*/ 380042 w 2077843"/>
                <a:gd name="connsiteY61" fmla="*/ 343051 h 3004580"/>
                <a:gd name="connsiteX62" fmla="*/ 380034 w 2077843"/>
                <a:gd name="connsiteY62" fmla="*/ 343045 h 3004580"/>
                <a:gd name="connsiteX63" fmla="*/ 264390 w 2077843"/>
                <a:gd name="connsiteY63" fmla="*/ 256568 h 3004580"/>
                <a:gd name="connsiteX64" fmla="*/ 223220 w 2077843"/>
                <a:gd name="connsiteY64" fmla="*/ 231557 h 3004580"/>
                <a:gd name="connsiteX65" fmla="*/ 203438 w 2077843"/>
                <a:gd name="connsiteY65" fmla="*/ 217492 h 3004580"/>
                <a:gd name="connsiteX66" fmla="*/ 182029 w 2077843"/>
                <a:gd name="connsiteY66" fmla="*/ 206532 h 3004580"/>
                <a:gd name="connsiteX67" fmla="*/ 140526 w 2077843"/>
                <a:gd name="connsiteY67" fmla="*/ 181318 h 3004580"/>
                <a:gd name="connsiteX68" fmla="*/ 9204 w 2077843"/>
                <a:gd name="connsiteY68" fmla="*/ 118058 h 3004580"/>
                <a:gd name="connsiteX69" fmla="*/ 6008 w 2077843"/>
                <a:gd name="connsiteY69" fmla="*/ 116888 h 3004580"/>
                <a:gd name="connsiteX70" fmla="*/ 0 w 2077843"/>
                <a:gd name="connsiteY70" fmla="*/ 114688 h 3004580"/>
                <a:gd name="connsiteX71" fmla="*/ 128818 w 2077843"/>
                <a:gd name="connsiteY71" fmla="*/ 67540 h 3004580"/>
                <a:gd name="connsiteX72" fmla="*/ 575553 w 2077843"/>
                <a:gd name="connsiteY72"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77843" h="3004580">
                  <a:moveTo>
                    <a:pt x="575553" y="0"/>
                  </a:moveTo>
                  <a:cubicBezTo>
                    <a:pt x="1405245" y="0"/>
                    <a:pt x="2077843" y="672598"/>
                    <a:pt x="2077843" y="1502290"/>
                  </a:cubicBezTo>
                  <a:cubicBezTo>
                    <a:pt x="2077843" y="2331982"/>
                    <a:pt x="1405245" y="3004580"/>
                    <a:pt x="575553" y="3004580"/>
                  </a:cubicBezTo>
                  <a:cubicBezTo>
                    <a:pt x="419986" y="3004580"/>
                    <a:pt x="269942" y="2980934"/>
                    <a:pt x="128818" y="2937040"/>
                  </a:cubicBezTo>
                  <a:lnTo>
                    <a:pt x="0" y="2889892"/>
                  </a:lnTo>
                  <a:lnTo>
                    <a:pt x="9205" y="2886523"/>
                  </a:lnTo>
                  <a:lnTo>
                    <a:pt x="9230" y="2886511"/>
                  </a:lnTo>
                  <a:lnTo>
                    <a:pt x="140526" y="2823262"/>
                  </a:lnTo>
                  <a:lnTo>
                    <a:pt x="182019" y="2798054"/>
                  </a:lnTo>
                  <a:lnTo>
                    <a:pt x="203438" y="2787089"/>
                  </a:lnTo>
                  <a:lnTo>
                    <a:pt x="223229" y="2773018"/>
                  </a:lnTo>
                  <a:lnTo>
                    <a:pt x="264390" y="2748013"/>
                  </a:lnTo>
                  <a:lnTo>
                    <a:pt x="380011" y="2661553"/>
                  </a:lnTo>
                  <a:lnTo>
                    <a:pt x="380042" y="2661531"/>
                  </a:lnTo>
                  <a:lnTo>
                    <a:pt x="380072" y="2661502"/>
                  </a:lnTo>
                  <a:lnTo>
                    <a:pt x="486725" y="2564570"/>
                  </a:lnTo>
                  <a:lnTo>
                    <a:pt x="519049" y="2529004"/>
                  </a:lnTo>
                  <a:lnTo>
                    <a:pt x="536469" y="2512396"/>
                  </a:lnTo>
                  <a:lnTo>
                    <a:pt x="551308" y="2493510"/>
                  </a:lnTo>
                  <a:lnTo>
                    <a:pt x="583685" y="2457886"/>
                  </a:lnTo>
                  <a:lnTo>
                    <a:pt x="670142" y="2342269"/>
                  </a:lnTo>
                  <a:lnTo>
                    <a:pt x="670169" y="2342235"/>
                  </a:lnTo>
                  <a:lnTo>
                    <a:pt x="670191" y="2342197"/>
                  </a:lnTo>
                  <a:lnTo>
                    <a:pt x="745417" y="2218371"/>
                  </a:lnTo>
                  <a:lnTo>
                    <a:pt x="766406" y="2174801"/>
                  </a:lnTo>
                  <a:lnTo>
                    <a:pt x="778594" y="2153595"/>
                  </a:lnTo>
                  <a:lnTo>
                    <a:pt x="787457" y="2131100"/>
                  </a:lnTo>
                  <a:lnTo>
                    <a:pt x="808678" y="2087049"/>
                  </a:lnTo>
                  <a:lnTo>
                    <a:pt x="859181" y="1949064"/>
                  </a:lnTo>
                  <a:lnTo>
                    <a:pt x="859196" y="1949025"/>
                  </a:lnTo>
                  <a:lnTo>
                    <a:pt x="859206" y="1948986"/>
                  </a:lnTo>
                  <a:lnTo>
                    <a:pt x="896214" y="1805054"/>
                  </a:lnTo>
                  <a:lnTo>
                    <a:pt x="903737" y="1755761"/>
                  </a:lnTo>
                  <a:lnTo>
                    <a:pt x="909427" y="1731074"/>
                  </a:lnTo>
                  <a:lnTo>
                    <a:pt x="911316" y="1706102"/>
                  </a:lnTo>
                  <a:lnTo>
                    <a:pt x="918979" y="1655891"/>
                  </a:lnTo>
                  <a:lnTo>
                    <a:pt x="926733" y="1502330"/>
                  </a:lnTo>
                  <a:lnTo>
                    <a:pt x="926736" y="1502290"/>
                  </a:lnTo>
                  <a:lnTo>
                    <a:pt x="926733" y="1502251"/>
                  </a:lnTo>
                  <a:lnTo>
                    <a:pt x="918979" y="1348690"/>
                  </a:lnTo>
                  <a:lnTo>
                    <a:pt x="911316" y="1298478"/>
                  </a:lnTo>
                  <a:lnTo>
                    <a:pt x="909427" y="1273506"/>
                  </a:lnTo>
                  <a:lnTo>
                    <a:pt x="903737" y="1248819"/>
                  </a:lnTo>
                  <a:lnTo>
                    <a:pt x="896214" y="1199526"/>
                  </a:lnTo>
                  <a:lnTo>
                    <a:pt x="859205" y="1055594"/>
                  </a:lnTo>
                  <a:lnTo>
                    <a:pt x="859196" y="1055555"/>
                  </a:lnTo>
                  <a:lnTo>
                    <a:pt x="859182" y="1055519"/>
                  </a:lnTo>
                  <a:lnTo>
                    <a:pt x="808678" y="917531"/>
                  </a:lnTo>
                  <a:lnTo>
                    <a:pt x="787457" y="873479"/>
                  </a:lnTo>
                  <a:lnTo>
                    <a:pt x="778594" y="850985"/>
                  </a:lnTo>
                  <a:lnTo>
                    <a:pt x="766407" y="829781"/>
                  </a:lnTo>
                  <a:lnTo>
                    <a:pt x="745417" y="786209"/>
                  </a:lnTo>
                  <a:lnTo>
                    <a:pt x="670185" y="662374"/>
                  </a:lnTo>
                  <a:lnTo>
                    <a:pt x="670169" y="662346"/>
                  </a:lnTo>
                  <a:lnTo>
                    <a:pt x="670151" y="662323"/>
                  </a:lnTo>
                  <a:lnTo>
                    <a:pt x="583685" y="546694"/>
                  </a:lnTo>
                  <a:lnTo>
                    <a:pt x="551305" y="511066"/>
                  </a:lnTo>
                  <a:lnTo>
                    <a:pt x="536469" y="492185"/>
                  </a:lnTo>
                  <a:lnTo>
                    <a:pt x="519054" y="475582"/>
                  </a:lnTo>
                  <a:lnTo>
                    <a:pt x="486725" y="440011"/>
                  </a:lnTo>
                  <a:lnTo>
                    <a:pt x="380053" y="343061"/>
                  </a:lnTo>
                  <a:lnTo>
                    <a:pt x="380042" y="343051"/>
                  </a:lnTo>
                  <a:lnTo>
                    <a:pt x="380034" y="343045"/>
                  </a:lnTo>
                  <a:lnTo>
                    <a:pt x="264390" y="256568"/>
                  </a:lnTo>
                  <a:lnTo>
                    <a:pt x="223220" y="231557"/>
                  </a:lnTo>
                  <a:lnTo>
                    <a:pt x="203438" y="217492"/>
                  </a:lnTo>
                  <a:lnTo>
                    <a:pt x="182029" y="206532"/>
                  </a:lnTo>
                  <a:lnTo>
                    <a:pt x="140526" y="181318"/>
                  </a:lnTo>
                  <a:cubicBezTo>
                    <a:pt x="97953" y="158191"/>
                    <a:pt x="54137" y="137063"/>
                    <a:pt x="9204" y="118058"/>
                  </a:cubicBezTo>
                  <a:lnTo>
                    <a:pt x="6008" y="116888"/>
                  </a:lnTo>
                  <a:lnTo>
                    <a:pt x="0" y="114688"/>
                  </a:lnTo>
                  <a:lnTo>
                    <a:pt x="128818" y="67540"/>
                  </a:lnTo>
                  <a:cubicBezTo>
                    <a:pt x="269942" y="23646"/>
                    <a:pt x="419986" y="0"/>
                    <a:pt x="575553"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3" name="任意多边形 32"/>
            <p:cNvSpPr>
              <a:spLocks noChangeAspect="1"/>
            </p:cNvSpPr>
            <p:nvPr/>
          </p:nvSpPr>
          <p:spPr>
            <a:xfrm>
              <a:off x="5222676" y="2018014"/>
              <a:ext cx="3004580" cy="3004580"/>
            </a:xfrm>
            <a:custGeom>
              <a:avLst/>
              <a:gdLst>
                <a:gd name="connsiteX0" fmla="*/ 1502290 w 3004580"/>
                <a:gd name="connsiteY0" fmla="*/ 0 h 3004580"/>
                <a:gd name="connsiteX1" fmla="*/ 3004580 w 3004580"/>
                <a:gd name="connsiteY1" fmla="*/ 1502290 h 3004580"/>
                <a:gd name="connsiteX2" fmla="*/ 2937040 w 3004580"/>
                <a:gd name="connsiteY2" fmla="*/ 1949025 h 3004580"/>
                <a:gd name="connsiteX3" fmla="*/ 2892399 w 3004580"/>
                <a:gd name="connsiteY3" fmla="*/ 2070994 h 3004580"/>
                <a:gd name="connsiteX4" fmla="*/ 2886425 w 3004580"/>
                <a:gd name="connsiteY4" fmla="*/ 2054671 h 3004580"/>
                <a:gd name="connsiteX5" fmla="*/ 1502192 w 3004580"/>
                <a:gd name="connsiteY5" fmla="*/ 1137140 h 3004580"/>
                <a:gd name="connsiteX6" fmla="*/ 1055457 w 3004580"/>
                <a:gd name="connsiteY6" fmla="*/ 1204680 h 3004580"/>
                <a:gd name="connsiteX7" fmla="*/ 926639 w 3004580"/>
                <a:gd name="connsiteY7" fmla="*/ 1251828 h 3004580"/>
                <a:gd name="connsiteX8" fmla="*/ 935844 w 3004580"/>
                <a:gd name="connsiteY8" fmla="*/ 1255198 h 3004580"/>
                <a:gd name="connsiteX9" fmla="*/ 1853375 w 3004580"/>
                <a:gd name="connsiteY9" fmla="*/ 2639430 h 3004580"/>
                <a:gd name="connsiteX10" fmla="*/ 1836066 w 3004580"/>
                <a:gd name="connsiteY10" fmla="*/ 2868214 h 3004580"/>
                <a:gd name="connsiteX11" fmla="*/ 1816352 w 3004580"/>
                <a:gd name="connsiteY11" fmla="*/ 2971154 h 3004580"/>
                <a:gd name="connsiteX12" fmla="*/ 1805054 w 3004580"/>
                <a:gd name="connsiteY12" fmla="*/ 2974059 h 3004580"/>
                <a:gd name="connsiteX13" fmla="*/ 1502290 w 3004580"/>
                <a:gd name="connsiteY13" fmla="*/ 3004580 h 3004580"/>
                <a:gd name="connsiteX14" fmla="*/ 0 w 3004580"/>
                <a:gd name="connsiteY14" fmla="*/ 1502290 h 3004580"/>
                <a:gd name="connsiteX15" fmla="*/ 1502290 w 3004580"/>
                <a:gd name="connsiteY15"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4580" h="3004580">
                  <a:moveTo>
                    <a:pt x="1502290" y="0"/>
                  </a:moveTo>
                  <a:cubicBezTo>
                    <a:pt x="2331982" y="0"/>
                    <a:pt x="3004580" y="672598"/>
                    <a:pt x="3004580" y="1502290"/>
                  </a:cubicBezTo>
                  <a:cubicBezTo>
                    <a:pt x="3004580" y="1657857"/>
                    <a:pt x="2980934" y="1807902"/>
                    <a:pt x="2937040" y="1949025"/>
                  </a:cubicBezTo>
                  <a:lnTo>
                    <a:pt x="2892399" y="2070994"/>
                  </a:lnTo>
                  <a:lnTo>
                    <a:pt x="2886425" y="2054671"/>
                  </a:lnTo>
                  <a:cubicBezTo>
                    <a:pt x="2658365" y="1515477"/>
                    <a:pt x="2124461" y="1137140"/>
                    <a:pt x="1502192" y="1137140"/>
                  </a:cubicBezTo>
                  <a:cubicBezTo>
                    <a:pt x="1346625" y="1137140"/>
                    <a:pt x="1196581" y="1160786"/>
                    <a:pt x="1055457" y="1204680"/>
                  </a:cubicBezTo>
                  <a:lnTo>
                    <a:pt x="926639" y="1251828"/>
                  </a:lnTo>
                  <a:lnTo>
                    <a:pt x="935844" y="1255198"/>
                  </a:lnTo>
                  <a:cubicBezTo>
                    <a:pt x="1475039" y="1483258"/>
                    <a:pt x="1853375" y="2017161"/>
                    <a:pt x="1853375" y="2639430"/>
                  </a:cubicBezTo>
                  <a:cubicBezTo>
                    <a:pt x="1853375" y="2717214"/>
                    <a:pt x="1847464" y="2793617"/>
                    <a:pt x="1836066" y="2868214"/>
                  </a:cubicBezTo>
                  <a:lnTo>
                    <a:pt x="1816352" y="2971154"/>
                  </a:lnTo>
                  <a:lnTo>
                    <a:pt x="1805054" y="2974059"/>
                  </a:lnTo>
                  <a:cubicBezTo>
                    <a:pt x="1707259" y="2994071"/>
                    <a:pt x="1606002" y="3004580"/>
                    <a:pt x="1502290" y="3004580"/>
                  </a:cubicBezTo>
                  <a:cubicBezTo>
                    <a:pt x="672598" y="3004580"/>
                    <a:pt x="0" y="2331982"/>
                    <a:pt x="0" y="1502290"/>
                  </a:cubicBezTo>
                  <a:cubicBezTo>
                    <a:pt x="0" y="672598"/>
                    <a:pt x="672598" y="0"/>
                    <a:pt x="1502290"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21" name="椭圆 20"/>
            <p:cNvSpPr>
              <a:spLocks noChangeAspect="1"/>
            </p:cNvSpPr>
            <p:nvPr/>
          </p:nvSpPr>
          <p:spPr>
            <a:xfrm>
              <a:off x="4886174" y="2844036"/>
              <a:ext cx="2543889" cy="2543889"/>
            </a:xfrm>
            <a:prstGeom prst="ellipse">
              <a:avLst/>
            </a:prstGeom>
            <a:blipFill>
              <a:blip r:embed="rId2"/>
              <a:stretch>
                <a:fillRect/>
              </a:stretch>
            </a:blipFill>
            <a:ln>
              <a:noFill/>
            </a:ln>
            <a:effectLst>
              <a:outerShdw blurRad="50800" dist="50800" dir="5400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22" name="组合 21"/>
            <p:cNvGrpSpPr/>
            <p:nvPr/>
          </p:nvGrpSpPr>
          <p:grpSpPr>
            <a:xfrm>
              <a:off x="5877391" y="3366547"/>
              <a:ext cx="532501" cy="512098"/>
              <a:chOff x="9791183" y="5224434"/>
              <a:chExt cx="645684" cy="620945"/>
            </a:xfrm>
            <a:solidFill>
              <a:srgbClr val="4C4B50"/>
            </a:solidFill>
            <a:effectLst/>
          </p:grpSpPr>
          <p:sp>
            <p:nvSpPr>
              <p:cNvPr id="23" name="Oval 131"/>
              <p:cNvSpPr>
                <a:spLocks noChangeArrowheads="1"/>
              </p:cNvSpPr>
              <p:nvPr/>
            </p:nvSpPr>
            <p:spPr bwMode="auto">
              <a:xfrm>
                <a:off x="9968746" y="5224434"/>
                <a:ext cx="290558" cy="294275"/>
              </a:xfrm>
              <a:prstGeom prst="ellipse">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4"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25" name="文本框 24"/>
            <p:cNvSpPr txBox="1"/>
            <p:nvPr/>
          </p:nvSpPr>
          <p:spPr>
            <a:xfrm>
              <a:off x="5222676" y="4205053"/>
              <a:ext cx="1862048" cy="492443"/>
            </a:xfrm>
            <a:prstGeom prst="rect">
              <a:avLst/>
            </a:prstGeom>
            <a:noFill/>
            <a:effectLst/>
          </p:spPr>
          <p:txBody>
            <a:bodyPr wrap="none" rtlCol="0">
              <a:spAutoFit/>
            </a:bodyPr>
            <a:lstStyle/>
            <a:p>
              <a:r>
                <a:rPr lang="en-US" altLang="zh-CN" sz="1500" b="1" dirty="0">
                  <a:solidFill>
                    <a:srgbClr val="4C4B50"/>
                  </a:solidFill>
                  <a:ea typeface="方正黑体简体" panose="02010601030101010101" pitchFamily="65" charset="-122"/>
                  <a:cs typeface="+mn-ea"/>
                  <a:sym typeface="+mn-lt"/>
                </a:rPr>
                <a:t>  </a:t>
              </a:r>
              <a:r>
                <a:rPr lang="en-US" altLang="zh-CN" sz="1800" b="1" dirty="0">
                  <a:solidFill>
                    <a:srgbClr val="4B4B4B"/>
                  </a:solidFill>
                  <a:ea typeface="方正黑体简体" panose="02010601030101010101" pitchFamily="65" charset="-122"/>
                  <a:cs typeface="+mn-ea"/>
                  <a:sym typeface="+mn-lt"/>
                </a:rPr>
                <a:t>TEXT   HERE</a:t>
              </a:r>
              <a:endParaRPr lang="en-US" altLang="zh-CN" sz="1015" b="1" dirty="0">
                <a:solidFill>
                  <a:srgbClr val="4B4B4B"/>
                </a:solidFill>
                <a:ea typeface="方正黑体简体" panose="02010601030101010101" pitchFamily="65" charset="-122"/>
                <a:cs typeface="+mn-ea"/>
                <a:sym typeface="+mn-lt"/>
              </a:endParaRPr>
            </a:p>
          </p:txBody>
        </p:sp>
        <p:sp>
          <p:nvSpPr>
            <p:cNvPr id="26" name="文本框 25"/>
            <p:cNvSpPr txBox="1"/>
            <p:nvPr/>
          </p:nvSpPr>
          <p:spPr>
            <a:xfrm>
              <a:off x="4789661" y="5310401"/>
              <a:ext cx="772007" cy="553997"/>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04</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27" name="文本框 26"/>
            <p:cNvSpPr txBox="1"/>
            <p:nvPr/>
          </p:nvSpPr>
          <p:spPr>
            <a:xfrm>
              <a:off x="7216639" y="4764073"/>
              <a:ext cx="772007" cy="553997"/>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29" name="文本框 28"/>
            <p:cNvSpPr txBox="1"/>
            <p:nvPr/>
          </p:nvSpPr>
          <p:spPr>
            <a:xfrm>
              <a:off x="6677934" y="2259261"/>
              <a:ext cx="793380" cy="615553"/>
            </a:xfrm>
            <a:prstGeom prst="rect">
              <a:avLst/>
            </a:prstGeom>
            <a:noFill/>
            <a:effectLst/>
          </p:spPr>
          <p:txBody>
            <a:bodyPr wrap="none" rtlCol="0">
              <a:spAutoFit/>
            </a:bodyPr>
            <a:lstStyle/>
            <a:p>
              <a:r>
                <a:rPr lang="en-US" altLang="zh-CN" sz="24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02</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30" name="文本框 29"/>
            <p:cNvSpPr txBox="1"/>
            <p:nvPr/>
          </p:nvSpPr>
          <p:spPr>
            <a:xfrm>
              <a:off x="4183762" y="2935529"/>
              <a:ext cx="772007" cy="553997"/>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sp>
        <p:nvSpPr>
          <p:cNvPr id="39" name="文本框 38"/>
          <p:cNvSpPr txBox="1"/>
          <p:nvPr/>
        </p:nvSpPr>
        <p:spPr>
          <a:xfrm>
            <a:off x="737131" y="1060369"/>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0" name="文本框 39"/>
          <p:cNvSpPr txBox="1"/>
          <p:nvPr/>
        </p:nvSpPr>
        <p:spPr>
          <a:xfrm>
            <a:off x="720338" y="3003090"/>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1" name="文本框 40"/>
          <p:cNvSpPr txBox="1"/>
          <p:nvPr/>
        </p:nvSpPr>
        <p:spPr>
          <a:xfrm>
            <a:off x="6668199" y="1039267"/>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2" name="文本框 41"/>
          <p:cNvSpPr txBox="1"/>
          <p:nvPr/>
        </p:nvSpPr>
        <p:spPr>
          <a:xfrm>
            <a:off x="6651405" y="2981988"/>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0" name="箭头: 右 19"/>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 name="任意多边形 16"/>
          <p:cNvSpPr/>
          <p:nvPr/>
        </p:nvSpPr>
        <p:spPr>
          <a:xfrm>
            <a:off x="1297745"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2"/>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6" name="Freeform 11"/>
          <p:cNvSpPr/>
          <p:nvPr/>
        </p:nvSpPr>
        <p:spPr bwMode="auto">
          <a:xfrm>
            <a:off x="1890315" y="1624826"/>
            <a:ext cx="80149" cy="79304"/>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12"/>
          <p:cNvSpPr/>
          <p:nvPr/>
        </p:nvSpPr>
        <p:spPr bwMode="auto">
          <a:xfrm>
            <a:off x="1772202" y="1506713"/>
            <a:ext cx="317218" cy="317218"/>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9" name="Freeform 13"/>
          <p:cNvSpPr/>
          <p:nvPr/>
        </p:nvSpPr>
        <p:spPr bwMode="auto">
          <a:xfrm>
            <a:off x="1929967" y="1602891"/>
            <a:ext cx="59900" cy="61587"/>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0" name="Freeform 14"/>
          <p:cNvSpPr/>
          <p:nvPr/>
        </p:nvSpPr>
        <p:spPr bwMode="auto">
          <a:xfrm>
            <a:off x="1967932" y="1483090"/>
            <a:ext cx="129925" cy="137518"/>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1" name="Freeform 15"/>
          <p:cNvSpPr/>
          <p:nvPr/>
        </p:nvSpPr>
        <p:spPr bwMode="auto">
          <a:xfrm>
            <a:off x="2075921" y="1452717"/>
            <a:ext cx="51463" cy="53994"/>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16"/>
          <p:cNvSpPr/>
          <p:nvPr/>
        </p:nvSpPr>
        <p:spPr bwMode="auto">
          <a:xfrm>
            <a:off x="2097856" y="1427407"/>
            <a:ext cx="53994" cy="55682"/>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3" name="Freeform 17"/>
          <p:cNvSpPr/>
          <p:nvPr/>
        </p:nvSpPr>
        <p:spPr bwMode="auto">
          <a:xfrm>
            <a:off x="1830415" y="1566612"/>
            <a:ext cx="199105" cy="197418"/>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4" name="Freeform 18"/>
          <p:cNvSpPr/>
          <p:nvPr/>
        </p:nvSpPr>
        <p:spPr bwMode="auto">
          <a:xfrm>
            <a:off x="2121479" y="1402941"/>
            <a:ext cx="52308" cy="53994"/>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9" name="任意多边形 18"/>
          <p:cNvSpPr/>
          <p:nvPr/>
        </p:nvSpPr>
        <p:spPr>
          <a:xfrm>
            <a:off x="3012409"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2"/>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36" name="Freeform 154"/>
          <p:cNvSpPr/>
          <p:nvPr/>
        </p:nvSpPr>
        <p:spPr bwMode="auto">
          <a:xfrm>
            <a:off x="3669123" y="1731193"/>
            <a:ext cx="38872" cy="35993"/>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7" name="Rectangle 155"/>
          <p:cNvSpPr>
            <a:spLocks noChangeArrowheads="1"/>
          </p:cNvSpPr>
          <p:nvPr/>
        </p:nvSpPr>
        <p:spPr bwMode="auto">
          <a:xfrm>
            <a:off x="3684239" y="1726154"/>
            <a:ext cx="7198" cy="25195"/>
          </a:xfrm>
          <a:prstGeom prst="rect">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Freeform 156"/>
          <p:cNvSpPr>
            <a:spLocks noEditPoints="1"/>
          </p:cNvSpPr>
          <p:nvPr/>
        </p:nvSpPr>
        <p:spPr bwMode="auto">
          <a:xfrm>
            <a:off x="3590659" y="1465568"/>
            <a:ext cx="200838" cy="200839"/>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9" name="Freeform 157"/>
          <p:cNvSpPr>
            <a:spLocks noEditPoints="1"/>
          </p:cNvSpPr>
          <p:nvPr/>
        </p:nvSpPr>
        <p:spPr bwMode="auto">
          <a:xfrm>
            <a:off x="3560425" y="1402941"/>
            <a:ext cx="260586" cy="386561"/>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0" name="Freeform 158"/>
          <p:cNvSpPr>
            <a:spLocks noEditPoints="1"/>
          </p:cNvSpPr>
          <p:nvPr/>
        </p:nvSpPr>
        <p:spPr bwMode="auto">
          <a:xfrm>
            <a:off x="3772781" y="1559149"/>
            <a:ext cx="146849" cy="146850"/>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1" name="任意多边形 20"/>
          <p:cNvSpPr/>
          <p:nvPr/>
        </p:nvSpPr>
        <p:spPr>
          <a:xfrm>
            <a:off x="4727073"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2"/>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2" name="Freeform 20"/>
          <p:cNvSpPr>
            <a:spLocks noEditPoints="1"/>
          </p:cNvSpPr>
          <p:nvPr/>
        </p:nvSpPr>
        <p:spPr bwMode="auto">
          <a:xfrm>
            <a:off x="5189389" y="1488374"/>
            <a:ext cx="338056" cy="335557"/>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3" name="Freeform 21"/>
          <p:cNvSpPr>
            <a:spLocks noEditPoints="1"/>
          </p:cNvSpPr>
          <p:nvPr/>
        </p:nvSpPr>
        <p:spPr bwMode="auto">
          <a:xfrm>
            <a:off x="5499327" y="1436510"/>
            <a:ext cx="199959" cy="199959"/>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3" name="任意多边形 22"/>
          <p:cNvSpPr/>
          <p:nvPr/>
        </p:nvSpPr>
        <p:spPr>
          <a:xfrm>
            <a:off x="6441738"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2"/>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5" name="Freeform 5"/>
          <p:cNvSpPr/>
          <p:nvPr/>
        </p:nvSpPr>
        <p:spPr bwMode="auto">
          <a:xfrm>
            <a:off x="6937208" y="1462589"/>
            <a:ext cx="337657" cy="226810"/>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6" name="Freeform 6"/>
          <p:cNvSpPr/>
          <p:nvPr/>
        </p:nvSpPr>
        <p:spPr bwMode="auto">
          <a:xfrm>
            <a:off x="6976431" y="1392670"/>
            <a:ext cx="470674" cy="347888"/>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7" name="Oval 7"/>
          <p:cNvSpPr>
            <a:spLocks noChangeArrowheads="1"/>
          </p:cNvSpPr>
          <p:nvPr/>
        </p:nvSpPr>
        <p:spPr bwMode="auto">
          <a:xfrm>
            <a:off x="6992347" y="1758181"/>
            <a:ext cx="64803" cy="6423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8" name="Oval 8"/>
          <p:cNvSpPr>
            <a:spLocks noChangeArrowheads="1"/>
          </p:cNvSpPr>
          <p:nvPr/>
        </p:nvSpPr>
        <p:spPr bwMode="auto">
          <a:xfrm>
            <a:off x="7161744" y="1758181"/>
            <a:ext cx="64803" cy="6423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8" name="圆角矩形 17"/>
          <p:cNvSpPr/>
          <p:nvPr/>
        </p:nvSpPr>
        <p:spPr>
          <a:xfrm>
            <a:off x="1297745"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49" name="文本框 48"/>
          <p:cNvSpPr txBox="1"/>
          <p:nvPr/>
        </p:nvSpPr>
        <p:spPr>
          <a:xfrm>
            <a:off x="1456464" y="2306581"/>
            <a:ext cx="1107997" cy="188179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900"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22" name="圆角矩形 21"/>
          <p:cNvSpPr/>
          <p:nvPr/>
        </p:nvSpPr>
        <p:spPr>
          <a:xfrm>
            <a:off x="4727073"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50" name="文本框 49"/>
          <p:cNvSpPr txBox="1"/>
          <p:nvPr/>
        </p:nvSpPr>
        <p:spPr>
          <a:xfrm>
            <a:off x="4848590" y="2329664"/>
            <a:ext cx="1107996" cy="191135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1015"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20" name="圆角矩形 19"/>
          <p:cNvSpPr/>
          <p:nvPr/>
        </p:nvSpPr>
        <p:spPr>
          <a:xfrm>
            <a:off x="3012409"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51" name="文本框 50"/>
          <p:cNvSpPr txBox="1"/>
          <p:nvPr/>
        </p:nvSpPr>
        <p:spPr>
          <a:xfrm>
            <a:off x="3160488" y="2306581"/>
            <a:ext cx="1107996" cy="191135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1015"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24" name="圆角矩形 23"/>
          <p:cNvSpPr/>
          <p:nvPr/>
        </p:nvSpPr>
        <p:spPr>
          <a:xfrm>
            <a:off x="6441738"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52" name="文本框 51"/>
          <p:cNvSpPr txBox="1"/>
          <p:nvPr/>
        </p:nvSpPr>
        <p:spPr>
          <a:xfrm>
            <a:off x="6585557" y="2352748"/>
            <a:ext cx="1107996" cy="191135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1015"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54" name="箭头: 右 53"/>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55"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4" name="矩形 23"/>
          <p:cNvSpPr/>
          <p:nvPr/>
        </p:nvSpPr>
        <p:spPr>
          <a:xfrm>
            <a:off x="1737288" y="1112686"/>
            <a:ext cx="310020" cy="815249"/>
          </a:xfrm>
          <a:prstGeom prst="rect">
            <a:avLst/>
          </a:pr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4" name="文本框 43"/>
          <p:cNvSpPr txBox="1"/>
          <p:nvPr/>
        </p:nvSpPr>
        <p:spPr>
          <a:xfrm>
            <a:off x="1725041" y="1348434"/>
            <a:ext cx="380232" cy="323165"/>
          </a:xfrm>
          <a:prstGeom prst="rect">
            <a:avLst/>
          </a:prstGeom>
          <a:noFill/>
        </p:spPr>
        <p:txBody>
          <a:bodyPr wrap="none" rtlCol="0">
            <a:spAutoFit/>
          </a:bodyPr>
          <a:lstStyle/>
          <a:p>
            <a:r>
              <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zh-CN" altLang="en-US"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25" name="矩形 24"/>
          <p:cNvSpPr/>
          <p:nvPr/>
        </p:nvSpPr>
        <p:spPr>
          <a:xfrm>
            <a:off x="1737289" y="1927935"/>
            <a:ext cx="324000" cy="815249"/>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5" name="文本框 44"/>
          <p:cNvSpPr txBox="1"/>
          <p:nvPr/>
        </p:nvSpPr>
        <p:spPr>
          <a:xfrm>
            <a:off x="1714046" y="2158943"/>
            <a:ext cx="380232" cy="323165"/>
          </a:xfrm>
          <a:prstGeom prst="rect">
            <a:avLst/>
          </a:prstGeom>
          <a:noFill/>
        </p:spPr>
        <p:txBody>
          <a:bodyPr wrap="none" rtlCol="0">
            <a:spAutoFit/>
          </a:bodyPr>
          <a:lstStyle/>
          <a:p>
            <a:r>
              <a:rPr lang="en-US" altLang="zh-CN" sz="1500" b="1" dirty="0">
                <a:solidFill>
                  <a:srgbClr val="424242"/>
                </a:solidFill>
                <a:ea typeface="方正黑体简体" panose="02010601030101010101" pitchFamily="65" charset="-122"/>
                <a:cs typeface="+mn-ea"/>
                <a:sym typeface="+mn-lt"/>
              </a:rPr>
              <a:t>02</a:t>
            </a:r>
            <a:endParaRPr lang="zh-CN" altLang="en-US" sz="1500" b="1" dirty="0">
              <a:solidFill>
                <a:srgbClr val="424242"/>
              </a:solidFill>
              <a:ea typeface="方正黑体简体" panose="02010601030101010101" pitchFamily="65" charset="-122"/>
              <a:cs typeface="+mn-ea"/>
              <a:sym typeface="+mn-lt"/>
            </a:endParaRPr>
          </a:p>
        </p:txBody>
      </p:sp>
      <p:sp>
        <p:nvSpPr>
          <p:cNvPr id="26" name="矩形 25"/>
          <p:cNvSpPr/>
          <p:nvPr/>
        </p:nvSpPr>
        <p:spPr>
          <a:xfrm>
            <a:off x="1737288" y="2743183"/>
            <a:ext cx="310020" cy="815249"/>
          </a:xfrm>
          <a:prstGeom prst="rect">
            <a:avLst/>
          </a:pr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6" name="文本框 45"/>
          <p:cNvSpPr txBox="1"/>
          <p:nvPr/>
        </p:nvSpPr>
        <p:spPr>
          <a:xfrm>
            <a:off x="1714671" y="2974638"/>
            <a:ext cx="380232" cy="323165"/>
          </a:xfrm>
          <a:prstGeom prst="rect">
            <a:avLst/>
          </a:prstGeom>
          <a:noFill/>
        </p:spPr>
        <p:txBody>
          <a:bodyPr wrap="none" rtlCol="0">
            <a:spAutoFit/>
          </a:bodyPr>
          <a:lstStyle/>
          <a:p>
            <a:r>
              <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zh-CN" altLang="en-US"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39" name="矩形 38"/>
          <p:cNvSpPr/>
          <p:nvPr/>
        </p:nvSpPr>
        <p:spPr>
          <a:xfrm>
            <a:off x="1737288" y="3550780"/>
            <a:ext cx="324000" cy="815249"/>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7" name="文本框 46"/>
          <p:cNvSpPr txBox="1"/>
          <p:nvPr/>
        </p:nvSpPr>
        <p:spPr>
          <a:xfrm>
            <a:off x="1714044" y="3785280"/>
            <a:ext cx="380232" cy="323165"/>
          </a:xfrm>
          <a:prstGeom prst="rect">
            <a:avLst/>
          </a:prstGeom>
          <a:noFill/>
        </p:spPr>
        <p:txBody>
          <a:bodyPr wrap="none" rtlCol="0">
            <a:spAutoFit/>
          </a:bodyPr>
          <a:lstStyle/>
          <a:p>
            <a:r>
              <a:rPr lang="en-US" altLang="zh-CN" sz="1500" b="1" dirty="0">
                <a:solidFill>
                  <a:srgbClr val="424242"/>
                </a:solidFill>
                <a:ea typeface="方正黑体简体" panose="02010601030101010101" pitchFamily="65" charset="-122"/>
                <a:cs typeface="+mn-ea"/>
                <a:sym typeface="+mn-lt"/>
              </a:rPr>
              <a:t>04</a:t>
            </a:r>
            <a:endParaRPr lang="zh-CN" altLang="en-US" sz="1500" b="1" dirty="0">
              <a:solidFill>
                <a:srgbClr val="424242"/>
              </a:solidFill>
              <a:ea typeface="方正黑体简体" panose="02010601030101010101" pitchFamily="65" charset="-122"/>
              <a:cs typeface="+mn-ea"/>
              <a:sym typeface="+mn-lt"/>
            </a:endParaRPr>
          </a:p>
        </p:txBody>
      </p:sp>
      <p:sp>
        <p:nvSpPr>
          <p:cNvPr id="49" name="Freeform 108"/>
          <p:cNvSpPr>
            <a:spLocks noEditPoints="1"/>
          </p:cNvSpPr>
          <p:nvPr/>
        </p:nvSpPr>
        <p:spPr bwMode="auto">
          <a:xfrm>
            <a:off x="2425034" y="1479001"/>
            <a:ext cx="40643" cy="41310"/>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0" name="Freeform 109"/>
          <p:cNvSpPr>
            <a:spLocks noEditPoints="1"/>
          </p:cNvSpPr>
          <p:nvPr/>
        </p:nvSpPr>
        <p:spPr bwMode="auto">
          <a:xfrm>
            <a:off x="2516316" y="1452350"/>
            <a:ext cx="34647" cy="34647"/>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1" name="Freeform 110"/>
          <p:cNvSpPr>
            <a:spLocks noEditPoints="1"/>
          </p:cNvSpPr>
          <p:nvPr/>
        </p:nvSpPr>
        <p:spPr bwMode="auto">
          <a:xfrm>
            <a:off x="2434362" y="1488995"/>
            <a:ext cx="21988" cy="21988"/>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2" name="Freeform 111"/>
          <p:cNvSpPr>
            <a:spLocks noEditPoints="1"/>
          </p:cNvSpPr>
          <p:nvPr/>
        </p:nvSpPr>
        <p:spPr bwMode="auto">
          <a:xfrm>
            <a:off x="2498992" y="1435026"/>
            <a:ext cx="69294" cy="6929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3" name="Freeform 112"/>
          <p:cNvSpPr>
            <a:spLocks noEditPoints="1"/>
          </p:cNvSpPr>
          <p:nvPr/>
        </p:nvSpPr>
        <p:spPr bwMode="auto">
          <a:xfrm>
            <a:off x="2375729" y="1359736"/>
            <a:ext cx="287169" cy="321150"/>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5" name="Freeform 136"/>
          <p:cNvSpPr/>
          <p:nvPr/>
        </p:nvSpPr>
        <p:spPr bwMode="auto">
          <a:xfrm>
            <a:off x="2384278" y="3188776"/>
            <a:ext cx="263383" cy="114585"/>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6" name="Freeform 137"/>
          <p:cNvSpPr>
            <a:spLocks noEditPoints="1"/>
          </p:cNvSpPr>
          <p:nvPr/>
        </p:nvSpPr>
        <p:spPr bwMode="auto">
          <a:xfrm>
            <a:off x="2384278" y="3042695"/>
            <a:ext cx="263383" cy="15151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8" name="Freeform 154"/>
          <p:cNvSpPr/>
          <p:nvPr/>
        </p:nvSpPr>
        <p:spPr bwMode="auto">
          <a:xfrm>
            <a:off x="2514134" y="4134294"/>
            <a:ext cx="29688" cy="27489"/>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9" name="Rectangle 155"/>
          <p:cNvSpPr>
            <a:spLocks noChangeArrowheads="1"/>
          </p:cNvSpPr>
          <p:nvPr/>
        </p:nvSpPr>
        <p:spPr bwMode="auto">
          <a:xfrm>
            <a:off x="2525679" y="4130445"/>
            <a:ext cx="5498" cy="19242"/>
          </a:xfrm>
          <a:prstGeom prst="rect">
            <a:avLst/>
          </a:pr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0" name="Freeform 156"/>
          <p:cNvSpPr>
            <a:spLocks noEditPoints="1"/>
          </p:cNvSpPr>
          <p:nvPr/>
        </p:nvSpPr>
        <p:spPr bwMode="auto">
          <a:xfrm>
            <a:off x="2454209" y="3931427"/>
            <a:ext cx="153387" cy="153387"/>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1" name="Freeform 157"/>
          <p:cNvSpPr>
            <a:spLocks noEditPoints="1"/>
          </p:cNvSpPr>
          <p:nvPr/>
        </p:nvSpPr>
        <p:spPr bwMode="auto">
          <a:xfrm>
            <a:off x="2431118" y="3883597"/>
            <a:ext cx="199018" cy="295229"/>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2" name="Freeform 158"/>
          <p:cNvSpPr>
            <a:spLocks noEditPoints="1"/>
          </p:cNvSpPr>
          <p:nvPr/>
        </p:nvSpPr>
        <p:spPr bwMode="auto">
          <a:xfrm>
            <a:off x="2593301" y="4002898"/>
            <a:ext cx="112154" cy="11215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4" name="Freeform 32"/>
          <p:cNvSpPr/>
          <p:nvPr/>
        </p:nvSpPr>
        <p:spPr bwMode="auto">
          <a:xfrm>
            <a:off x="2484789" y="2209021"/>
            <a:ext cx="62362" cy="31458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5" name="Freeform 33"/>
          <p:cNvSpPr/>
          <p:nvPr/>
        </p:nvSpPr>
        <p:spPr bwMode="auto">
          <a:xfrm>
            <a:off x="2393324" y="2400959"/>
            <a:ext cx="61670" cy="122647"/>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6" name="Freeform 34"/>
          <p:cNvSpPr/>
          <p:nvPr/>
        </p:nvSpPr>
        <p:spPr bwMode="auto">
          <a:xfrm>
            <a:off x="2576946" y="2310187"/>
            <a:ext cx="62362" cy="213419"/>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7" name="文本框 66"/>
          <p:cNvSpPr txBox="1"/>
          <p:nvPr/>
        </p:nvSpPr>
        <p:spPr>
          <a:xfrm>
            <a:off x="3070217" y="1141524"/>
            <a:ext cx="1915909" cy="691087"/>
          </a:xfrm>
          <a:prstGeom prst="rect">
            <a:avLst/>
          </a:prstGeom>
          <a:noFill/>
          <a:effectLst/>
        </p:spPr>
        <p:txBody>
          <a:bodyPr wrap="none" rtlCol="0">
            <a:spAutoFit/>
          </a:bodyPr>
          <a:lstStyle/>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0" name="任意多边形 39"/>
          <p:cNvSpPr/>
          <p:nvPr/>
        </p:nvSpPr>
        <p:spPr>
          <a:xfrm rot="5400000">
            <a:off x="6315507" y="610486"/>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方正黑体简体" panose="02010601030101010101" pitchFamily="65" charset="-122"/>
              <a:ea typeface="方正黑体简体" panose="02010601030101010101" pitchFamily="65" charset="-122"/>
              <a:cs typeface="+mn-ea"/>
              <a:sym typeface="+mn-lt"/>
            </a:endParaRPr>
          </a:p>
        </p:txBody>
      </p:sp>
      <p:sp>
        <p:nvSpPr>
          <p:cNvPr id="68" name="文本框 67"/>
          <p:cNvSpPr txBox="1"/>
          <p:nvPr/>
        </p:nvSpPr>
        <p:spPr>
          <a:xfrm>
            <a:off x="5743919" y="1404938"/>
            <a:ext cx="992579" cy="253916"/>
          </a:xfrm>
          <a:prstGeom prst="rect">
            <a:avLst/>
          </a:prstGeom>
          <a:noFill/>
          <a:effectLst/>
        </p:spPr>
        <p:txBody>
          <a:bodyPr wrap="none" rtlCol="0">
            <a:spAutoFit/>
          </a:bodyPr>
          <a:lstStyle/>
          <a:p>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p:txBody>
      </p:sp>
      <p:sp>
        <p:nvSpPr>
          <p:cNvPr id="41" name="任意多边形 40"/>
          <p:cNvSpPr/>
          <p:nvPr/>
        </p:nvSpPr>
        <p:spPr>
          <a:xfrm rot="5400000">
            <a:off x="6315507" y="1435835"/>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方正黑体简体" panose="02010601030101010101" pitchFamily="65" charset="-122"/>
              <a:ea typeface="方正黑体简体" panose="02010601030101010101" pitchFamily="65" charset="-122"/>
              <a:cs typeface="+mn-ea"/>
              <a:sym typeface="+mn-lt"/>
            </a:endParaRPr>
          </a:p>
        </p:txBody>
      </p:sp>
      <p:sp>
        <p:nvSpPr>
          <p:cNvPr id="69" name="文本框 68"/>
          <p:cNvSpPr txBox="1"/>
          <p:nvPr/>
        </p:nvSpPr>
        <p:spPr>
          <a:xfrm>
            <a:off x="5768412" y="2222094"/>
            <a:ext cx="992579" cy="253916"/>
          </a:xfrm>
          <a:prstGeom prst="rect">
            <a:avLst/>
          </a:prstGeom>
          <a:noFill/>
          <a:effectLst/>
        </p:spPr>
        <p:txBody>
          <a:bodyPr wrap="none" rtlCol="0">
            <a:spAutoFit/>
          </a:bodyPr>
          <a:lstStyle/>
          <a:p>
            <a:r>
              <a:rPr lang="zh-CN" altLang="en-US" sz="1050" b="1" dirty="0">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latin typeface="方正黑体简体" panose="02010601030101010101" pitchFamily="65" charset="-122"/>
              <a:ea typeface="方正黑体简体" panose="02010601030101010101" pitchFamily="65" charset="-122"/>
              <a:cs typeface="+mn-ea"/>
              <a:sym typeface="+mn-lt"/>
            </a:endParaRPr>
          </a:p>
        </p:txBody>
      </p:sp>
      <p:sp>
        <p:nvSpPr>
          <p:cNvPr id="42" name="任意多边形 41"/>
          <p:cNvSpPr/>
          <p:nvPr/>
        </p:nvSpPr>
        <p:spPr>
          <a:xfrm rot="5400000">
            <a:off x="6315508" y="2240402"/>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方正黑体简体" panose="02010601030101010101" pitchFamily="65" charset="-122"/>
              <a:ea typeface="方正黑体简体" panose="02010601030101010101" pitchFamily="65" charset="-122"/>
              <a:cs typeface="+mn-ea"/>
              <a:sym typeface="+mn-lt"/>
            </a:endParaRPr>
          </a:p>
        </p:txBody>
      </p:sp>
      <p:sp>
        <p:nvSpPr>
          <p:cNvPr id="70" name="文本框 69"/>
          <p:cNvSpPr txBox="1"/>
          <p:nvPr/>
        </p:nvSpPr>
        <p:spPr>
          <a:xfrm>
            <a:off x="5761845" y="3039278"/>
            <a:ext cx="992579" cy="253916"/>
          </a:xfrm>
          <a:prstGeom prst="rect">
            <a:avLst/>
          </a:prstGeom>
          <a:noFill/>
          <a:effectLst/>
        </p:spPr>
        <p:txBody>
          <a:bodyPr wrap="none" rtlCol="0">
            <a:spAutoFit/>
          </a:bodyPr>
          <a:lstStyle/>
          <a:p>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p:txBody>
      </p:sp>
      <p:sp>
        <p:nvSpPr>
          <p:cNvPr id="43" name="任意多边形 42"/>
          <p:cNvSpPr/>
          <p:nvPr/>
        </p:nvSpPr>
        <p:spPr>
          <a:xfrm rot="5400000">
            <a:off x="6315506" y="3065750"/>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方正黑体简体" panose="02010601030101010101" pitchFamily="65" charset="-122"/>
              <a:ea typeface="方正黑体简体" panose="02010601030101010101" pitchFamily="65" charset="-122"/>
              <a:cs typeface="+mn-ea"/>
              <a:sym typeface="+mn-lt"/>
            </a:endParaRPr>
          </a:p>
        </p:txBody>
      </p:sp>
      <p:sp>
        <p:nvSpPr>
          <p:cNvPr id="71" name="文本框 70"/>
          <p:cNvSpPr txBox="1"/>
          <p:nvPr/>
        </p:nvSpPr>
        <p:spPr>
          <a:xfrm>
            <a:off x="5781515" y="3861894"/>
            <a:ext cx="992579" cy="253916"/>
          </a:xfrm>
          <a:prstGeom prst="rect">
            <a:avLst/>
          </a:prstGeom>
          <a:noFill/>
          <a:effectLst/>
        </p:spPr>
        <p:txBody>
          <a:bodyPr wrap="none" rtlCol="0">
            <a:spAutoFit/>
          </a:bodyPr>
          <a:lstStyle/>
          <a:p>
            <a:r>
              <a:rPr lang="zh-CN" altLang="en-US" sz="1050" b="1" dirty="0">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latin typeface="方正黑体简体" panose="02010601030101010101" pitchFamily="65" charset="-122"/>
              <a:ea typeface="方正黑体简体" panose="02010601030101010101" pitchFamily="65" charset="-122"/>
              <a:cs typeface="+mn-ea"/>
              <a:sym typeface="+mn-lt"/>
            </a:endParaRPr>
          </a:p>
        </p:txBody>
      </p:sp>
      <p:sp>
        <p:nvSpPr>
          <p:cNvPr id="72" name="文本框 71"/>
          <p:cNvSpPr txBox="1"/>
          <p:nvPr/>
        </p:nvSpPr>
        <p:spPr>
          <a:xfrm>
            <a:off x="3070217" y="2027032"/>
            <a:ext cx="1915909" cy="691087"/>
          </a:xfrm>
          <a:prstGeom prst="rect">
            <a:avLst/>
          </a:prstGeom>
          <a:noFill/>
          <a:effectLst/>
        </p:spPr>
        <p:txBody>
          <a:bodyPr wrap="none" rtlCol="0">
            <a:spAutoFit/>
          </a:bodyPr>
          <a:lstStyle/>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p:txBody>
      </p:sp>
      <p:sp>
        <p:nvSpPr>
          <p:cNvPr id="73" name="文本框 72"/>
          <p:cNvSpPr txBox="1"/>
          <p:nvPr/>
        </p:nvSpPr>
        <p:spPr>
          <a:xfrm>
            <a:off x="3070217" y="2815910"/>
            <a:ext cx="1915909" cy="691087"/>
          </a:xfrm>
          <a:prstGeom prst="rect">
            <a:avLst/>
          </a:prstGeom>
          <a:noFill/>
          <a:effectLst/>
        </p:spPr>
        <p:txBody>
          <a:bodyPr wrap="none" rtlCol="0">
            <a:spAutoFit/>
          </a:bodyPr>
          <a:lstStyle/>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4" name="文本框 73"/>
          <p:cNvSpPr txBox="1"/>
          <p:nvPr/>
        </p:nvSpPr>
        <p:spPr>
          <a:xfrm>
            <a:off x="3077491" y="3673078"/>
            <a:ext cx="1915909" cy="691087"/>
          </a:xfrm>
          <a:prstGeom prst="rect">
            <a:avLst/>
          </a:prstGeom>
          <a:noFill/>
          <a:effectLst/>
        </p:spPr>
        <p:txBody>
          <a:bodyPr wrap="none" rtlCol="0">
            <a:spAutoFit/>
          </a:bodyPr>
          <a:lstStyle/>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p:txBody>
      </p:sp>
      <p:sp>
        <p:nvSpPr>
          <p:cNvPr id="75" name="箭头: 右 74"/>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76"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outVertical)">
                                      <p:cBhvr>
                                        <p:cTn id="7" dur="500"/>
                                        <p:tgtEl>
                                          <p:spTgt spid="6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barn(outVertical)">
                                      <p:cBhvr>
                                        <p:cTn id="11" dur="500"/>
                                        <p:tgtEl>
                                          <p:spTgt spid="72"/>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barn(outVertical)">
                                      <p:cBhvr>
                                        <p:cTn id="15" dur="500"/>
                                        <p:tgtEl>
                                          <p:spTgt spid="7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barn(outVertical)">
                                      <p:cBhvr>
                                        <p:cTn id="1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7" name="圆角矩形 26"/>
          <p:cNvSpPr/>
          <p:nvPr/>
        </p:nvSpPr>
        <p:spPr>
          <a:xfrm>
            <a:off x="891944" y="981395"/>
            <a:ext cx="7344874" cy="1060309"/>
          </a:xfrm>
          <a:prstGeom prst="roundRect">
            <a:avLst>
              <a:gd name="adj" fmla="val 0"/>
            </a:avLst>
          </a:prstGeom>
          <a:noFill/>
          <a:ln w="3175">
            <a:solidFill>
              <a:srgbClr val="FFD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960">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39" name="TextBox 38"/>
          <p:cNvSpPr txBox="1"/>
          <p:nvPr/>
        </p:nvSpPr>
        <p:spPr>
          <a:xfrm>
            <a:off x="1160026" y="1129742"/>
            <a:ext cx="6828450" cy="701346"/>
          </a:xfrm>
          <a:prstGeom prst="rect">
            <a:avLst/>
          </a:prstGeom>
          <a:noFill/>
        </p:spPr>
        <p:txBody>
          <a:bodyPr wrap="square" lIns="0" tIns="0" rIns="0" bIns="0" rtlCol="0">
            <a:spAutoFit/>
          </a:bodyPr>
          <a:lstStyle/>
          <a:p>
            <a:pPr algn="just">
              <a:lnSpc>
                <a:spcPct val="20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endParaRPr lang="en-US"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40" name="矩形 93"/>
          <p:cNvSpPr/>
          <p:nvPr/>
        </p:nvSpPr>
        <p:spPr>
          <a:xfrm>
            <a:off x="854279" y="947642"/>
            <a:ext cx="288001" cy="288001"/>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960">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41" name="矩形 93"/>
          <p:cNvSpPr/>
          <p:nvPr/>
        </p:nvSpPr>
        <p:spPr>
          <a:xfrm rot="10800000">
            <a:off x="7988476" y="1787457"/>
            <a:ext cx="288001" cy="288001"/>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960">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44" name="Freeform 5"/>
          <p:cNvSpPr/>
          <p:nvPr/>
        </p:nvSpPr>
        <p:spPr bwMode="auto">
          <a:xfrm>
            <a:off x="1403651"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2"/>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47" name="TextBox 46"/>
          <p:cNvSpPr txBox="1"/>
          <p:nvPr/>
        </p:nvSpPr>
        <p:spPr>
          <a:xfrm>
            <a:off x="1727955"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endPar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18" name="TextBox 23"/>
          <p:cNvSpPr txBox="1"/>
          <p:nvPr/>
        </p:nvSpPr>
        <p:spPr>
          <a:xfrm>
            <a:off x="1520264"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1" name="Freeform 5"/>
          <p:cNvSpPr/>
          <p:nvPr/>
        </p:nvSpPr>
        <p:spPr bwMode="auto">
          <a:xfrm>
            <a:off x="3092377"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2"/>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22" name="TextBox 46"/>
          <p:cNvSpPr txBox="1"/>
          <p:nvPr/>
        </p:nvSpPr>
        <p:spPr>
          <a:xfrm>
            <a:off x="3416680"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endPar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3" name="TextBox 23"/>
          <p:cNvSpPr txBox="1"/>
          <p:nvPr/>
        </p:nvSpPr>
        <p:spPr>
          <a:xfrm>
            <a:off x="3208989"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4" name="Freeform 5"/>
          <p:cNvSpPr/>
          <p:nvPr/>
        </p:nvSpPr>
        <p:spPr bwMode="auto">
          <a:xfrm>
            <a:off x="4790132"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2"/>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25" name="TextBox 46"/>
          <p:cNvSpPr txBox="1"/>
          <p:nvPr/>
        </p:nvSpPr>
        <p:spPr>
          <a:xfrm>
            <a:off x="5114436"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endPar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6" name="TextBox 23"/>
          <p:cNvSpPr txBox="1"/>
          <p:nvPr/>
        </p:nvSpPr>
        <p:spPr>
          <a:xfrm>
            <a:off x="4906745"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8" name="Freeform 5"/>
          <p:cNvSpPr/>
          <p:nvPr/>
        </p:nvSpPr>
        <p:spPr bwMode="auto">
          <a:xfrm>
            <a:off x="6496919"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2"/>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29" name="TextBox 46"/>
          <p:cNvSpPr txBox="1"/>
          <p:nvPr/>
        </p:nvSpPr>
        <p:spPr>
          <a:xfrm>
            <a:off x="6821222"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endPar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30" name="TextBox 23"/>
          <p:cNvSpPr txBox="1"/>
          <p:nvPr/>
        </p:nvSpPr>
        <p:spPr>
          <a:xfrm>
            <a:off x="6613531"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19" name="箭头: 右 18"/>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0"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anim calcmode="lin" valueType="num">
                                      <p:cBhvr>
                                        <p:cTn id="10" dur="500" fill="hold"/>
                                        <p:tgtEl>
                                          <p:spTgt spid="40"/>
                                        </p:tgtEl>
                                        <p:attrNameLst>
                                          <p:attrName>ppt_x</p:attrName>
                                        </p:attrNameLst>
                                      </p:cBhvr>
                                      <p:tavLst>
                                        <p:tav tm="0">
                                          <p:val>
                                            <p:fltVal val="0.5"/>
                                          </p:val>
                                        </p:tav>
                                        <p:tav tm="100000">
                                          <p:val>
                                            <p:strVal val="#ppt_x"/>
                                          </p:val>
                                        </p:tav>
                                      </p:tavLst>
                                    </p:anim>
                                    <p:anim calcmode="lin" valueType="num">
                                      <p:cBhvr>
                                        <p:cTn id="11" dur="500" fill="hold"/>
                                        <p:tgtEl>
                                          <p:spTgt spid="4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animEffect transition="in" filter="fade">
                                      <p:cBhvr>
                                        <p:cTn id="16" dur="500"/>
                                        <p:tgtEl>
                                          <p:spTgt spid="41"/>
                                        </p:tgtEl>
                                      </p:cBhvr>
                                    </p:animEffect>
                                    <p:anim calcmode="lin" valueType="num">
                                      <p:cBhvr>
                                        <p:cTn id="17" dur="500" fill="hold"/>
                                        <p:tgtEl>
                                          <p:spTgt spid="41"/>
                                        </p:tgtEl>
                                        <p:attrNameLst>
                                          <p:attrName>ppt_x</p:attrName>
                                        </p:attrNameLst>
                                      </p:cBhvr>
                                      <p:tavLst>
                                        <p:tav tm="0">
                                          <p:val>
                                            <p:fltVal val="0.5"/>
                                          </p:val>
                                        </p:tav>
                                        <p:tav tm="100000">
                                          <p:val>
                                            <p:strVal val="#ppt_x"/>
                                          </p:val>
                                        </p:tav>
                                      </p:tavLst>
                                    </p:anim>
                                    <p:anim calcmode="lin" valueType="num">
                                      <p:cBhvr>
                                        <p:cTn id="18" dur="500" fill="hold"/>
                                        <p:tgtEl>
                                          <p:spTgt spid="41"/>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par>
                          <p:cTn id="46" fill="hold">
                            <p:stCondLst>
                              <p:cond delay="3000"/>
                            </p:stCondLst>
                            <p:childTnLst>
                              <p:par>
                                <p:cTn id="47" presetID="12" presetClass="entr" presetSubtype="4"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p:tgtEl>
                                          <p:spTgt spid="23"/>
                                        </p:tgtEl>
                                        <p:attrNameLst>
                                          <p:attrName>ppt_y</p:attrName>
                                        </p:attrNameLst>
                                      </p:cBhvr>
                                      <p:tavLst>
                                        <p:tav tm="0">
                                          <p:val>
                                            <p:strVal val="#ppt_y+#ppt_h*1.125000"/>
                                          </p:val>
                                        </p:tav>
                                        <p:tav tm="100000">
                                          <p:val>
                                            <p:strVal val="#ppt_y"/>
                                          </p:val>
                                        </p:tav>
                                      </p:tavLst>
                                    </p:anim>
                                    <p:animEffect transition="in" filter="wipe(up)">
                                      <p:cBhvr>
                                        <p:cTn id="50" dur="500"/>
                                        <p:tgtEl>
                                          <p:spTgt spid="23"/>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par>
                          <p:cTn id="58" fill="hold">
                            <p:stCondLst>
                              <p:cond delay="4000"/>
                            </p:stCondLst>
                            <p:childTnLst>
                              <p:par>
                                <p:cTn id="59" presetID="12" presetClass="entr" presetSubtype="4"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p:tgtEl>
                                          <p:spTgt spid="26"/>
                                        </p:tgtEl>
                                        <p:attrNameLst>
                                          <p:attrName>ppt_y</p:attrName>
                                        </p:attrNameLst>
                                      </p:cBhvr>
                                      <p:tavLst>
                                        <p:tav tm="0">
                                          <p:val>
                                            <p:strVal val="#ppt_y+#ppt_h*1.125000"/>
                                          </p:val>
                                        </p:tav>
                                        <p:tav tm="100000">
                                          <p:val>
                                            <p:strVal val="#ppt_y"/>
                                          </p:val>
                                        </p:tav>
                                      </p:tavLst>
                                    </p:anim>
                                    <p:animEffect transition="in" filter="wipe(up)">
                                      <p:cBhvr>
                                        <p:cTn id="62" dur="500"/>
                                        <p:tgtEl>
                                          <p:spTgt spid="26"/>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par>
                          <p:cTn id="70" fill="hold">
                            <p:stCondLst>
                              <p:cond delay="5000"/>
                            </p:stCondLst>
                            <p:childTnLst>
                              <p:par>
                                <p:cTn id="71" presetID="12" presetClass="entr" presetSubtype="4"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500"/>
                                        <p:tgtEl>
                                          <p:spTgt spid="30"/>
                                        </p:tgtEl>
                                        <p:attrNameLst>
                                          <p:attrName>ppt_y</p:attrName>
                                        </p:attrNameLst>
                                      </p:cBhvr>
                                      <p:tavLst>
                                        <p:tav tm="0">
                                          <p:val>
                                            <p:strVal val="#ppt_y+#ppt_h*1.125000"/>
                                          </p:val>
                                        </p:tav>
                                        <p:tav tm="100000">
                                          <p:val>
                                            <p:strVal val="#ppt_y"/>
                                          </p:val>
                                        </p:tav>
                                      </p:tavLst>
                                    </p:anim>
                                    <p:animEffect transition="in" filter="wipe(up)">
                                      <p:cBhvr>
                                        <p:cTn id="7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9" grpId="0"/>
      <p:bldP spid="40" grpId="0" animBg="1"/>
      <p:bldP spid="41" grpId="0" animBg="1"/>
      <p:bldP spid="44" grpId="0" animBg="1"/>
      <p:bldP spid="47" grpId="0"/>
      <p:bldP spid="18" grpId="0"/>
      <p:bldP spid="21" grpId="0" animBg="1"/>
      <p:bldP spid="22" grpId="0"/>
      <p:bldP spid="23" grpId="0"/>
      <p:bldP spid="24" grpId="0" animBg="1"/>
      <p:bldP spid="25" grpId="0"/>
      <p:bldP spid="26" grpId="0"/>
      <p:bldP spid="28" grpId="0" animBg="1"/>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3"/>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smtClean="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02</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4"/>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endPar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04" name="文本框 103"/>
          <p:cNvSpPr txBox="1"/>
          <p:nvPr/>
        </p:nvSpPr>
        <p:spPr>
          <a:xfrm>
            <a:off x="7108609" y="1385258"/>
            <a:ext cx="1309013" cy="600164"/>
          </a:xfrm>
          <a:prstGeom prst="rect">
            <a:avLst/>
          </a:prstGeom>
          <a:noFill/>
          <a:effectLst/>
        </p:spPr>
        <p:txBody>
          <a:bodyPr wrap="none" rtlCol="0">
            <a:spAutoFit/>
          </a:bodyPr>
          <a:lstStyle/>
          <a:p>
            <a:r>
              <a:rPr lang="en-US" altLang="zh-CN" sz="2400" b="1" dirty="0">
                <a:solidFill>
                  <a:schemeClr val="bg1"/>
                </a:solidFill>
                <a:ea typeface="方正黑体简体" panose="02010601030101010101" pitchFamily="65" charset="-122"/>
                <a:cs typeface="+mn-ea"/>
                <a:sym typeface="+mn-lt"/>
              </a:rPr>
              <a:t>  </a:t>
            </a:r>
            <a:r>
              <a:rPr lang="en-US" altLang="zh-CN" sz="3300" b="1" dirty="0">
                <a:solidFill>
                  <a:srgbClr val="F0E25E"/>
                </a:solidFill>
                <a:ea typeface="方正黑体简体" panose="02010601030101010101" pitchFamily="65" charset="-122"/>
                <a:cs typeface="+mn-ea"/>
                <a:sym typeface="+mn-lt"/>
              </a:rPr>
              <a:t>GOAL</a:t>
            </a:r>
            <a:endParaRPr lang="en-US" altLang="zh-CN" sz="3300" b="1" dirty="0">
              <a:solidFill>
                <a:srgbClr val="F0E25E"/>
              </a:solidFill>
              <a:ea typeface="方正黑体简体" panose="02010601030101010101" pitchFamily="65" charset="-122"/>
              <a:cs typeface="+mn-ea"/>
              <a:sym typeface="+mn-lt"/>
            </a:endParaRPr>
          </a:p>
        </p:txBody>
      </p:sp>
      <p:sp>
        <p:nvSpPr>
          <p:cNvPr id="99" name="任意多边形 98"/>
          <p:cNvSpPr/>
          <p:nvPr/>
        </p:nvSpPr>
        <p:spPr>
          <a:xfrm>
            <a:off x="7309996" y="2115096"/>
            <a:ext cx="453118" cy="2337491"/>
          </a:xfrm>
          <a:custGeom>
            <a:avLst/>
            <a:gdLst>
              <a:gd name="connsiteX0" fmla="*/ 0 w 604157"/>
              <a:gd name="connsiteY0" fmla="*/ 0 h 3116654"/>
              <a:gd name="connsiteX1" fmla="*/ 604157 w 604157"/>
              <a:gd name="connsiteY1" fmla="*/ 0 h 3116654"/>
              <a:gd name="connsiteX2" fmla="*/ 604157 w 604157"/>
              <a:gd name="connsiteY2" fmla="*/ 400051 h 3116654"/>
              <a:gd name="connsiteX3" fmla="*/ 375556 w 604157"/>
              <a:gd name="connsiteY3" fmla="*/ 400051 h 3116654"/>
              <a:gd name="connsiteX4" fmla="*/ 375556 w 604157"/>
              <a:gd name="connsiteY4" fmla="*/ 3116654 h 3116654"/>
              <a:gd name="connsiteX5" fmla="*/ 374331 w 604157"/>
              <a:gd name="connsiteY5" fmla="*/ 3116654 h 3116654"/>
              <a:gd name="connsiteX6" fmla="*/ 374331 w 604157"/>
              <a:gd name="connsiteY6" fmla="*/ 1172235 h 3116654"/>
              <a:gd name="connsiteX7" fmla="*/ 0 w 604157"/>
              <a:gd name="connsiteY7" fmla="*/ 1172235 h 3116654"/>
              <a:gd name="connsiteX8" fmla="*/ 0 w 604157"/>
              <a:gd name="connsiteY8" fmla="*/ 1172234 h 3116654"/>
              <a:gd name="connsiteX9" fmla="*/ 374331 w 604157"/>
              <a:gd name="connsiteY9" fmla="*/ 1172234 h 3116654"/>
              <a:gd name="connsiteX10" fmla="*/ 374331 w 604157"/>
              <a:gd name="connsiteY10" fmla="*/ 1162891 h 3116654"/>
              <a:gd name="connsiteX11" fmla="*/ 6188 w 604157"/>
              <a:gd name="connsiteY11" fmla="*/ 772185 h 3116654"/>
              <a:gd name="connsiteX12" fmla="*/ 0 w 604157"/>
              <a:gd name="connsiteY12" fmla="*/ 772185 h 311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3116654">
                <a:moveTo>
                  <a:pt x="0" y="0"/>
                </a:moveTo>
                <a:lnTo>
                  <a:pt x="604157" y="0"/>
                </a:lnTo>
                <a:lnTo>
                  <a:pt x="604157" y="400051"/>
                </a:lnTo>
                <a:lnTo>
                  <a:pt x="375556" y="400051"/>
                </a:lnTo>
                <a:lnTo>
                  <a:pt x="375556" y="3116654"/>
                </a:lnTo>
                <a:lnTo>
                  <a:pt x="374331" y="3116654"/>
                </a:lnTo>
                <a:lnTo>
                  <a:pt x="374331" y="1172235"/>
                </a:lnTo>
                <a:lnTo>
                  <a:pt x="0" y="1172235"/>
                </a:lnTo>
                <a:lnTo>
                  <a:pt x="0" y="1172234"/>
                </a:lnTo>
                <a:lnTo>
                  <a:pt x="374331" y="1172234"/>
                </a:lnTo>
                <a:lnTo>
                  <a:pt x="374331" y="1162891"/>
                </a:lnTo>
                <a:lnTo>
                  <a:pt x="6188" y="772185"/>
                </a:lnTo>
                <a:lnTo>
                  <a:pt x="0" y="772185"/>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0" name="任意多边形 99"/>
          <p:cNvSpPr/>
          <p:nvPr/>
        </p:nvSpPr>
        <p:spPr>
          <a:xfrm>
            <a:off x="7309996" y="2115097"/>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5" name="矩形 104"/>
          <p:cNvSpPr/>
          <p:nvPr/>
        </p:nvSpPr>
        <p:spPr>
          <a:xfrm>
            <a:off x="7591663" y="2415134"/>
            <a:ext cx="763922" cy="2037453"/>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3" name="任意多边形 102"/>
          <p:cNvSpPr/>
          <p:nvPr/>
        </p:nvSpPr>
        <p:spPr>
          <a:xfrm>
            <a:off x="5019477" y="3552991"/>
            <a:ext cx="453118" cy="892848"/>
          </a:xfrm>
          <a:custGeom>
            <a:avLst/>
            <a:gdLst>
              <a:gd name="connsiteX0" fmla="*/ 0 w 604157"/>
              <a:gd name="connsiteY0" fmla="*/ 0 h 1190463"/>
              <a:gd name="connsiteX1" fmla="*/ 604157 w 604157"/>
              <a:gd name="connsiteY1" fmla="*/ 0 h 1190463"/>
              <a:gd name="connsiteX2" fmla="*/ 604157 w 604157"/>
              <a:gd name="connsiteY2" fmla="*/ 400052 h 1190463"/>
              <a:gd name="connsiteX3" fmla="*/ 375556 w 604157"/>
              <a:gd name="connsiteY3" fmla="*/ 400052 h 1190463"/>
              <a:gd name="connsiteX4" fmla="*/ 375556 w 604157"/>
              <a:gd name="connsiteY4" fmla="*/ 1190463 h 1190463"/>
              <a:gd name="connsiteX5" fmla="*/ 7413 w 604157"/>
              <a:gd name="connsiteY5" fmla="*/ 799757 h 1190463"/>
              <a:gd name="connsiteX6" fmla="*/ 0 w 604157"/>
              <a:gd name="connsiteY6" fmla="*/ 799757 h 1190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157" h="1190463">
                <a:moveTo>
                  <a:pt x="0" y="0"/>
                </a:moveTo>
                <a:lnTo>
                  <a:pt x="604157" y="0"/>
                </a:lnTo>
                <a:lnTo>
                  <a:pt x="604157" y="400052"/>
                </a:lnTo>
                <a:lnTo>
                  <a:pt x="375556" y="400052"/>
                </a:lnTo>
                <a:lnTo>
                  <a:pt x="375556" y="1190463"/>
                </a:lnTo>
                <a:lnTo>
                  <a:pt x="7413" y="799757"/>
                </a:lnTo>
                <a:lnTo>
                  <a:pt x="0" y="799757"/>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6" name="矩形 105"/>
          <p:cNvSpPr/>
          <p:nvPr/>
        </p:nvSpPr>
        <p:spPr>
          <a:xfrm>
            <a:off x="5301144" y="3853030"/>
            <a:ext cx="763922" cy="599558"/>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7" name="任意多边形 106"/>
          <p:cNvSpPr/>
          <p:nvPr/>
        </p:nvSpPr>
        <p:spPr>
          <a:xfrm>
            <a:off x="5030538" y="3552992"/>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2" name="任意多边形 101"/>
          <p:cNvSpPr/>
          <p:nvPr/>
        </p:nvSpPr>
        <p:spPr>
          <a:xfrm>
            <a:off x="5780314" y="3063654"/>
            <a:ext cx="453118" cy="789376"/>
          </a:xfrm>
          <a:custGeom>
            <a:avLst/>
            <a:gdLst>
              <a:gd name="connsiteX0" fmla="*/ 0 w 604157"/>
              <a:gd name="connsiteY0" fmla="*/ 1052500 h 1052502"/>
              <a:gd name="connsiteX1" fmla="*/ 375556 w 604157"/>
              <a:gd name="connsiteY1" fmla="*/ 1052500 h 1052502"/>
              <a:gd name="connsiteX2" fmla="*/ 375556 w 604157"/>
              <a:gd name="connsiteY2" fmla="*/ 1052502 h 1052502"/>
              <a:gd name="connsiteX3" fmla="*/ 0 w 604157"/>
              <a:gd name="connsiteY3" fmla="*/ 1052502 h 1052502"/>
              <a:gd name="connsiteX4" fmla="*/ 0 w 604157"/>
              <a:gd name="connsiteY4" fmla="*/ 0 h 1052502"/>
              <a:gd name="connsiteX5" fmla="*/ 604157 w 604157"/>
              <a:gd name="connsiteY5" fmla="*/ 0 h 1052502"/>
              <a:gd name="connsiteX6" fmla="*/ 604157 w 604157"/>
              <a:gd name="connsiteY6" fmla="*/ 383722 h 1052502"/>
              <a:gd name="connsiteX7" fmla="*/ 375556 w 604157"/>
              <a:gd name="connsiteY7" fmla="*/ 383722 h 1052502"/>
              <a:gd name="connsiteX8" fmla="*/ 375556 w 604157"/>
              <a:gd name="connsiteY8" fmla="*/ 1025314 h 1052502"/>
              <a:gd name="connsiteX9" fmla="*/ 24226 w 604157"/>
              <a:gd name="connsiteY9" fmla="*/ 652451 h 1052502"/>
              <a:gd name="connsiteX10" fmla="*/ 0 w 604157"/>
              <a:gd name="connsiteY10" fmla="*/ 652451 h 105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157" h="1052502">
                <a:moveTo>
                  <a:pt x="0" y="1052500"/>
                </a:moveTo>
                <a:lnTo>
                  <a:pt x="375556" y="1052500"/>
                </a:lnTo>
                <a:lnTo>
                  <a:pt x="375556" y="1052502"/>
                </a:lnTo>
                <a:lnTo>
                  <a:pt x="0" y="1052502"/>
                </a:lnTo>
                <a:close/>
                <a:moveTo>
                  <a:pt x="0" y="0"/>
                </a:moveTo>
                <a:lnTo>
                  <a:pt x="604157" y="0"/>
                </a:lnTo>
                <a:lnTo>
                  <a:pt x="604157" y="383722"/>
                </a:lnTo>
                <a:lnTo>
                  <a:pt x="375556" y="383722"/>
                </a:lnTo>
                <a:lnTo>
                  <a:pt x="375556" y="1025314"/>
                </a:lnTo>
                <a:lnTo>
                  <a:pt x="24226" y="652451"/>
                </a:lnTo>
                <a:lnTo>
                  <a:pt x="0" y="652451"/>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8" name="矩形 107"/>
          <p:cNvSpPr/>
          <p:nvPr/>
        </p:nvSpPr>
        <p:spPr>
          <a:xfrm>
            <a:off x="6061981" y="3351445"/>
            <a:ext cx="763922" cy="1101142"/>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9" name="任意多边形 108"/>
          <p:cNvSpPr/>
          <p:nvPr/>
        </p:nvSpPr>
        <p:spPr>
          <a:xfrm>
            <a:off x="5780314" y="3051408"/>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10" name="矩形 109"/>
          <p:cNvSpPr/>
          <p:nvPr/>
        </p:nvSpPr>
        <p:spPr>
          <a:xfrm>
            <a:off x="6826822" y="2994272"/>
            <a:ext cx="763922" cy="1458315"/>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1" name="任意多边形 100"/>
          <p:cNvSpPr/>
          <p:nvPr/>
        </p:nvSpPr>
        <p:spPr>
          <a:xfrm>
            <a:off x="6545155" y="2694234"/>
            <a:ext cx="453118" cy="1758353"/>
          </a:xfrm>
          <a:custGeom>
            <a:avLst/>
            <a:gdLst>
              <a:gd name="connsiteX0" fmla="*/ 0 w 604157"/>
              <a:gd name="connsiteY0" fmla="*/ 0 h 2344470"/>
              <a:gd name="connsiteX1" fmla="*/ 604157 w 604157"/>
              <a:gd name="connsiteY1" fmla="*/ 0 h 2344470"/>
              <a:gd name="connsiteX2" fmla="*/ 604157 w 604157"/>
              <a:gd name="connsiteY2" fmla="*/ 400051 h 2344470"/>
              <a:gd name="connsiteX3" fmla="*/ 375556 w 604157"/>
              <a:gd name="connsiteY3" fmla="*/ 400051 h 2344470"/>
              <a:gd name="connsiteX4" fmla="*/ 375556 w 604157"/>
              <a:gd name="connsiteY4" fmla="*/ 2344470 h 2344470"/>
              <a:gd name="connsiteX5" fmla="*/ 374331 w 604157"/>
              <a:gd name="connsiteY5" fmla="*/ 2344470 h 2344470"/>
              <a:gd name="connsiteX6" fmla="*/ 374331 w 604157"/>
              <a:gd name="connsiteY6" fmla="*/ 876281 h 2344470"/>
              <a:gd name="connsiteX7" fmla="*/ 0 w 604157"/>
              <a:gd name="connsiteY7" fmla="*/ 876281 h 2344470"/>
              <a:gd name="connsiteX8" fmla="*/ 0 w 604157"/>
              <a:gd name="connsiteY8" fmla="*/ 876280 h 2344470"/>
              <a:gd name="connsiteX9" fmla="*/ 374331 w 604157"/>
              <a:gd name="connsiteY9" fmla="*/ 876280 h 2344470"/>
              <a:gd name="connsiteX10" fmla="*/ 374331 w 604157"/>
              <a:gd name="connsiteY10" fmla="*/ 866937 h 2344470"/>
              <a:gd name="connsiteX11" fmla="*/ 6188 w 604157"/>
              <a:gd name="connsiteY11" fmla="*/ 476231 h 2344470"/>
              <a:gd name="connsiteX12" fmla="*/ 0 w 604157"/>
              <a:gd name="connsiteY12" fmla="*/ 476231 h 23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2344470">
                <a:moveTo>
                  <a:pt x="0" y="0"/>
                </a:moveTo>
                <a:lnTo>
                  <a:pt x="604157" y="0"/>
                </a:lnTo>
                <a:lnTo>
                  <a:pt x="604157" y="400051"/>
                </a:lnTo>
                <a:lnTo>
                  <a:pt x="375556" y="400051"/>
                </a:lnTo>
                <a:lnTo>
                  <a:pt x="375556" y="2344470"/>
                </a:lnTo>
                <a:lnTo>
                  <a:pt x="374331" y="2344470"/>
                </a:lnTo>
                <a:lnTo>
                  <a:pt x="374331" y="876281"/>
                </a:lnTo>
                <a:lnTo>
                  <a:pt x="0" y="876281"/>
                </a:lnTo>
                <a:lnTo>
                  <a:pt x="0" y="876280"/>
                </a:lnTo>
                <a:lnTo>
                  <a:pt x="374331" y="876280"/>
                </a:lnTo>
                <a:lnTo>
                  <a:pt x="374331" y="866937"/>
                </a:lnTo>
                <a:lnTo>
                  <a:pt x="6188" y="476231"/>
                </a:lnTo>
                <a:lnTo>
                  <a:pt x="0" y="476231"/>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11" name="任意多边形 110"/>
          <p:cNvSpPr/>
          <p:nvPr/>
        </p:nvSpPr>
        <p:spPr>
          <a:xfrm>
            <a:off x="6545155" y="2694235"/>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12" name="Freeform 23"/>
          <p:cNvSpPr>
            <a:spLocks noEditPoints="1"/>
          </p:cNvSpPr>
          <p:nvPr/>
        </p:nvSpPr>
        <p:spPr bwMode="auto">
          <a:xfrm>
            <a:off x="5268228" y="2353431"/>
            <a:ext cx="447139" cy="1382245"/>
          </a:xfrm>
          <a:custGeom>
            <a:avLst/>
            <a:gdLst>
              <a:gd name="T0" fmla="*/ 107 w 121"/>
              <a:gd name="T1" fmla="*/ 193 h 374"/>
              <a:gd name="T2" fmla="*/ 100 w 121"/>
              <a:gd name="T3" fmla="*/ 165 h 374"/>
              <a:gd name="T4" fmla="*/ 90 w 121"/>
              <a:gd name="T5" fmla="*/ 120 h 374"/>
              <a:gd name="T6" fmla="*/ 86 w 121"/>
              <a:gd name="T7" fmla="*/ 88 h 374"/>
              <a:gd name="T8" fmla="*/ 78 w 121"/>
              <a:gd name="T9" fmla="*/ 70 h 374"/>
              <a:gd name="T10" fmla="*/ 60 w 121"/>
              <a:gd name="T11" fmla="*/ 55 h 374"/>
              <a:gd name="T12" fmla="*/ 65 w 121"/>
              <a:gd name="T13" fmla="*/ 43 h 374"/>
              <a:gd name="T14" fmla="*/ 64 w 121"/>
              <a:gd name="T15" fmla="*/ 22 h 374"/>
              <a:gd name="T16" fmla="*/ 42 w 121"/>
              <a:gd name="T17" fmla="*/ 5 h 374"/>
              <a:gd name="T18" fmla="*/ 26 w 121"/>
              <a:gd name="T19" fmla="*/ 24 h 374"/>
              <a:gd name="T20" fmla="*/ 29 w 121"/>
              <a:gd name="T21" fmla="*/ 38 h 374"/>
              <a:gd name="T22" fmla="*/ 33 w 121"/>
              <a:gd name="T23" fmla="*/ 50 h 374"/>
              <a:gd name="T24" fmla="*/ 11 w 121"/>
              <a:gd name="T25" fmla="*/ 69 h 374"/>
              <a:gd name="T26" fmla="*/ 5 w 121"/>
              <a:gd name="T27" fmla="*/ 95 h 374"/>
              <a:gd name="T28" fmla="*/ 18 w 121"/>
              <a:gd name="T29" fmla="*/ 130 h 374"/>
              <a:gd name="T30" fmla="*/ 15 w 121"/>
              <a:gd name="T31" fmla="*/ 160 h 374"/>
              <a:gd name="T32" fmla="*/ 17 w 121"/>
              <a:gd name="T33" fmla="*/ 209 h 374"/>
              <a:gd name="T34" fmla="*/ 11 w 121"/>
              <a:gd name="T35" fmla="*/ 283 h 374"/>
              <a:gd name="T36" fmla="*/ 10 w 121"/>
              <a:gd name="T37" fmla="*/ 321 h 374"/>
              <a:gd name="T38" fmla="*/ 6 w 121"/>
              <a:gd name="T39" fmla="*/ 353 h 374"/>
              <a:gd name="T40" fmla="*/ 10 w 121"/>
              <a:gd name="T41" fmla="*/ 364 h 374"/>
              <a:gd name="T42" fmla="*/ 20 w 121"/>
              <a:gd name="T43" fmla="*/ 372 h 374"/>
              <a:gd name="T44" fmla="*/ 37 w 121"/>
              <a:gd name="T45" fmla="*/ 366 h 374"/>
              <a:gd name="T46" fmla="*/ 36 w 121"/>
              <a:gd name="T47" fmla="*/ 343 h 374"/>
              <a:gd name="T48" fmla="*/ 42 w 121"/>
              <a:gd name="T49" fmla="*/ 287 h 374"/>
              <a:gd name="T50" fmla="*/ 52 w 121"/>
              <a:gd name="T51" fmla="*/ 247 h 374"/>
              <a:gd name="T52" fmla="*/ 52 w 121"/>
              <a:gd name="T53" fmla="*/ 305 h 374"/>
              <a:gd name="T54" fmla="*/ 55 w 121"/>
              <a:gd name="T55" fmla="*/ 329 h 374"/>
              <a:gd name="T56" fmla="*/ 53 w 121"/>
              <a:gd name="T57" fmla="*/ 353 h 374"/>
              <a:gd name="T58" fmla="*/ 70 w 121"/>
              <a:gd name="T59" fmla="*/ 353 h 374"/>
              <a:gd name="T60" fmla="*/ 90 w 121"/>
              <a:gd name="T61" fmla="*/ 359 h 374"/>
              <a:gd name="T62" fmla="*/ 101 w 121"/>
              <a:gd name="T63" fmla="*/ 351 h 374"/>
              <a:gd name="T64" fmla="*/ 84 w 121"/>
              <a:gd name="T65" fmla="*/ 341 h 374"/>
              <a:gd name="T66" fmla="*/ 83 w 121"/>
              <a:gd name="T67" fmla="*/ 306 h 374"/>
              <a:gd name="T68" fmla="*/ 87 w 121"/>
              <a:gd name="T69" fmla="*/ 256 h 374"/>
              <a:gd name="T70" fmla="*/ 121 w 121"/>
              <a:gd name="T71" fmla="*/ 216 h 374"/>
              <a:gd name="T72" fmla="*/ 87 w 121"/>
              <a:gd name="T73" fmla="*/ 188 h 374"/>
              <a:gd name="T74" fmla="*/ 58 w 121"/>
              <a:gd name="T75" fmla="*/ 61 h 374"/>
              <a:gd name="T76" fmla="*/ 58 w 121"/>
              <a:gd name="T77" fmla="*/ 61 h 374"/>
              <a:gd name="T78" fmla="*/ 72 w 121"/>
              <a:gd name="T79" fmla="*/ 83 h 374"/>
              <a:gd name="T80" fmla="*/ 52 w 121"/>
              <a:gd name="T81" fmla="*/ 80 h 374"/>
              <a:gd name="T82" fmla="*/ 35 w 121"/>
              <a:gd name="T83" fmla="*/ 52 h 374"/>
              <a:gd name="T84" fmla="*/ 34 w 121"/>
              <a:gd name="T85" fmla="*/ 59 h 374"/>
              <a:gd name="T86" fmla="*/ 49 w 121"/>
              <a:gd name="T87" fmla="*/ 82 h 374"/>
              <a:gd name="T88" fmla="*/ 27 w 121"/>
              <a:gd name="T89" fmla="*/ 82 h 374"/>
              <a:gd name="T90" fmla="*/ 74 w 121"/>
              <a:gd name="T91" fmla="*/ 101 h 374"/>
              <a:gd name="T92" fmla="*/ 74 w 121"/>
              <a:gd name="T93" fmla="*/ 106 h 374"/>
              <a:gd name="T94" fmla="*/ 26 w 121"/>
              <a:gd name="T95" fmla="*/ 131 h 374"/>
              <a:gd name="T96" fmla="*/ 54 w 121"/>
              <a:gd name="T97" fmla="*/ 156 h 374"/>
              <a:gd name="T98" fmla="*/ 53 w 121"/>
              <a:gd name="T99" fmla="*/ 163 h 374"/>
              <a:gd name="T100" fmla="*/ 66 w 121"/>
              <a:gd name="T101" fmla="*/ 205 h 374"/>
              <a:gd name="T102" fmla="*/ 74 w 121"/>
              <a:gd name="T103" fmla="*/ 192 h 374"/>
              <a:gd name="T104" fmla="*/ 75 w 121"/>
              <a:gd name="T105" fmla="*/ 131 h 374"/>
              <a:gd name="T106" fmla="*/ 73 w 121"/>
              <a:gd name="T107" fmla="*/ 133 h 374"/>
              <a:gd name="T108" fmla="*/ 78 w 121"/>
              <a:gd name="T109" fmla="*/ 159 h 374"/>
              <a:gd name="T110" fmla="*/ 78 w 121"/>
              <a:gd name="T111" fmla="*/ 208 h 374"/>
              <a:gd name="T112" fmla="*/ 89 w 121"/>
              <a:gd name="T113" fmla="*/ 205 h 374"/>
              <a:gd name="T114" fmla="*/ 90 w 121"/>
              <a:gd name="T115" fmla="*/ 20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 h="374">
                <a:moveTo>
                  <a:pt x="107" y="207"/>
                </a:moveTo>
                <a:cubicBezTo>
                  <a:pt x="107" y="202"/>
                  <a:pt x="107" y="202"/>
                  <a:pt x="107" y="202"/>
                </a:cubicBezTo>
                <a:cubicBezTo>
                  <a:pt x="107" y="193"/>
                  <a:pt x="107" y="193"/>
                  <a:pt x="107" y="193"/>
                </a:cubicBezTo>
                <a:cubicBezTo>
                  <a:pt x="107" y="190"/>
                  <a:pt x="107" y="190"/>
                  <a:pt x="107" y="190"/>
                </a:cubicBezTo>
                <a:cubicBezTo>
                  <a:pt x="105" y="184"/>
                  <a:pt x="105" y="184"/>
                  <a:pt x="105" y="184"/>
                </a:cubicBezTo>
                <a:cubicBezTo>
                  <a:pt x="100" y="165"/>
                  <a:pt x="100" y="165"/>
                  <a:pt x="100" y="165"/>
                </a:cubicBezTo>
                <a:cubicBezTo>
                  <a:pt x="95" y="144"/>
                  <a:pt x="95" y="144"/>
                  <a:pt x="95" y="144"/>
                </a:cubicBezTo>
                <a:cubicBezTo>
                  <a:pt x="94" y="132"/>
                  <a:pt x="94" y="132"/>
                  <a:pt x="94" y="132"/>
                </a:cubicBezTo>
                <a:cubicBezTo>
                  <a:pt x="90" y="120"/>
                  <a:pt x="90" y="120"/>
                  <a:pt x="90" y="120"/>
                </a:cubicBezTo>
                <a:cubicBezTo>
                  <a:pt x="89" y="106"/>
                  <a:pt x="89" y="106"/>
                  <a:pt x="89" y="106"/>
                </a:cubicBezTo>
                <a:cubicBezTo>
                  <a:pt x="87" y="98"/>
                  <a:pt x="87" y="98"/>
                  <a:pt x="87" y="98"/>
                </a:cubicBezTo>
                <a:cubicBezTo>
                  <a:pt x="86" y="88"/>
                  <a:pt x="86" y="88"/>
                  <a:pt x="86" y="88"/>
                </a:cubicBezTo>
                <a:cubicBezTo>
                  <a:pt x="84" y="77"/>
                  <a:pt x="84" y="77"/>
                  <a:pt x="84" y="77"/>
                </a:cubicBezTo>
                <a:cubicBezTo>
                  <a:pt x="83" y="73"/>
                  <a:pt x="83" y="73"/>
                  <a:pt x="83" y="73"/>
                </a:cubicBezTo>
                <a:cubicBezTo>
                  <a:pt x="78" y="70"/>
                  <a:pt x="78" y="70"/>
                  <a:pt x="78" y="70"/>
                </a:cubicBezTo>
                <a:cubicBezTo>
                  <a:pt x="67" y="65"/>
                  <a:pt x="67" y="65"/>
                  <a:pt x="67" y="65"/>
                </a:cubicBezTo>
                <a:cubicBezTo>
                  <a:pt x="60" y="60"/>
                  <a:pt x="60" y="60"/>
                  <a:pt x="60" y="60"/>
                </a:cubicBezTo>
                <a:cubicBezTo>
                  <a:pt x="60" y="55"/>
                  <a:pt x="60" y="55"/>
                  <a:pt x="60" y="55"/>
                </a:cubicBezTo>
                <a:cubicBezTo>
                  <a:pt x="62" y="53"/>
                  <a:pt x="62" y="53"/>
                  <a:pt x="62" y="53"/>
                </a:cubicBezTo>
                <a:cubicBezTo>
                  <a:pt x="63" y="47"/>
                  <a:pt x="63" y="47"/>
                  <a:pt x="63" y="47"/>
                </a:cubicBezTo>
                <a:cubicBezTo>
                  <a:pt x="65" y="43"/>
                  <a:pt x="65" y="43"/>
                  <a:pt x="65" y="43"/>
                </a:cubicBezTo>
                <a:cubicBezTo>
                  <a:pt x="65" y="31"/>
                  <a:pt x="65" y="31"/>
                  <a:pt x="65" y="31"/>
                </a:cubicBezTo>
                <a:cubicBezTo>
                  <a:pt x="65" y="28"/>
                  <a:pt x="65" y="28"/>
                  <a:pt x="65" y="28"/>
                </a:cubicBezTo>
                <a:cubicBezTo>
                  <a:pt x="64" y="22"/>
                  <a:pt x="64" y="22"/>
                  <a:pt x="64" y="22"/>
                </a:cubicBezTo>
                <a:cubicBezTo>
                  <a:pt x="64" y="22"/>
                  <a:pt x="62" y="17"/>
                  <a:pt x="62" y="14"/>
                </a:cubicBezTo>
                <a:cubicBezTo>
                  <a:pt x="62" y="10"/>
                  <a:pt x="56" y="5"/>
                  <a:pt x="56" y="5"/>
                </a:cubicBezTo>
                <a:cubicBezTo>
                  <a:pt x="49" y="0"/>
                  <a:pt x="42" y="5"/>
                  <a:pt x="42" y="5"/>
                </a:cubicBezTo>
                <a:cubicBezTo>
                  <a:pt x="42" y="5"/>
                  <a:pt x="36" y="7"/>
                  <a:pt x="32" y="10"/>
                </a:cubicBezTo>
                <a:cubicBezTo>
                  <a:pt x="28" y="12"/>
                  <a:pt x="26" y="17"/>
                  <a:pt x="26" y="17"/>
                </a:cubicBezTo>
                <a:cubicBezTo>
                  <a:pt x="26" y="24"/>
                  <a:pt x="26" y="24"/>
                  <a:pt x="26" y="24"/>
                </a:cubicBezTo>
                <a:cubicBezTo>
                  <a:pt x="28" y="32"/>
                  <a:pt x="28" y="32"/>
                  <a:pt x="28" y="32"/>
                </a:cubicBezTo>
                <a:cubicBezTo>
                  <a:pt x="27" y="34"/>
                  <a:pt x="27" y="34"/>
                  <a:pt x="27" y="34"/>
                </a:cubicBezTo>
                <a:cubicBezTo>
                  <a:pt x="29" y="38"/>
                  <a:pt x="29" y="38"/>
                  <a:pt x="29" y="38"/>
                </a:cubicBezTo>
                <a:cubicBezTo>
                  <a:pt x="32" y="43"/>
                  <a:pt x="32" y="43"/>
                  <a:pt x="32" y="43"/>
                </a:cubicBezTo>
                <a:cubicBezTo>
                  <a:pt x="34" y="46"/>
                  <a:pt x="34" y="46"/>
                  <a:pt x="34" y="46"/>
                </a:cubicBezTo>
                <a:cubicBezTo>
                  <a:pt x="33" y="50"/>
                  <a:pt x="33" y="50"/>
                  <a:pt x="33" y="50"/>
                </a:cubicBezTo>
                <a:cubicBezTo>
                  <a:pt x="29" y="53"/>
                  <a:pt x="29" y="53"/>
                  <a:pt x="29" y="53"/>
                </a:cubicBezTo>
                <a:cubicBezTo>
                  <a:pt x="23" y="62"/>
                  <a:pt x="23" y="62"/>
                  <a:pt x="23" y="62"/>
                </a:cubicBezTo>
                <a:cubicBezTo>
                  <a:pt x="11" y="69"/>
                  <a:pt x="11" y="69"/>
                  <a:pt x="11" y="69"/>
                </a:cubicBezTo>
                <a:cubicBezTo>
                  <a:pt x="11" y="69"/>
                  <a:pt x="3" y="75"/>
                  <a:pt x="1" y="75"/>
                </a:cubicBezTo>
                <a:cubicBezTo>
                  <a:pt x="0" y="76"/>
                  <a:pt x="1" y="86"/>
                  <a:pt x="1" y="86"/>
                </a:cubicBezTo>
                <a:cubicBezTo>
                  <a:pt x="5" y="95"/>
                  <a:pt x="5" y="95"/>
                  <a:pt x="5" y="95"/>
                </a:cubicBezTo>
                <a:cubicBezTo>
                  <a:pt x="8" y="106"/>
                  <a:pt x="8" y="106"/>
                  <a:pt x="8" y="106"/>
                </a:cubicBezTo>
                <a:cubicBezTo>
                  <a:pt x="15" y="122"/>
                  <a:pt x="15" y="122"/>
                  <a:pt x="15" y="122"/>
                </a:cubicBezTo>
                <a:cubicBezTo>
                  <a:pt x="18" y="130"/>
                  <a:pt x="18" y="130"/>
                  <a:pt x="18" y="130"/>
                </a:cubicBezTo>
                <a:cubicBezTo>
                  <a:pt x="18" y="130"/>
                  <a:pt x="17" y="136"/>
                  <a:pt x="17" y="139"/>
                </a:cubicBezTo>
                <a:cubicBezTo>
                  <a:pt x="16" y="142"/>
                  <a:pt x="15" y="151"/>
                  <a:pt x="15" y="151"/>
                </a:cubicBezTo>
                <a:cubicBezTo>
                  <a:pt x="15" y="160"/>
                  <a:pt x="15" y="160"/>
                  <a:pt x="15" y="160"/>
                </a:cubicBezTo>
                <a:cubicBezTo>
                  <a:pt x="16" y="179"/>
                  <a:pt x="16" y="179"/>
                  <a:pt x="16" y="179"/>
                </a:cubicBezTo>
                <a:cubicBezTo>
                  <a:pt x="14" y="208"/>
                  <a:pt x="14" y="208"/>
                  <a:pt x="14" y="208"/>
                </a:cubicBezTo>
                <a:cubicBezTo>
                  <a:pt x="17" y="209"/>
                  <a:pt x="17" y="209"/>
                  <a:pt x="17" y="209"/>
                </a:cubicBezTo>
                <a:cubicBezTo>
                  <a:pt x="16" y="254"/>
                  <a:pt x="16" y="254"/>
                  <a:pt x="16" y="254"/>
                </a:cubicBezTo>
                <a:cubicBezTo>
                  <a:pt x="13" y="273"/>
                  <a:pt x="13" y="273"/>
                  <a:pt x="13" y="273"/>
                </a:cubicBezTo>
                <a:cubicBezTo>
                  <a:pt x="11" y="283"/>
                  <a:pt x="11" y="283"/>
                  <a:pt x="11" y="283"/>
                </a:cubicBezTo>
                <a:cubicBezTo>
                  <a:pt x="11" y="283"/>
                  <a:pt x="8" y="295"/>
                  <a:pt x="7" y="298"/>
                </a:cubicBezTo>
                <a:cubicBezTo>
                  <a:pt x="7" y="302"/>
                  <a:pt x="6" y="316"/>
                  <a:pt x="6" y="316"/>
                </a:cubicBezTo>
                <a:cubicBezTo>
                  <a:pt x="10" y="321"/>
                  <a:pt x="10" y="321"/>
                  <a:pt x="10" y="321"/>
                </a:cubicBezTo>
                <a:cubicBezTo>
                  <a:pt x="10" y="321"/>
                  <a:pt x="9" y="326"/>
                  <a:pt x="12" y="329"/>
                </a:cubicBezTo>
                <a:cubicBezTo>
                  <a:pt x="15" y="332"/>
                  <a:pt x="12" y="339"/>
                  <a:pt x="12" y="339"/>
                </a:cubicBezTo>
                <a:cubicBezTo>
                  <a:pt x="6" y="353"/>
                  <a:pt x="6" y="353"/>
                  <a:pt x="6" y="353"/>
                </a:cubicBezTo>
                <a:cubicBezTo>
                  <a:pt x="8" y="356"/>
                  <a:pt x="8" y="356"/>
                  <a:pt x="8" y="356"/>
                </a:cubicBezTo>
                <a:cubicBezTo>
                  <a:pt x="10" y="359"/>
                  <a:pt x="10" y="359"/>
                  <a:pt x="10" y="359"/>
                </a:cubicBezTo>
                <a:cubicBezTo>
                  <a:pt x="10" y="364"/>
                  <a:pt x="10" y="364"/>
                  <a:pt x="10" y="364"/>
                </a:cubicBezTo>
                <a:cubicBezTo>
                  <a:pt x="12" y="365"/>
                  <a:pt x="12" y="365"/>
                  <a:pt x="12" y="365"/>
                </a:cubicBezTo>
                <a:cubicBezTo>
                  <a:pt x="14" y="369"/>
                  <a:pt x="14" y="369"/>
                  <a:pt x="14" y="369"/>
                </a:cubicBezTo>
                <a:cubicBezTo>
                  <a:pt x="20" y="372"/>
                  <a:pt x="20" y="372"/>
                  <a:pt x="20" y="372"/>
                </a:cubicBezTo>
                <a:cubicBezTo>
                  <a:pt x="37" y="374"/>
                  <a:pt x="37" y="374"/>
                  <a:pt x="37" y="374"/>
                </a:cubicBezTo>
                <a:cubicBezTo>
                  <a:pt x="38" y="371"/>
                  <a:pt x="38" y="371"/>
                  <a:pt x="38" y="371"/>
                </a:cubicBezTo>
                <a:cubicBezTo>
                  <a:pt x="37" y="366"/>
                  <a:pt x="37" y="366"/>
                  <a:pt x="37" y="366"/>
                </a:cubicBezTo>
                <a:cubicBezTo>
                  <a:pt x="32" y="358"/>
                  <a:pt x="32" y="358"/>
                  <a:pt x="32" y="358"/>
                </a:cubicBezTo>
                <a:cubicBezTo>
                  <a:pt x="33" y="355"/>
                  <a:pt x="33" y="355"/>
                  <a:pt x="33" y="355"/>
                </a:cubicBezTo>
                <a:cubicBezTo>
                  <a:pt x="36" y="343"/>
                  <a:pt x="36" y="343"/>
                  <a:pt x="36" y="343"/>
                </a:cubicBezTo>
                <a:cubicBezTo>
                  <a:pt x="38" y="332"/>
                  <a:pt x="38" y="332"/>
                  <a:pt x="38" y="332"/>
                </a:cubicBezTo>
                <a:cubicBezTo>
                  <a:pt x="43" y="314"/>
                  <a:pt x="43" y="314"/>
                  <a:pt x="43" y="314"/>
                </a:cubicBezTo>
                <a:cubicBezTo>
                  <a:pt x="42" y="287"/>
                  <a:pt x="42" y="287"/>
                  <a:pt x="42" y="287"/>
                </a:cubicBezTo>
                <a:cubicBezTo>
                  <a:pt x="45" y="270"/>
                  <a:pt x="45" y="270"/>
                  <a:pt x="45" y="270"/>
                </a:cubicBezTo>
                <a:cubicBezTo>
                  <a:pt x="47" y="260"/>
                  <a:pt x="47" y="260"/>
                  <a:pt x="47" y="260"/>
                </a:cubicBezTo>
                <a:cubicBezTo>
                  <a:pt x="52" y="247"/>
                  <a:pt x="52" y="247"/>
                  <a:pt x="52" y="247"/>
                </a:cubicBezTo>
                <a:cubicBezTo>
                  <a:pt x="53" y="265"/>
                  <a:pt x="53" y="265"/>
                  <a:pt x="53" y="265"/>
                </a:cubicBezTo>
                <a:cubicBezTo>
                  <a:pt x="54" y="291"/>
                  <a:pt x="54" y="291"/>
                  <a:pt x="54" y="291"/>
                </a:cubicBezTo>
                <a:cubicBezTo>
                  <a:pt x="54" y="291"/>
                  <a:pt x="54" y="300"/>
                  <a:pt x="52" y="305"/>
                </a:cubicBezTo>
                <a:cubicBezTo>
                  <a:pt x="51" y="310"/>
                  <a:pt x="51" y="315"/>
                  <a:pt x="51" y="315"/>
                </a:cubicBezTo>
                <a:cubicBezTo>
                  <a:pt x="53" y="323"/>
                  <a:pt x="53" y="323"/>
                  <a:pt x="53" y="323"/>
                </a:cubicBezTo>
                <a:cubicBezTo>
                  <a:pt x="55" y="329"/>
                  <a:pt x="55" y="329"/>
                  <a:pt x="55" y="329"/>
                </a:cubicBezTo>
                <a:cubicBezTo>
                  <a:pt x="55" y="335"/>
                  <a:pt x="55" y="335"/>
                  <a:pt x="55" y="335"/>
                </a:cubicBezTo>
                <a:cubicBezTo>
                  <a:pt x="52" y="338"/>
                  <a:pt x="52" y="338"/>
                  <a:pt x="52" y="338"/>
                </a:cubicBezTo>
                <a:cubicBezTo>
                  <a:pt x="53" y="353"/>
                  <a:pt x="53" y="353"/>
                  <a:pt x="53" y="353"/>
                </a:cubicBezTo>
                <a:cubicBezTo>
                  <a:pt x="66" y="356"/>
                  <a:pt x="66" y="356"/>
                  <a:pt x="66" y="356"/>
                </a:cubicBezTo>
                <a:cubicBezTo>
                  <a:pt x="67" y="353"/>
                  <a:pt x="67" y="353"/>
                  <a:pt x="67" y="353"/>
                </a:cubicBezTo>
                <a:cubicBezTo>
                  <a:pt x="70" y="353"/>
                  <a:pt x="70" y="353"/>
                  <a:pt x="70" y="353"/>
                </a:cubicBezTo>
                <a:cubicBezTo>
                  <a:pt x="77" y="356"/>
                  <a:pt x="77" y="356"/>
                  <a:pt x="77" y="356"/>
                </a:cubicBezTo>
                <a:cubicBezTo>
                  <a:pt x="83" y="359"/>
                  <a:pt x="83" y="359"/>
                  <a:pt x="83" y="359"/>
                </a:cubicBezTo>
                <a:cubicBezTo>
                  <a:pt x="90" y="359"/>
                  <a:pt x="90" y="359"/>
                  <a:pt x="90" y="359"/>
                </a:cubicBezTo>
                <a:cubicBezTo>
                  <a:pt x="102" y="358"/>
                  <a:pt x="102" y="358"/>
                  <a:pt x="102" y="358"/>
                </a:cubicBezTo>
                <a:cubicBezTo>
                  <a:pt x="102" y="355"/>
                  <a:pt x="102" y="355"/>
                  <a:pt x="102" y="355"/>
                </a:cubicBezTo>
                <a:cubicBezTo>
                  <a:pt x="101" y="351"/>
                  <a:pt x="101" y="351"/>
                  <a:pt x="101" y="351"/>
                </a:cubicBezTo>
                <a:cubicBezTo>
                  <a:pt x="96" y="349"/>
                  <a:pt x="96" y="349"/>
                  <a:pt x="96" y="349"/>
                </a:cubicBezTo>
                <a:cubicBezTo>
                  <a:pt x="90" y="347"/>
                  <a:pt x="90" y="347"/>
                  <a:pt x="90" y="347"/>
                </a:cubicBezTo>
                <a:cubicBezTo>
                  <a:pt x="84" y="341"/>
                  <a:pt x="84" y="341"/>
                  <a:pt x="84" y="341"/>
                </a:cubicBezTo>
                <a:cubicBezTo>
                  <a:pt x="81" y="335"/>
                  <a:pt x="81" y="335"/>
                  <a:pt x="81" y="335"/>
                </a:cubicBezTo>
                <a:cubicBezTo>
                  <a:pt x="84" y="326"/>
                  <a:pt x="84" y="326"/>
                  <a:pt x="84" y="326"/>
                </a:cubicBezTo>
                <a:cubicBezTo>
                  <a:pt x="83" y="306"/>
                  <a:pt x="83" y="306"/>
                  <a:pt x="83" y="306"/>
                </a:cubicBezTo>
                <a:cubicBezTo>
                  <a:pt x="83" y="287"/>
                  <a:pt x="83" y="287"/>
                  <a:pt x="83" y="287"/>
                </a:cubicBezTo>
                <a:cubicBezTo>
                  <a:pt x="85" y="267"/>
                  <a:pt x="85" y="267"/>
                  <a:pt x="85" y="267"/>
                </a:cubicBezTo>
                <a:cubicBezTo>
                  <a:pt x="87" y="256"/>
                  <a:pt x="87" y="256"/>
                  <a:pt x="87" y="256"/>
                </a:cubicBezTo>
                <a:cubicBezTo>
                  <a:pt x="87" y="256"/>
                  <a:pt x="105" y="264"/>
                  <a:pt x="108" y="265"/>
                </a:cubicBezTo>
                <a:cubicBezTo>
                  <a:pt x="111" y="267"/>
                  <a:pt x="117" y="263"/>
                  <a:pt x="117" y="263"/>
                </a:cubicBezTo>
                <a:cubicBezTo>
                  <a:pt x="121" y="216"/>
                  <a:pt x="121" y="216"/>
                  <a:pt x="121" y="216"/>
                </a:cubicBezTo>
                <a:lnTo>
                  <a:pt x="107" y="207"/>
                </a:lnTo>
                <a:close/>
                <a:moveTo>
                  <a:pt x="89" y="188"/>
                </a:moveTo>
                <a:cubicBezTo>
                  <a:pt x="87" y="188"/>
                  <a:pt x="87" y="188"/>
                  <a:pt x="87" y="188"/>
                </a:cubicBezTo>
                <a:cubicBezTo>
                  <a:pt x="84" y="100"/>
                  <a:pt x="84" y="100"/>
                  <a:pt x="84" y="100"/>
                </a:cubicBezTo>
                <a:lnTo>
                  <a:pt x="89" y="188"/>
                </a:lnTo>
                <a:close/>
                <a:moveTo>
                  <a:pt x="58" y="61"/>
                </a:moveTo>
                <a:cubicBezTo>
                  <a:pt x="61" y="66"/>
                  <a:pt x="61" y="66"/>
                  <a:pt x="61" y="66"/>
                </a:cubicBezTo>
                <a:cubicBezTo>
                  <a:pt x="56" y="63"/>
                  <a:pt x="56" y="63"/>
                  <a:pt x="56" y="63"/>
                </a:cubicBezTo>
                <a:lnTo>
                  <a:pt x="58" y="61"/>
                </a:lnTo>
                <a:close/>
                <a:moveTo>
                  <a:pt x="56" y="72"/>
                </a:moveTo>
                <a:cubicBezTo>
                  <a:pt x="57" y="76"/>
                  <a:pt x="62" y="69"/>
                  <a:pt x="62" y="69"/>
                </a:cubicBezTo>
                <a:cubicBezTo>
                  <a:pt x="62" y="69"/>
                  <a:pt x="75" y="75"/>
                  <a:pt x="72" y="83"/>
                </a:cubicBezTo>
                <a:cubicBezTo>
                  <a:pt x="70" y="91"/>
                  <a:pt x="68" y="90"/>
                  <a:pt x="68" y="90"/>
                </a:cubicBezTo>
                <a:cubicBezTo>
                  <a:pt x="68" y="90"/>
                  <a:pt x="64" y="83"/>
                  <a:pt x="59" y="81"/>
                </a:cubicBezTo>
                <a:cubicBezTo>
                  <a:pt x="55" y="79"/>
                  <a:pt x="52" y="80"/>
                  <a:pt x="52" y="80"/>
                </a:cubicBezTo>
                <a:cubicBezTo>
                  <a:pt x="52" y="80"/>
                  <a:pt x="52" y="72"/>
                  <a:pt x="52" y="71"/>
                </a:cubicBezTo>
                <a:cubicBezTo>
                  <a:pt x="52" y="69"/>
                  <a:pt x="56" y="69"/>
                  <a:pt x="56" y="72"/>
                </a:cubicBezTo>
                <a:close/>
                <a:moveTo>
                  <a:pt x="35" y="52"/>
                </a:moveTo>
                <a:cubicBezTo>
                  <a:pt x="52" y="61"/>
                  <a:pt x="52" y="61"/>
                  <a:pt x="52" y="61"/>
                </a:cubicBezTo>
                <a:cubicBezTo>
                  <a:pt x="48" y="71"/>
                  <a:pt x="48" y="71"/>
                  <a:pt x="48" y="71"/>
                </a:cubicBezTo>
                <a:cubicBezTo>
                  <a:pt x="34" y="59"/>
                  <a:pt x="34" y="59"/>
                  <a:pt x="34" y="59"/>
                </a:cubicBezTo>
                <a:cubicBezTo>
                  <a:pt x="34" y="59"/>
                  <a:pt x="30" y="57"/>
                  <a:pt x="35" y="52"/>
                </a:cubicBezTo>
                <a:close/>
                <a:moveTo>
                  <a:pt x="36" y="101"/>
                </a:moveTo>
                <a:cubicBezTo>
                  <a:pt x="49" y="82"/>
                  <a:pt x="49" y="82"/>
                  <a:pt x="49" y="82"/>
                </a:cubicBezTo>
                <a:cubicBezTo>
                  <a:pt x="36" y="105"/>
                  <a:pt x="36" y="105"/>
                  <a:pt x="36" y="105"/>
                </a:cubicBezTo>
                <a:cubicBezTo>
                  <a:pt x="31" y="99"/>
                  <a:pt x="31" y="99"/>
                  <a:pt x="31" y="99"/>
                </a:cubicBezTo>
                <a:cubicBezTo>
                  <a:pt x="27" y="82"/>
                  <a:pt x="27" y="82"/>
                  <a:pt x="27" y="82"/>
                </a:cubicBezTo>
                <a:lnTo>
                  <a:pt x="36" y="101"/>
                </a:lnTo>
                <a:close/>
                <a:moveTo>
                  <a:pt x="35" y="135"/>
                </a:moveTo>
                <a:cubicBezTo>
                  <a:pt x="38" y="133"/>
                  <a:pt x="74" y="101"/>
                  <a:pt x="74" y="101"/>
                </a:cubicBezTo>
                <a:cubicBezTo>
                  <a:pt x="70" y="94"/>
                  <a:pt x="70" y="94"/>
                  <a:pt x="70" y="94"/>
                </a:cubicBezTo>
                <a:cubicBezTo>
                  <a:pt x="70" y="94"/>
                  <a:pt x="78" y="102"/>
                  <a:pt x="78" y="102"/>
                </a:cubicBezTo>
                <a:cubicBezTo>
                  <a:pt x="78" y="102"/>
                  <a:pt x="74" y="106"/>
                  <a:pt x="74" y="106"/>
                </a:cubicBezTo>
                <a:cubicBezTo>
                  <a:pt x="67" y="113"/>
                  <a:pt x="60" y="119"/>
                  <a:pt x="54" y="125"/>
                </a:cubicBezTo>
                <a:cubicBezTo>
                  <a:pt x="47" y="131"/>
                  <a:pt x="41" y="139"/>
                  <a:pt x="31" y="139"/>
                </a:cubicBezTo>
                <a:cubicBezTo>
                  <a:pt x="28" y="139"/>
                  <a:pt x="26" y="131"/>
                  <a:pt x="26" y="131"/>
                </a:cubicBezTo>
                <a:cubicBezTo>
                  <a:pt x="31" y="135"/>
                  <a:pt x="32" y="136"/>
                  <a:pt x="35" y="135"/>
                </a:cubicBezTo>
                <a:close/>
                <a:moveTo>
                  <a:pt x="53" y="163"/>
                </a:moveTo>
                <a:cubicBezTo>
                  <a:pt x="56" y="161"/>
                  <a:pt x="54" y="156"/>
                  <a:pt x="54" y="156"/>
                </a:cubicBezTo>
                <a:cubicBezTo>
                  <a:pt x="60" y="165"/>
                  <a:pt x="54" y="168"/>
                  <a:pt x="52" y="170"/>
                </a:cubicBezTo>
                <a:cubicBezTo>
                  <a:pt x="51" y="171"/>
                  <a:pt x="25" y="165"/>
                  <a:pt x="25" y="165"/>
                </a:cubicBezTo>
                <a:cubicBezTo>
                  <a:pt x="25" y="165"/>
                  <a:pt x="50" y="165"/>
                  <a:pt x="53" y="163"/>
                </a:cubicBezTo>
                <a:close/>
                <a:moveTo>
                  <a:pt x="70" y="206"/>
                </a:moveTo>
                <a:cubicBezTo>
                  <a:pt x="66" y="208"/>
                  <a:pt x="20" y="208"/>
                  <a:pt x="20" y="208"/>
                </a:cubicBezTo>
                <a:cubicBezTo>
                  <a:pt x="20" y="208"/>
                  <a:pt x="63" y="206"/>
                  <a:pt x="66" y="205"/>
                </a:cubicBezTo>
                <a:cubicBezTo>
                  <a:pt x="68" y="203"/>
                  <a:pt x="70" y="199"/>
                  <a:pt x="70" y="194"/>
                </a:cubicBezTo>
                <a:cubicBezTo>
                  <a:pt x="70" y="190"/>
                  <a:pt x="70" y="121"/>
                  <a:pt x="70" y="121"/>
                </a:cubicBezTo>
                <a:cubicBezTo>
                  <a:pt x="74" y="192"/>
                  <a:pt x="74" y="192"/>
                  <a:pt x="74" y="192"/>
                </a:cubicBezTo>
                <a:cubicBezTo>
                  <a:pt x="74" y="192"/>
                  <a:pt x="75" y="204"/>
                  <a:pt x="70" y="206"/>
                </a:cubicBezTo>
                <a:close/>
                <a:moveTo>
                  <a:pt x="73" y="133"/>
                </a:moveTo>
                <a:cubicBezTo>
                  <a:pt x="73" y="132"/>
                  <a:pt x="74" y="131"/>
                  <a:pt x="75" y="131"/>
                </a:cubicBezTo>
                <a:cubicBezTo>
                  <a:pt x="77" y="131"/>
                  <a:pt x="77" y="132"/>
                  <a:pt x="77" y="133"/>
                </a:cubicBezTo>
                <a:cubicBezTo>
                  <a:pt x="77" y="135"/>
                  <a:pt x="77" y="135"/>
                  <a:pt x="75" y="135"/>
                </a:cubicBezTo>
                <a:cubicBezTo>
                  <a:pt x="74" y="135"/>
                  <a:pt x="73" y="135"/>
                  <a:pt x="73" y="133"/>
                </a:cubicBezTo>
                <a:close/>
                <a:moveTo>
                  <a:pt x="74" y="159"/>
                </a:moveTo>
                <a:cubicBezTo>
                  <a:pt x="74" y="158"/>
                  <a:pt x="75" y="157"/>
                  <a:pt x="76" y="157"/>
                </a:cubicBezTo>
                <a:cubicBezTo>
                  <a:pt x="77" y="157"/>
                  <a:pt x="78" y="158"/>
                  <a:pt x="78" y="159"/>
                </a:cubicBezTo>
                <a:cubicBezTo>
                  <a:pt x="78" y="160"/>
                  <a:pt x="77" y="161"/>
                  <a:pt x="76" y="161"/>
                </a:cubicBezTo>
                <a:cubicBezTo>
                  <a:pt x="75" y="161"/>
                  <a:pt x="74" y="160"/>
                  <a:pt x="74" y="159"/>
                </a:cubicBezTo>
                <a:close/>
                <a:moveTo>
                  <a:pt x="78" y="208"/>
                </a:moveTo>
                <a:cubicBezTo>
                  <a:pt x="73" y="206"/>
                  <a:pt x="76" y="193"/>
                  <a:pt x="76" y="193"/>
                </a:cubicBezTo>
                <a:cubicBezTo>
                  <a:pt x="76" y="193"/>
                  <a:pt x="77" y="198"/>
                  <a:pt x="78" y="202"/>
                </a:cubicBezTo>
                <a:cubicBezTo>
                  <a:pt x="80" y="207"/>
                  <a:pt x="89" y="205"/>
                  <a:pt x="89" y="205"/>
                </a:cubicBezTo>
                <a:cubicBezTo>
                  <a:pt x="89" y="205"/>
                  <a:pt x="82" y="209"/>
                  <a:pt x="78" y="208"/>
                </a:cubicBezTo>
                <a:close/>
                <a:moveTo>
                  <a:pt x="95" y="200"/>
                </a:moveTo>
                <a:cubicBezTo>
                  <a:pt x="93" y="201"/>
                  <a:pt x="90" y="200"/>
                  <a:pt x="90" y="200"/>
                </a:cubicBezTo>
                <a:cubicBezTo>
                  <a:pt x="92" y="190"/>
                  <a:pt x="92" y="190"/>
                  <a:pt x="92" y="190"/>
                </a:cubicBezTo>
                <a:cubicBezTo>
                  <a:pt x="92" y="190"/>
                  <a:pt x="97" y="198"/>
                  <a:pt x="95" y="200"/>
                </a:cubicBezTo>
                <a:close/>
              </a:path>
            </a:pathLst>
          </a:custGeom>
          <a:blipFill>
            <a:blip r:embed="rId2"/>
            <a:stretch>
              <a:fillRect/>
            </a:stretch>
          </a:blipFill>
          <a:ln w="25400">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ea typeface="方正黑体简体" panose="02010601030101010101" pitchFamily="65" charset="-122"/>
              <a:cs typeface="+mn-ea"/>
              <a:sym typeface="+mn-lt"/>
            </a:endParaRPr>
          </a:p>
        </p:txBody>
      </p:sp>
      <p:sp>
        <p:nvSpPr>
          <p:cNvPr id="113" name="文本框 112"/>
          <p:cNvSpPr txBox="1"/>
          <p:nvPr/>
        </p:nvSpPr>
        <p:spPr>
          <a:xfrm>
            <a:off x="2624421" y="1200973"/>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14" name="文本框 113"/>
          <p:cNvSpPr txBox="1"/>
          <p:nvPr/>
        </p:nvSpPr>
        <p:spPr>
          <a:xfrm>
            <a:off x="1122041" y="1899895"/>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15" name="文本框 114"/>
          <p:cNvSpPr txBox="1"/>
          <p:nvPr/>
        </p:nvSpPr>
        <p:spPr>
          <a:xfrm>
            <a:off x="2636636" y="2631734"/>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EFEFE"/>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EFEFE"/>
              </a:solidFill>
              <a:latin typeface="方正黑体简体" panose="02010601030101010101" pitchFamily="65" charset="-122"/>
              <a:ea typeface="方正黑体简体" panose="02010601030101010101" pitchFamily="65" charset="-122"/>
              <a:cs typeface="+mn-ea"/>
              <a:sym typeface="+mn-lt"/>
            </a:endParaRPr>
          </a:p>
        </p:txBody>
      </p:sp>
      <p:sp>
        <p:nvSpPr>
          <p:cNvPr id="116" name="文本框 115"/>
          <p:cNvSpPr txBox="1"/>
          <p:nvPr/>
        </p:nvSpPr>
        <p:spPr>
          <a:xfrm>
            <a:off x="1161423" y="3330656"/>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17" name="椭圆 116"/>
          <p:cNvSpPr/>
          <p:nvPr/>
        </p:nvSpPr>
        <p:spPr>
          <a:xfrm>
            <a:off x="2460996" y="1275588"/>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118" name="椭圆 117"/>
          <p:cNvSpPr/>
          <p:nvPr/>
        </p:nvSpPr>
        <p:spPr>
          <a:xfrm>
            <a:off x="2478425" y="2696601"/>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119" name="椭圆 118"/>
          <p:cNvSpPr/>
          <p:nvPr/>
        </p:nvSpPr>
        <p:spPr>
          <a:xfrm>
            <a:off x="975945" y="2022659"/>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120" name="椭圆 119"/>
          <p:cNvSpPr/>
          <p:nvPr/>
        </p:nvSpPr>
        <p:spPr>
          <a:xfrm>
            <a:off x="975945" y="3431376"/>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29" name="箭头: 右 28"/>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0"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ppt_x"/>
                                          </p:val>
                                        </p:tav>
                                        <p:tav tm="100000">
                                          <p:val>
                                            <p:strVal val="#ppt_x"/>
                                          </p:val>
                                        </p:tav>
                                      </p:tavLst>
                                    </p:anim>
                                    <p:anim calcmode="lin" valueType="num">
                                      <p:cBhvr additive="base">
                                        <p:cTn id="8" dur="500" fill="hold"/>
                                        <p:tgtEl>
                                          <p:spTgt spid="1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117"/>
                                        </p:tgtEl>
                                        <p:attrNameLst>
                                          <p:attrName>style.visibility</p:attrName>
                                        </p:attrNameLst>
                                      </p:cBhvr>
                                      <p:to>
                                        <p:strVal val="visible"/>
                                      </p:to>
                                    </p:set>
                                    <p:anim calcmode="lin" valueType="num">
                                      <p:cBhvr additive="base">
                                        <p:cTn id="18" dur="500" fill="hold"/>
                                        <p:tgtEl>
                                          <p:spTgt spid="117"/>
                                        </p:tgtEl>
                                        <p:attrNameLst>
                                          <p:attrName>ppt_x</p:attrName>
                                        </p:attrNameLst>
                                      </p:cBhvr>
                                      <p:tavLst>
                                        <p:tav tm="0">
                                          <p:val>
                                            <p:strVal val="0-#ppt_w/2"/>
                                          </p:val>
                                        </p:tav>
                                        <p:tav tm="100000">
                                          <p:val>
                                            <p:strVal val="#ppt_x"/>
                                          </p:val>
                                        </p:tav>
                                      </p:tavLst>
                                    </p:anim>
                                    <p:anim calcmode="lin" valueType="num">
                                      <p:cBhvr additive="base">
                                        <p:cTn id="19" dur="500" fill="hold"/>
                                        <p:tgtEl>
                                          <p:spTgt spid="11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additive="base">
                                        <p:cTn id="22" dur="500" fill="hold"/>
                                        <p:tgtEl>
                                          <p:spTgt spid="113"/>
                                        </p:tgtEl>
                                        <p:attrNameLst>
                                          <p:attrName>ppt_x</p:attrName>
                                        </p:attrNameLst>
                                      </p:cBhvr>
                                      <p:tavLst>
                                        <p:tav tm="0">
                                          <p:val>
                                            <p:strVal val="1+#ppt_w/2"/>
                                          </p:val>
                                        </p:tav>
                                        <p:tav tm="100000">
                                          <p:val>
                                            <p:strVal val="#ppt_x"/>
                                          </p:val>
                                        </p:tav>
                                      </p:tavLst>
                                    </p:anim>
                                    <p:anim calcmode="lin" valueType="num">
                                      <p:cBhvr additive="base">
                                        <p:cTn id="23" dur="500" fill="hold"/>
                                        <p:tgtEl>
                                          <p:spTgt spid="1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500" fill="hold"/>
                                        <p:tgtEl>
                                          <p:spTgt spid="119"/>
                                        </p:tgtEl>
                                        <p:attrNameLst>
                                          <p:attrName>ppt_x</p:attrName>
                                        </p:attrNameLst>
                                      </p:cBhvr>
                                      <p:tavLst>
                                        <p:tav tm="0">
                                          <p:val>
                                            <p:strVal val="0-#ppt_w/2"/>
                                          </p:val>
                                        </p:tav>
                                        <p:tav tm="100000">
                                          <p:val>
                                            <p:strVal val="#ppt_x"/>
                                          </p:val>
                                        </p:tav>
                                      </p:tavLst>
                                    </p:anim>
                                    <p:anim calcmode="lin" valueType="num">
                                      <p:cBhvr additive="base">
                                        <p:cTn id="28" dur="500" fill="hold"/>
                                        <p:tgtEl>
                                          <p:spTgt spid="11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4"/>
                                        </p:tgtEl>
                                        <p:attrNameLst>
                                          <p:attrName>style.visibility</p:attrName>
                                        </p:attrNameLst>
                                      </p:cBhvr>
                                      <p:to>
                                        <p:strVal val="visible"/>
                                      </p:to>
                                    </p:set>
                                    <p:anim calcmode="lin" valueType="num">
                                      <p:cBhvr additive="base">
                                        <p:cTn id="31" dur="500" fill="hold"/>
                                        <p:tgtEl>
                                          <p:spTgt spid="114"/>
                                        </p:tgtEl>
                                        <p:attrNameLst>
                                          <p:attrName>ppt_x</p:attrName>
                                        </p:attrNameLst>
                                      </p:cBhvr>
                                      <p:tavLst>
                                        <p:tav tm="0">
                                          <p:val>
                                            <p:strVal val="1+#ppt_w/2"/>
                                          </p:val>
                                        </p:tav>
                                        <p:tav tm="100000">
                                          <p:val>
                                            <p:strVal val="#ppt_x"/>
                                          </p:val>
                                        </p:tav>
                                      </p:tavLst>
                                    </p:anim>
                                    <p:anim calcmode="lin" valueType="num">
                                      <p:cBhvr additive="base">
                                        <p:cTn id="32" dur="500" fill="hold"/>
                                        <p:tgtEl>
                                          <p:spTgt spid="114"/>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118"/>
                                        </p:tgtEl>
                                        <p:attrNameLst>
                                          <p:attrName>style.visibility</p:attrName>
                                        </p:attrNameLst>
                                      </p:cBhvr>
                                      <p:to>
                                        <p:strVal val="visible"/>
                                      </p:to>
                                    </p:set>
                                    <p:anim calcmode="lin" valueType="num">
                                      <p:cBhvr additive="base">
                                        <p:cTn id="36" dur="500" fill="hold"/>
                                        <p:tgtEl>
                                          <p:spTgt spid="118"/>
                                        </p:tgtEl>
                                        <p:attrNameLst>
                                          <p:attrName>ppt_x</p:attrName>
                                        </p:attrNameLst>
                                      </p:cBhvr>
                                      <p:tavLst>
                                        <p:tav tm="0">
                                          <p:val>
                                            <p:strVal val="0-#ppt_w/2"/>
                                          </p:val>
                                        </p:tav>
                                        <p:tav tm="100000">
                                          <p:val>
                                            <p:strVal val="#ppt_x"/>
                                          </p:val>
                                        </p:tav>
                                      </p:tavLst>
                                    </p:anim>
                                    <p:anim calcmode="lin" valueType="num">
                                      <p:cBhvr additive="base">
                                        <p:cTn id="37" dur="500" fill="hold"/>
                                        <p:tgtEl>
                                          <p:spTgt spid="11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15"/>
                                        </p:tgtEl>
                                        <p:attrNameLst>
                                          <p:attrName>style.visibility</p:attrName>
                                        </p:attrNameLst>
                                      </p:cBhvr>
                                      <p:to>
                                        <p:strVal val="visible"/>
                                      </p:to>
                                    </p:set>
                                    <p:anim calcmode="lin" valueType="num">
                                      <p:cBhvr additive="base">
                                        <p:cTn id="40" dur="500" fill="hold"/>
                                        <p:tgtEl>
                                          <p:spTgt spid="115"/>
                                        </p:tgtEl>
                                        <p:attrNameLst>
                                          <p:attrName>ppt_x</p:attrName>
                                        </p:attrNameLst>
                                      </p:cBhvr>
                                      <p:tavLst>
                                        <p:tav tm="0">
                                          <p:val>
                                            <p:strVal val="1+#ppt_w/2"/>
                                          </p:val>
                                        </p:tav>
                                        <p:tav tm="100000">
                                          <p:val>
                                            <p:strVal val="#ppt_x"/>
                                          </p:val>
                                        </p:tav>
                                      </p:tavLst>
                                    </p:anim>
                                    <p:anim calcmode="lin" valueType="num">
                                      <p:cBhvr additive="base">
                                        <p:cTn id="41" dur="500" fill="hold"/>
                                        <p:tgtEl>
                                          <p:spTgt spid="115"/>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grpId="0" nodeType="afterEffect">
                                  <p:stCondLst>
                                    <p:cond delay="0"/>
                                  </p:stCondLst>
                                  <p:childTnLst>
                                    <p:set>
                                      <p:cBhvr>
                                        <p:cTn id="44" dur="1" fill="hold">
                                          <p:stCondLst>
                                            <p:cond delay="0"/>
                                          </p:stCondLst>
                                        </p:cTn>
                                        <p:tgtEl>
                                          <p:spTgt spid="120"/>
                                        </p:tgtEl>
                                        <p:attrNameLst>
                                          <p:attrName>style.visibility</p:attrName>
                                        </p:attrNameLst>
                                      </p:cBhvr>
                                      <p:to>
                                        <p:strVal val="visible"/>
                                      </p:to>
                                    </p:set>
                                    <p:anim calcmode="lin" valueType="num">
                                      <p:cBhvr additive="base">
                                        <p:cTn id="45" dur="500" fill="hold"/>
                                        <p:tgtEl>
                                          <p:spTgt spid="120"/>
                                        </p:tgtEl>
                                        <p:attrNameLst>
                                          <p:attrName>ppt_x</p:attrName>
                                        </p:attrNameLst>
                                      </p:cBhvr>
                                      <p:tavLst>
                                        <p:tav tm="0">
                                          <p:val>
                                            <p:strVal val="0-#ppt_w/2"/>
                                          </p:val>
                                        </p:tav>
                                        <p:tav tm="100000">
                                          <p:val>
                                            <p:strVal val="#ppt_x"/>
                                          </p:val>
                                        </p:tav>
                                      </p:tavLst>
                                    </p:anim>
                                    <p:anim calcmode="lin" valueType="num">
                                      <p:cBhvr additive="base">
                                        <p:cTn id="46" dur="500" fill="hold"/>
                                        <p:tgtEl>
                                          <p:spTgt spid="12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500" fill="hold"/>
                                        <p:tgtEl>
                                          <p:spTgt spid="116"/>
                                        </p:tgtEl>
                                        <p:attrNameLst>
                                          <p:attrName>ppt_x</p:attrName>
                                        </p:attrNameLst>
                                      </p:cBhvr>
                                      <p:tavLst>
                                        <p:tav tm="0">
                                          <p:val>
                                            <p:strVal val="1+#ppt_w/2"/>
                                          </p:val>
                                        </p:tav>
                                        <p:tav tm="100000">
                                          <p:val>
                                            <p:strVal val="#ppt_x"/>
                                          </p:val>
                                        </p:tav>
                                      </p:tavLst>
                                    </p:anim>
                                    <p:anim calcmode="lin" valueType="num">
                                      <p:cBhvr additive="base">
                                        <p:cTn id="50" dur="5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12" grpId="0" animBg="1"/>
      <p:bldP spid="113" grpId="0"/>
      <p:bldP spid="114" grpId="0"/>
      <p:bldP spid="115" grpId="0"/>
      <p:bldP spid="116" grpId="0"/>
      <p:bldP spid="117" grpId="0" animBg="1"/>
      <p:bldP spid="118" grpId="0" animBg="1"/>
      <p:bldP spid="119" grpId="0" animBg="1"/>
      <p:bldP spid="1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 name="右箭头 16"/>
          <p:cNvSpPr/>
          <p:nvPr/>
        </p:nvSpPr>
        <p:spPr>
          <a:xfrm>
            <a:off x="1374314" y="1024513"/>
            <a:ext cx="6543158" cy="2088248"/>
          </a:xfrm>
          <a:prstGeom prst="rightArrow">
            <a:avLst/>
          </a:prstGeom>
          <a:noFill/>
          <a:ln>
            <a:gradFill>
              <a:gsLst>
                <a:gs pos="0">
                  <a:srgbClr val="F7EC66"/>
                </a:gs>
                <a:gs pos="100000">
                  <a:srgbClr val="E0B328"/>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8" name="椭圆 17"/>
          <p:cNvSpPr>
            <a:spLocks noChangeAspect="1"/>
          </p:cNvSpPr>
          <p:nvPr/>
        </p:nvSpPr>
        <p:spPr>
          <a:xfrm rot="16200000">
            <a:off x="1987636" y="3023230"/>
            <a:ext cx="150458" cy="15045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dirty="0">
              <a:latin typeface="方正黑体简体" panose="02010601030101010101" pitchFamily="65" charset="-122"/>
              <a:ea typeface="方正黑体简体" panose="02010601030101010101" pitchFamily="65" charset="-122"/>
              <a:cs typeface="+mn-ea"/>
              <a:sym typeface="+mn-lt"/>
            </a:endParaRPr>
          </a:p>
        </p:txBody>
      </p:sp>
      <p:sp>
        <p:nvSpPr>
          <p:cNvPr id="19" name="椭圆 18"/>
          <p:cNvSpPr>
            <a:spLocks noChangeAspect="1"/>
          </p:cNvSpPr>
          <p:nvPr/>
        </p:nvSpPr>
        <p:spPr>
          <a:xfrm rot="16200000">
            <a:off x="3789820" y="3024895"/>
            <a:ext cx="150458" cy="15045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dirty="0">
              <a:latin typeface="方正黑体简体" panose="02010601030101010101" pitchFamily="65" charset="-122"/>
              <a:ea typeface="方正黑体简体" panose="02010601030101010101" pitchFamily="65" charset="-122"/>
              <a:cs typeface="+mn-ea"/>
              <a:sym typeface="+mn-lt"/>
            </a:endParaRPr>
          </a:p>
        </p:txBody>
      </p:sp>
      <p:sp>
        <p:nvSpPr>
          <p:cNvPr id="20" name="椭圆 19"/>
          <p:cNvSpPr>
            <a:spLocks noChangeAspect="1"/>
          </p:cNvSpPr>
          <p:nvPr/>
        </p:nvSpPr>
        <p:spPr>
          <a:xfrm rot="16200000">
            <a:off x="5578345" y="3034255"/>
            <a:ext cx="150458" cy="15045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dirty="0">
              <a:latin typeface="方正黑体简体" panose="02010601030101010101" pitchFamily="65" charset="-122"/>
              <a:ea typeface="方正黑体简体" panose="02010601030101010101" pitchFamily="65" charset="-122"/>
              <a:cs typeface="+mn-ea"/>
              <a:sym typeface="+mn-lt"/>
            </a:endParaRPr>
          </a:p>
        </p:txBody>
      </p:sp>
      <p:sp>
        <p:nvSpPr>
          <p:cNvPr id="21" name="六边形 20"/>
          <p:cNvSpPr/>
          <p:nvPr/>
        </p:nvSpPr>
        <p:spPr>
          <a:xfrm>
            <a:off x="1374314" y="1599040"/>
            <a:ext cx="1793763" cy="939197"/>
          </a:xfrm>
          <a:prstGeom prst="hexagon">
            <a:avLst/>
          </a:prstGeom>
          <a:blipFill>
            <a:blip r:embed="rId2"/>
            <a:stretch>
              <a:fillRect/>
            </a:stretch>
          </a:blipFill>
          <a:ln>
            <a:noFill/>
          </a:ln>
          <a:effectLst>
            <a:outerShdw blurRad="50800" dist="50800" dir="5400000" algn="ctr" rotWithShape="0">
              <a:srgbClr val="000000">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4" name="文本框 23"/>
          <p:cNvSpPr txBox="1"/>
          <p:nvPr/>
        </p:nvSpPr>
        <p:spPr>
          <a:xfrm>
            <a:off x="1914727" y="1791872"/>
            <a:ext cx="851515" cy="553998"/>
          </a:xfrm>
          <a:prstGeom prst="rect">
            <a:avLst/>
          </a:prstGeom>
          <a:noFill/>
        </p:spPr>
        <p:txBody>
          <a:bodyPr wrap="none" rtlCol="0">
            <a:spAutoFit/>
          </a:bodyPr>
          <a:lstStyle/>
          <a:p>
            <a:r>
              <a:rPr lang="en-US" altLang="zh-CN" sz="3000" dirty="0">
                <a:solidFill>
                  <a:srgbClr val="4E4E4E"/>
                </a:solidFill>
                <a:ea typeface="方正黑体简体" panose="02010601030101010101" pitchFamily="65" charset="-122"/>
                <a:cs typeface="+mn-ea"/>
                <a:sym typeface="+mn-lt"/>
              </a:rPr>
              <a:t>77%</a:t>
            </a:r>
            <a:endParaRPr lang="zh-CN" altLang="en-US" sz="3000" dirty="0">
              <a:solidFill>
                <a:srgbClr val="4E4E4E"/>
              </a:solidFill>
              <a:ea typeface="方正黑体简体" panose="02010601030101010101" pitchFamily="65" charset="-122"/>
              <a:cs typeface="+mn-ea"/>
              <a:sym typeface="+mn-lt"/>
            </a:endParaRPr>
          </a:p>
        </p:txBody>
      </p:sp>
      <p:sp>
        <p:nvSpPr>
          <p:cNvPr id="23" name="六边形 22"/>
          <p:cNvSpPr/>
          <p:nvPr/>
        </p:nvSpPr>
        <p:spPr>
          <a:xfrm>
            <a:off x="4983911" y="1599040"/>
            <a:ext cx="1793763" cy="939197"/>
          </a:xfrm>
          <a:prstGeom prst="hexagon">
            <a:avLst/>
          </a:prstGeom>
          <a:blipFill>
            <a:blip r:embed="rId2"/>
            <a:stretch>
              <a:fillRect/>
            </a:stretch>
          </a:blipFill>
          <a:ln>
            <a:noFill/>
          </a:ln>
          <a:effectLst>
            <a:outerShdw blurRad="50800" dist="50800" dir="5400000" algn="ctr" rotWithShape="0">
              <a:srgbClr val="000000">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5" name="文本框 24"/>
          <p:cNvSpPr txBox="1"/>
          <p:nvPr/>
        </p:nvSpPr>
        <p:spPr>
          <a:xfrm>
            <a:off x="5346871" y="1789967"/>
            <a:ext cx="1212191" cy="553998"/>
          </a:xfrm>
          <a:prstGeom prst="rect">
            <a:avLst/>
          </a:prstGeom>
          <a:noFill/>
        </p:spPr>
        <p:txBody>
          <a:bodyPr wrap="none" rtlCol="0">
            <a:spAutoFit/>
          </a:bodyPr>
          <a:lstStyle/>
          <a:p>
            <a:r>
              <a:rPr lang="en-US" altLang="zh-CN" sz="3000" dirty="0">
                <a:solidFill>
                  <a:srgbClr val="4E4E4E"/>
                </a:solidFill>
                <a:ea typeface="方正黑体简体" panose="02010601030101010101" pitchFamily="65" charset="-122"/>
                <a:cs typeface="+mn-ea"/>
                <a:sym typeface="+mn-lt"/>
              </a:rPr>
              <a:t>12.3W</a:t>
            </a:r>
            <a:endParaRPr lang="zh-CN" altLang="en-US" sz="3000" dirty="0">
              <a:solidFill>
                <a:srgbClr val="4E4E4E"/>
              </a:solidFill>
              <a:ea typeface="方正黑体简体" panose="02010601030101010101" pitchFamily="65" charset="-122"/>
              <a:cs typeface="+mn-ea"/>
              <a:sym typeface="+mn-lt"/>
            </a:endParaRPr>
          </a:p>
        </p:txBody>
      </p:sp>
      <p:sp>
        <p:nvSpPr>
          <p:cNvPr id="22" name="六边形 21"/>
          <p:cNvSpPr/>
          <p:nvPr/>
        </p:nvSpPr>
        <p:spPr>
          <a:xfrm>
            <a:off x="3178389" y="1599040"/>
            <a:ext cx="1793763" cy="939197"/>
          </a:xfrm>
          <a:prstGeom prst="hexagon">
            <a:avLst/>
          </a:prstGeom>
          <a:blipFill>
            <a:blip r:embed="rId2"/>
            <a:stretch>
              <a:fillRect/>
            </a:stretch>
          </a:blipFill>
          <a:ln>
            <a:noFill/>
          </a:ln>
          <a:effectLst>
            <a:outerShdw blurRad="50800" dist="50800" dir="5400000" algn="ctr" rotWithShape="0">
              <a:srgbClr val="000000">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6" name="文本框 25"/>
          <p:cNvSpPr txBox="1"/>
          <p:nvPr/>
        </p:nvSpPr>
        <p:spPr>
          <a:xfrm>
            <a:off x="3663148" y="1791872"/>
            <a:ext cx="851515" cy="553998"/>
          </a:xfrm>
          <a:prstGeom prst="rect">
            <a:avLst/>
          </a:prstGeom>
          <a:noFill/>
        </p:spPr>
        <p:txBody>
          <a:bodyPr wrap="none" rtlCol="0">
            <a:spAutoFit/>
          </a:bodyPr>
          <a:lstStyle/>
          <a:p>
            <a:r>
              <a:rPr lang="en-US" altLang="zh-CN" sz="3000" dirty="0">
                <a:solidFill>
                  <a:srgbClr val="4E4E4E"/>
                </a:solidFill>
                <a:ea typeface="方正黑体简体" panose="02010601030101010101" pitchFamily="65" charset="-122"/>
                <a:cs typeface="+mn-ea"/>
                <a:sym typeface="+mn-lt"/>
              </a:rPr>
              <a:t>82%</a:t>
            </a:r>
            <a:endParaRPr lang="zh-CN" altLang="en-US" sz="3000" dirty="0">
              <a:solidFill>
                <a:srgbClr val="4E4E4E"/>
              </a:solidFill>
              <a:ea typeface="方正黑体简体" panose="02010601030101010101" pitchFamily="65" charset="-122"/>
              <a:cs typeface="+mn-ea"/>
              <a:sym typeface="+mn-lt"/>
            </a:endParaRPr>
          </a:p>
        </p:txBody>
      </p:sp>
      <p:sp>
        <p:nvSpPr>
          <p:cNvPr id="31" name="文本框 30"/>
          <p:cNvSpPr txBox="1"/>
          <p:nvPr/>
        </p:nvSpPr>
        <p:spPr>
          <a:xfrm>
            <a:off x="1493049" y="3292955"/>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2" name="文本框 31"/>
          <p:cNvSpPr txBox="1"/>
          <p:nvPr/>
        </p:nvSpPr>
        <p:spPr>
          <a:xfrm>
            <a:off x="3375962" y="3292954"/>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3" name="文本框 32"/>
          <p:cNvSpPr txBox="1"/>
          <p:nvPr/>
        </p:nvSpPr>
        <p:spPr>
          <a:xfrm>
            <a:off x="5258875" y="3292954"/>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7" name="箭头: 右 26"/>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left)">
                                      <p:cBhvr>
                                        <p:cTn id="16" dur="500"/>
                                        <p:tgtEl>
                                          <p:spTgt spid="3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1" grpId="0"/>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9" name="任意多边形 38"/>
          <p:cNvSpPr/>
          <p:nvPr/>
        </p:nvSpPr>
        <p:spPr bwMode="auto">
          <a:xfrm>
            <a:off x="856712" y="1445154"/>
            <a:ext cx="1565195" cy="920098"/>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blipFill>
            <a:blip r:embed="rId2"/>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1" name="任意多边形 40"/>
          <p:cNvSpPr/>
          <p:nvPr/>
        </p:nvSpPr>
        <p:spPr bwMode="auto">
          <a:xfrm>
            <a:off x="2775562" y="1445154"/>
            <a:ext cx="1565195" cy="920098"/>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blipFill>
            <a:blip r:embed="rId2"/>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3" name="任意多边形 42"/>
          <p:cNvSpPr/>
          <p:nvPr/>
        </p:nvSpPr>
        <p:spPr bwMode="auto">
          <a:xfrm>
            <a:off x="4735810" y="1445154"/>
            <a:ext cx="1565195" cy="920098"/>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blipFill>
            <a:blip r:embed="rId2"/>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5" name="任意多边形 44"/>
          <p:cNvSpPr/>
          <p:nvPr/>
        </p:nvSpPr>
        <p:spPr bwMode="auto">
          <a:xfrm>
            <a:off x="6696058" y="1445154"/>
            <a:ext cx="1565195" cy="920098"/>
          </a:xfrm>
          <a:custGeom>
            <a:avLst/>
            <a:gdLst>
              <a:gd name="connsiteX0" fmla="*/ 1043189 w 2086927"/>
              <a:gd name="connsiteY0" fmla="*/ 0 h 1226797"/>
              <a:gd name="connsiteX1" fmla="*/ 2086927 w 2086927"/>
              <a:gd name="connsiteY1" fmla="*/ 1043190 h 1226797"/>
              <a:gd name="connsiteX2" fmla="*/ 1903223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3" y="1226797"/>
                </a:lnTo>
                <a:lnTo>
                  <a:pt x="1043189" y="367214"/>
                </a:lnTo>
                <a:lnTo>
                  <a:pt x="183607" y="1226797"/>
                </a:lnTo>
                <a:lnTo>
                  <a:pt x="0" y="1043190"/>
                </a:lnTo>
                <a:close/>
              </a:path>
            </a:pathLst>
          </a:custGeom>
          <a:blipFill>
            <a:blip r:embed="rId2"/>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grpSp>
        <p:nvGrpSpPr>
          <p:cNvPr id="36" name="组合 35"/>
          <p:cNvGrpSpPr/>
          <p:nvPr/>
        </p:nvGrpSpPr>
        <p:grpSpPr>
          <a:xfrm>
            <a:off x="1450887" y="2371610"/>
            <a:ext cx="346035" cy="330941"/>
            <a:chOff x="1004888" y="993775"/>
            <a:chExt cx="2438400" cy="2332038"/>
          </a:xfrm>
          <a:blipFill>
            <a:blip r:embed="rId2"/>
            <a:stretch>
              <a:fillRect/>
            </a:stretch>
          </a:blipFill>
          <a:effectLst/>
        </p:grpSpPr>
        <p:sp>
          <p:nvSpPr>
            <p:cNvPr id="37"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任意多边形 3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w="9525">
              <a:noFill/>
              <a:miter lim="800000"/>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grpSp>
      <p:sp>
        <p:nvSpPr>
          <p:cNvPr id="40" name="Freeform 6"/>
          <p:cNvSpPr/>
          <p:nvPr/>
        </p:nvSpPr>
        <p:spPr bwMode="auto">
          <a:xfrm>
            <a:off x="846161"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33" name="组合 32"/>
          <p:cNvGrpSpPr/>
          <p:nvPr/>
        </p:nvGrpSpPr>
        <p:grpSpPr>
          <a:xfrm>
            <a:off x="3374327" y="2333188"/>
            <a:ext cx="336053" cy="332587"/>
            <a:chOff x="6967126" y="4092464"/>
            <a:chExt cx="453105" cy="448433"/>
          </a:xfrm>
          <a:blipFill>
            <a:blip r:embed="rId2"/>
            <a:stretch>
              <a:fillRect/>
            </a:stretch>
          </a:blipFill>
          <a:effectLst/>
        </p:grpSpPr>
        <p:sp>
          <p:nvSpPr>
            <p:cNvPr id="34"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42" name="Freeform 6"/>
          <p:cNvSpPr/>
          <p:nvPr/>
        </p:nvSpPr>
        <p:spPr bwMode="auto">
          <a:xfrm>
            <a:off x="2765011"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25" name="组合 24"/>
          <p:cNvGrpSpPr/>
          <p:nvPr/>
        </p:nvGrpSpPr>
        <p:grpSpPr>
          <a:xfrm>
            <a:off x="5280538" y="2341812"/>
            <a:ext cx="517224" cy="392989"/>
            <a:chOff x="4268086" y="4221191"/>
            <a:chExt cx="509646" cy="387231"/>
          </a:xfrm>
          <a:blipFill>
            <a:blip r:embed="rId2"/>
            <a:stretch>
              <a:fillRect/>
            </a:stretch>
          </a:blipFill>
          <a:effectLst/>
        </p:grpSpPr>
        <p:sp>
          <p:nvSpPr>
            <p:cNvPr id="2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44" name="Freeform 6"/>
          <p:cNvSpPr/>
          <p:nvPr/>
        </p:nvSpPr>
        <p:spPr bwMode="auto">
          <a:xfrm>
            <a:off x="4725259"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30" name="Freeform 32"/>
          <p:cNvSpPr/>
          <p:nvPr/>
        </p:nvSpPr>
        <p:spPr bwMode="auto">
          <a:xfrm>
            <a:off x="7443081" y="2271387"/>
            <a:ext cx="74312" cy="374866"/>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blipFill>
            <a:blip r:embed="rId2"/>
            <a:stretch>
              <a:fillRect/>
            </a:stretch>
          </a:bli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1" name="Freeform 33"/>
          <p:cNvSpPr/>
          <p:nvPr/>
        </p:nvSpPr>
        <p:spPr bwMode="auto">
          <a:xfrm>
            <a:off x="7334089" y="2500105"/>
            <a:ext cx="73487" cy="14614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blipFill>
            <a:blip r:embed="rId2"/>
            <a:stretch>
              <a:fillRect/>
            </a:stretch>
          </a:bli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34"/>
          <p:cNvSpPr/>
          <p:nvPr/>
        </p:nvSpPr>
        <p:spPr bwMode="auto">
          <a:xfrm>
            <a:off x="7552898" y="2391939"/>
            <a:ext cx="74312" cy="254314"/>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blipFill>
            <a:blip r:embed="rId2"/>
            <a:stretch>
              <a:fillRect/>
            </a:stretch>
          </a:bli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6" name="Freeform 6"/>
          <p:cNvSpPr/>
          <p:nvPr/>
        </p:nvSpPr>
        <p:spPr bwMode="auto">
          <a:xfrm>
            <a:off x="6685507"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7" name="文本框 46"/>
          <p:cNvSpPr txBox="1"/>
          <p:nvPr/>
        </p:nvSpPr>
        <p:spPr>
          <a:xfrm>
            <a:off x="972384" y="3363492"/>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
        <p:nvSpPr>
          <p:cNvPr id="51" name="箭头: 右 50"/>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52"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
        <p:nvSpPr>
          <p:cNvPr id="53" name="文本框 52"/>
          <p:cNvSpPr txBox="1"/>
          <p:nvPr/>
        </p:nvSpPr>
        <p:spPr>
          <a:xfrm>
            <a:off x="2923361" y="3363491"/>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
        <p:nvSpPr>
          <p:cNvPr id="54" name="文本框 53"/>
          <p:cNvSpPr txBox="1"/>
          <p:nvPr/>
        </p:nvSpPr>
        <p:spPr>
          <a:xfrm>
            <a:off x="4782898" y="3363490"/>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
        <p:nvSpPr>
          <p:cNvPr id="55" name="文本框 54"/>
          <p:cNvSpPr txBox="1"/>
          <p:nvPr/>
        </p:nvSpPr>
        <p:spPr>
          <a:xfrm>
            <a:off x="6916755" y="3363489"/>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ppt_x"/>
                                          </p:val>
                                        </p:tav>
                                        <p:tav tm="100000">
                                          <p:val>
                                            <p:strVal val="#ppt_x"/>
                                          </p:val>
                                        </p:tav>
                                      </p:tavLst>
                                    </p:anim>
                                    <p:anim calcmode="lin" valueType="num">
                                      <p:cBhvr additive="base">
                                        <p:cTn id="17" dur="500" fill="hold"/>
                                        <p:tgtEl>
                                          <p:spTgt spid="41"/>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500" fill="hold"/>
                                        <p:tgtEl>
                                          <p:spTgt spid="43"/>
                                        </p:tgtEl>
                                        <p:attrNameLst>
                                          <p:attrName>ppt_x</p:attrName>
                                        </p:attrNameLst>
                                      </p:cBhvr>
                                      <p:tavLst>
                                        <p:tav tm="0">
                                          <p:val>
                                            <p:strVal val="#ppt_x"/>
                                          </p:val>
                                        </p:tav>
                                        <p:tav tm="100000">
                                          <p:val>
                                            <p:strVal val="#ppt_x"/>
                                          </p:val>
                                        </p:tav>
                                      </p:tavLst>
                                    </p:anim>
                                    <p:anim calcmode="lin" valueType="num">
                                      <p:cBhvr additive="base">
                                        <p:cTn id="22" dur="500" fill="hold"/>
                                        <p:tgtEl>
                                          <p:spTgt spid="43"/>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ppt_x"/>
                                          </p:val>
                                        </p:tav>
                                        <p:tav tm="100000">
                                          <p:val>
                                            <p:strVal val="#ppt_x"/>
                                          </p:val>
                                        </p:tav>
                                      </p:tavLst>
                                    </p:anim>
                                    <p:anim calcmode="lin" valueType="num">
                                      <p:cBhvr additive="base">
                                        <p:cTn id="27" dur="500" fill="hold"/>
                                        <p:tgtEl>
                                          <p:spTgt spid="4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P spid="45" grpId="0" animBg="1"/>
      <p:bldP spid="47" grpId="0"/>
      <p:bldP spid="53" grpId="0"/>
      <p:bldP spid="54"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8" name="箭头: 右 27"/>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2"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
        <p:nvSpPr>
          <p:cNvPr id="74" name="Rectangle 2"/>
          <p:cNvSpPr/>
          <p:nvPr/>
        </p:nvSpPr>
        <p:spPr>
          <a:xfrm>
            <a:off x="1085013" y="1363115"/>
            <a:ext cx="7299170" cy="1749591"/>
          </a:xfrm>
          <a:prstGeom prst="rect">
            <a:avLst/>
          </a:prstGeom>
          <a:blipFill rotWithShape="1">
            <a:blip r:embed="rId2"/>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15" dirty="0">
              <a:solidFill>
                <a:schemeClr val="bg1"/>
              </a:solidFill>
              <a:latin typeface="方正黑体简体" panose="02010601030101010101" pitchFamily="65" charset="-122"/>
              <a:ea typeface="方正黑体简体" panose="02010601030101010101" pitchFamily="65" charset="-122"/>
            </a:endParaRPr>
          </a:p>
        </p:txBody>
      </p:sp>
      <p:sp>
        <p:nvSpPr>
          <p:cNvPr id="75" name="TextBox 59"/>
          <p:cNvSpPr txBox="1">
            <a:spLocks noChangeArrowheads="1"/>
          </p:cNvSpPr>
          <p:nvPr/>
        </p:nvSpPr>
        <p:spPr bwMode="auto">
          <a:xfrm flipH="1">
            <a:off x="3849882" y="1683983"/>
            <a:ext cx="1973186" cy="270510"/>
          </a:xfrm>
          <a:prstGeom prst="rect">
            <a:avLst/>
          </a:prstGeom>
          <a:noFill/>
          <a:ln>
            <a:noFill/>
          </a:ln>
        </p:spPr>
        <p:txBody>
          <a:bodyPr wrap="square" lIns="86397" tIns="43198" rIns="86397" bIns="431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0"/>
              </a:spcBef>
              <a:buFont typeface="Arial" panose="020B0604020202020204" pitchFamily="34" charset="0"/>
              <a:buNone/>
            </a:pPr>
            <a:r>
              <a:rPr lang="zh-CN" altLang="en-US" sz="1200" b="1" dirty="0">
                <a:solidFill>
                  <a:schemeClr val="tx1">
                    <a:lumMod val="65000"/>
                    <a:lumOff val="35000"/>
                  </a:schemeClr>
                </a:solidFill>
                <a:latin typeface="方正黑体简体" panose="02010601030101010101" pitchFamily="65" charset="-122"/>
                <a:ea typeface="方正黑体简体" panose="02010601030101010101" pitchFamily="65" charset="-122"/>
                <a:cs typeface="Arial" panose="020B0604020202020204" pitchFamily="34" charset="0"/>
              </a:rPr>
              <a:t>精诚合作互助</a:t>
            </a:r>
            <a:endParaRPr lang="zh-CN" altLang="en-US" sz="1200" b="1" dirty="0">
              <a:solidFill>
                <a:schemeClr val="tx1">
                  <a:lumMod val="65000"/>
                  <a:lumOff val="35000"/>
                </a:schemeClr>
              </a:solidFill>
              <a:latin typeface="方正黑体简体" panose="02010601030101010101" pitchFamily="65" charset="-122"/>
              <a:ea typeface="方正黑体简体" panose="02010601030101010101" pitchFamily="65" charset="-122"/>
              <a:cs typeface="Arial" panose="020B0604020202020204" pitchFamily="34" charset="0"/>
            </a:endParaRPr>
          </a:p>
        </p:txBody>
      </p:sp>
      <p:sp>
        <p:nvSpPr>
          <p:cNvPr id="76" name="矩形 47"/>
          <p:cNvSpPr>
            <a:spLocks noChangeArrowheads="1"/>
          </p:cNvSpPr>
          <p:nvPr/>
        </p:nvSpPr>
        <p:spPr bwMode="auto">
          <a:xfrm>
            <a:off x="2379629" y="2086588"/>
            <a:ext cx="4051636" cy="698942"/>
          </a:xfrm>
          <a:prstGeom prst="rect">
            <a:avLst/>
          </a:prstGeom>
          <a:noFill/>
          <a:ln>
            <a:noFill/>
          </a:ln>
        </p:spPr>
        <p:txBody>
          <a:bodyPr wrap="square" lIns="86393" tIns="43196" rIns="86393" bIns="4319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spcBef>
                <a:spcPct val="0"/>
              </a:spcBef>
              <a:buNone/>
            </a:pPr>
            <a:r>
              <a:rPr lang="zh-CN" altLang="en-US" sz="900" dirty="0">
                <a:solidFill>
                  <a:schemeClr val="tx1">
                    <a:lumMod val="65000"/>
                    <a:lumOff val="35000"/>
                  </a:schemeClr>
                </a:solidFill>
                <a:ea typeface="方正黑体简体" panose="02010601030101010101" pitchFamily="65"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endParaRPr lang="zh-CN" altLang="en-US" sz="900" dirty="0">
              <a:solidFill>
                <a:schemeClr val="tx1">
                  <a:lumMod val="65000"/>
                  <a:lumOff val="35000"/>
                </a:schemeClr>
              </a:solidFill>
              <a:ea typeface="方正黑体简体" panose="02010601030101010101" pitchFamily="65" charset="-122"/>
              <a:sym typeface="微软雅黑" panose="020B0503020204020204" pitchFamily="34" charset="-122"/>
            </a:endParaRPr>
          </a:p>
        </p:txBody>
      </p:sp>
      <p:sp>
        <p:nvSpPr>
          <p:cNvPr id="77" name="文本框 76"/>
          <p:cNvSpPr txBox="1"/>
          <p:nvPr/>
        </p:nvSpPr>
        <p:spPr>
          <a:xfrm>
            <a:off x="1059420" y="3289827"/>
            <a:ext cx="1404156" cy="205740"/>
          </a:xfrm>
          <a:prstGeom prst="rect">
            <a:avLst/>
          </a:prstGeom>
          <a:noFill/>
        </p:spPr>
        <p:txBody>
          <a:bodyPr wrap="square" lIns="51435" tIns="25717" rIns="51435" bIns="25717" rtlCol="0">
            <a:spAutoFit/>
          </a:bodyPr>
          <a:lstStyle/>
          <a:p>
            <a:pPr marL="0" lvl="1"/>
            <a:r>
              <a:rPr lang="zh-CN" altLang="en-US" sz="101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zh-CN" altLang="en-US" sz="1015" b="1" dirty="0">
              <a:blipFill>
                <a:blip r:embed="rId3"/>
                <a:tile tx="0" ty="0" sx="100000" sy="100000" flip="none" algn="tl"/>
              </a:blipFill>
              <a:latin typeface="方正黑体简体" panose="02010601030101010101" pitchFamily="65" charset="-122"/>
              <a:ea typeface="方正黑体简体" panose="02010601030101010101" pitchFamily="65" charset="-122"/>
            </a:endParaRPr>
          </a:p>
        </p:txBody>
      </p:sp>
      <p:cxnSp>
        <p:nvCxnSpPr>
          <p:cNvPr id="78" name="直接连接符 77"/>
          <p:cNvCxnSpPr/>
          <p:nvPr/>
        </p:nvCxnSpPr>
        <p:spPr>
          <a:xfrm>
            <a:off x="1113426" y="3559857"/>
            <a:ext cx="7226711"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79" name="TextBox 42"/>
          <p:cNvSpPr txBox="1"/>
          <p:nvPr/>
        </p:nvSpPr>
        <p:spPr>
          <a:xfrm>
            <a:off x="1040983" y="3575275"/>
            <a:ext cx="7299153" cy="818515"/>
          </a:xfrm>
          <a:prstGeom prst="rect">
            <a:avLst/>
          </a:prstGeom>
          <a:noFill/>
        </p:spPr>
        <p:txBody>
          <a:bodyPr wrap="square" rtlCol="0">
            <a:spAutoFit/>
          </a:bodyPr>
          <a:lstStyle/>
          <a:p>
            <a:pPr>
              <a:lnSpc>
                <a:spcPct val="150000"/>
              </a:lnSpc>
              <a:spcBef>
                <a:spcPct val="0"/>
              </a:spcBef>
            </a:pPr>
            <a:r>
              <a:rPr lang="zh-CN" altLang="en-US" sz="1050" dirty="0">
                <a:solidFill>
                  <a:schemeClr val="bg1"/>
                </a:solidFill>
                <a:latin typeface="方正黑体简体" panose="02010601030101010101" pitchFamily="65" charset="-122"/>
                <a:ea typeface="方正黑体简体" panose="02010601030101010101" pitchFamily="65"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050" dirty="0">
              <a:solidFill>
                <a:schemeClr val="bg1"/>
              </a:solidFill>
              <a:latin typeface="方正黑体简体" panose="02010601030101010101" pitchFamily="65" charset="-122"/>
              <a:ea typeface="方正黑体简体" panose="02010601030101010101" pitchFamily="65"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left)">
                                      <p:cBhvr>
                                        <p:cTn id="12" dur="500"/>
                                        <p:tgtEl>
                                          <p:spTgt spid="7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1000"/>
                                        <p:tgtEl>
                                          <p:spTgt spid="77"/>
                                        </p:tgtEl>
                                      </p:cBhvr>
                                    </p:animEffect>
                                    <p:anim calcmode="lin" valueType="num">
                                      <p:cBhvr>
                                        <p:cTn id="20" dur="1000" fill="hold"/>
                                        <p:tgtEl>
                                          <p:spTgt spid="77"/>
                                        </p:tgtEl>
                                        <p:attrNameLst>
                                          <p:attrName>ppt_x</p:attrName>
                                        </p:attrNameLst>
                                      </p:cBhvr>
                                      <p:tavLst>
                                        <p:tav tm="0">
                                          <p:val>
                                            <p:strVal val="#ppt_x"/>
                                          </p:val>
                                        </p:tav>
                                        <p:tav tm="100000">
                                          <p:val>
                                            <p:strVal val="#ppt_x"/>
                                          </p:val>
                                        </p:tav>
                                      </p:tavLst>
                                    </p:anim>
                                    <p:anim calcmode="lin" valueType="num">
                                      <p:cBhvr>
                                        <p:cTn id="21" dur="1000" fill="hold"/>
                                        <p:tgtEl>
                                          <p:spTgt spid="7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par>
                          <p:cTn id="26" fill="hold">
                            <p:stCondLst>
                              <p:cond delay="3000"/>
                            </p:stCondLst>
                            <p:childTnLst>
                              <p:par>
                                <p:cTn id="27" presetID="18" presetClass="entr" presetSubtype="3" fill="hold" grpId="0" nodeType="after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strips(upRight)">
                                      <p:cBhvr>
                                        <p:cTn id="2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ldLvl="0" animBg="1"/>
      <p:bldP spid="75" grpId="0"/>
      <p:bldP spid="76" grpId="0"/>
      <p:bldP spid="77" grpId="0"/>
      <p:bldP spid="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3"/>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smtClean="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03</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4"/>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endPar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2" name="箭头: 右 11"/>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13"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grpSp>
        <p:nvGrpSpPr>
          <p:cNvPr id="28" name="组合 27"/>
          <p:cNvGrpSpPr/>
          <p:nvPr/>
        </p:nvGrpSpPr>
        <p:grpSpPr>
          <a:xfrm>
            <a:off x="4520658" y="1273811"/>
            <a:ext cx="3247798" cy="2841586"/>
            <a:chOff x="6097327" y="1777999"/>
            <a:chExt cx="4699414" cy="4111645"/>
          </a:xfrm>
        </p:grpSpPr>
        <p:sp>
          <p:nvSpPr>
            <p:cNvPr id="3" name="ValueShape1"/>
            <p:cNvSpPr/>
            <p:nvPr/>
          </p:nvSpPr>
          <p:spPr>
            <a:xfrm flipH="1" flipV="1">
              <a:off x="6097327" y="1777999"/>
              <a:ext cx="3109171" cy="3109171"/>
            </a:xfrm>
            <a:prstGeom prst="arc">
              <a:avLst>
                <a:gd name="adj1" fmla="val 16200000"/>
                <a:gd name="adj2" fmla="val 5940000"/>
              </a:avLst>
            </a:prstGeom>
            <a:ln w="133350" cap="rnd">
              <a:gradFill>
                <a:gsLst>
                  <a:gs pos="0">
                    <a:srgbClr val="FBF56F"/>
                  </a:gs>
                  <a:gs pos="100000">
                    <a:srgbClr val="DEB024"/>
                  </a:gs>
                </a:gsLst>
                <a:lin ang="7800000" scaled="1"/>
              </a:gra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4" name="ValueShape2"/>
            <p:cNvSpPr/>
            <p:nvPr/>
          </p:nvSpPr>
          <p:spPr>
            <a:xfrm flipH="1" flipV="1">
              <a:off x="6311753" y="1992425"/>
              <a:ext cx="2680320" cy="2680320"/>
            </a:xfrm>
            <a:prstGeom prst="arc">
              <a:avLst>
                <a:gd name="adj1" fmla="val 16200000"/>
                <a:gd name="adj2" fmla="val 6588000"/>
              </a:avLst>
            </a:prstGeom>
            <a:ln w="133350" cap="rnd">
              <a:gradFill>
                <a:gsLst>
                  <a:gs pos="0">
                    <a:srgbClr val="FBF56F"/>
                  </a:gs>
                  <a:gs pos="100000">
                    <a:srgbClr val="DEB024"/>
                  </a:gs>
                </a:gsLst>
                <a:lin ang="7800000" scaled="1"/>
              </a:gra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5" name="ValueShape3"/>
            <p:cNvSpPr/>
            <p:nvPr/>
          </p:nvSpPr>
          <p:spPr>
            <a:xfrm flipH="1" flipV="1">
              <a:off x="6547621" y="2228293"/>
              <a:ext cx="2208584" cy="2208584"/>
            </a:xfrm>
            <a:prstGeom prst="arc">
              <a:avLst>
                <a:gd name="adj1" fmla="val 16200000"/>
                <a:gd name="adj2" fmla="val 7722000"/>
              </a:avLst>
            </a:prstGeom>
            <a:ln w="133350" cap="rnd">
              <a:gradFill>
                <a:gsLst>
                  <a:gs pos="0">
                    <a:srgbClr val="FBF56F"/>
                  </a:gs>
                  <a:gs pos="100000">
                    <a:srgbClr val="DEB024"/>
                  </a:gs>
                </a:gsLst>
                <a:lin ang="7800000" scaled="1"/>
              </a:gra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8" name="ValueText1"/>
            <p:cNvSpPr txBox="1"/>
            <p:nvPr/>
          </p:nvSpPr>
          <p:spPr>
            <a:xfrm>
              <a:off x="8532880" y="4856692"/>
              <a:ext cx="250140" cy="132782"/>
            </a:xfrm>
            <a:prstGeom prst="rect">
              <a:avLst/>
            </a:prstGeom>
          </p:spPr>
          <p:txBody>
            <a:bodyPr wrap="none" lIns="0" tIns="0" rIns="0" bIns="0">
              <a:prstTxWarp prst="textPlain">
                <a:avLst/>
              </a:prstTxWarp>
              <a:normAutofit fontScale="92500"/>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70%</a:t>
              </a:r>
              <a:endPar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endParaRPr>
            </a:p>
          </p:txBody>
        </p:sp>
        <p:sp>
          <p:nvSpPr>
            <p:cNvPr id="9" name="ValueText2"/>
            <p:cNvSpPr txBox="1"/>
            <p:nvPr/>
          </p:nvSpPr>
          <p:spPr>
            <a:xfrm>
              <a:off x="8532880" y="4624049"/>
              <a:ext cx="250140" cy="132782"/>
            </a:xfrm>
            <a:prstGeom prst="rect">
              <a:avLst/>
            </a:prstGeom>
          </p:spPr>
          <p:txBody>
            <a:bodyPr wrap="none" lIns="0" tIns="0" rIns="0" bIns="0">
              <a:prstTxWarp prst="textPlain">
                <a:avLst/>
              </a:prstTxWarp>
              <a:normAutofit fontScale="92500"/>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74%</a:t>
              </a:r>
              <a:endPar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endParaRPr>
            </a:p>
          </p:txBody>
        </p:sp>
        <p:sp>
          <p:nvSpPr>
            <p:cNvPr id="10" name="ValueText3"/>
            <p:cNvSpPr txBox="1"/>
            <p:nvPr/>
          </p:nvSpPr>
          <p:spPr>
            <a:xfrm>
              <a:off x="8532880" y="4391406"/>
              <a:ext cx="250140" cy="132782"/>
            </a:xfrm>
            <a:prstGeom prst="rect">
              <a:avLst/>
            </a:prstGeom>
          </p:spPr>
          <p:txBody>
            <a:bodyPr wrap="none" lIns="0" tIns="0" rIns="0" bIns="0">
              <a:prstTxWarp prst="textPlain">
                <a:avLst/>
              </a:prstTxWarp>
              <a:normAutofit fontScale="92500"/>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81%</a:t>
              </a:r>
              <a:endPar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endParaRPr>
            </a:p>
          </p:txBody>
        </p:sp>
        <p:sp>
          <p:nvSpPr>
            <p:cNvPr id="11" name="BackShape3"/>
            <p:cNvSpPr/>
            <p:nvPr/>
          </p:nvSpPr>
          <p:spPr>
            <a:xfrm>
              <a:off x="7751070" y="4309457"/>
              <a:ext cx="878388" cy="306885"/>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itle </a:t>
              </a: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O</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ne</a:t>
              </a:r>
              <a:endPar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endParaRPr>
            </a:p>
          </p:txBody>
        </p:sp>
        <p:sp>
          <p:nvSpPr>
            <p:cNvPr id="2" name="BackShape2"/>
            <p:cNvSpPr/>
            <p:nvPr/>
          </p:nvSpPr>
          <p:spPr>
            <a:xfrm>
              <a:off x="7751070" y="4545325"/>
              <a:ext cx="846229" cy="306885"/>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itle </a:t>
              </a: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Two</a:t>
              </a:r>
              <a:endPar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endParaRPr>
            </a:p>
          </p:txBody>
        </p:sp>
        <p:sp>
          <p:nvSpPr>
            <p:cNvPr id="14" name="BackShape1"/>
            <p:cNvSpPr/>
            <p:nvPr/>
          </p:nvSpPr>
          <p:spPr>
            <a:xfrm>
              <a:off x="7751071" y="4781193"/>
              <a:ext cx="952812" cy="306885"/>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itle </a:t>
              </a: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Three</a:t>
              </a:r>
              <a:endPar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endParaRPr>
            </a:p>
          </p:txBody>
        </p:sp>
        <p:sp>
          <p:nvSpPr>
            <p:cNvPr id="15" name="ExtraShape1"/>
            <p:cNvSpPr/>
            <p:nvPr/>
          </p:nvSpPr>
          <p:spPr bwMode="auto">
            <a:xfrm flipH="1">
              <a:off x="8904754" y="1949417"/>
              <a:ext cx="1891987" cy="3940227"/>
            </a:xfrm>
            <a:custGeom>
              <a:avLst/>
              <a:gdLst>
                <a:gd name="connsiteX0" fmla="*/ 435178 w 2241172"/>
                <a:gd name="connsiteY0" fmla="*/ 2797990 h 4667435"/>
                <a:gd name="connsiteX1" fmla="*/ 442276 w 2241172"/>
                <a:gd name="connsiteY1" fmla="*/ 2817288 h 4667435"/>
                <a:gd name="connsiteX2" fmla="*/ 443632 w 2241172"/>
                <a:gd name="connsiteY2" fmla="*/ 2821050 h 4667435"/>
                <a:gd name="connsiteX3" fmla="*/ 450489 w 2241172"/>
                <a:gd name="connsiteY3" fmla="*/ 2827048 h 4667435"/>
                <a:gd name="connsiteX4" fmla="*/ 461138 w 2241172"/>
                <a:gd name="connsiteY4" fmla="*/ 2839485 h 4667435"/>
                <a:gd name="connsiteX5" fmla="*/ 467302 w 2241172"/>
                <a:gd name="connsiteY5" fmla="*/ 2841756 h 4667435"/>
                <a:gd name="connsiteX6" fmla="*/ 479205 w 2241172"/>
                <a:gd name="connsiteY6" fmla="*/ 2852168 h 4667435"/>
                <a:gd name="connsiteX7" fmla="*/ 505577 w 2241172"/>
                <a:gd name="connsiteY7" fmla="*/ 2855858 h 4667435"/>
                <a:gd name="connsiteX8" fmla="*/ 514716 w 2241172"/>
                <a:gd name="connsiteY8" fmla="*/ 2859225 h 4667435"/>
                <a:gd name="connsiteX9" fmla="*/ 527905 w 2241172"/>
                <a:gd name="connsiteY9" fmla="*/ 2859225 h 4667435"/>
                <a:gd name="connsiteX10" fmla="*/ 539157 w 2241172"/>
                <a:gd name="connsiteY10" fmla="*/ 2858524 h 4667435"/>
                <a:gd name="connsiteX11" fmla="*/ 535051 w 2241172"/>
                <a:gd name="connsiteY11" fmla="*/ 2888521 h 4667435"/>
                <a:gd name="connsiteX12" fmla="*/ 405150 w 2241172"/>
                <a:gd name="connsiteY12" fmla="*/ 2902221 h 4667435"/>
                <a:gd name="connsiteX13" fmla="*/ 404595 w 2241172"/>
                <a:gd name="connsiteY13" fmla="*/ 2895542 h 4667435"/>
                <a:gd name="connsiteX14" fmla="*/ 401811 w 2241172"/>
                <a:gd name="connsiteY14" fmla="*/ 2862086 h 4667435"/>
                <a:gd name="connsiteX15" fmla="*/ 420780 w 2241172"/>
                <a:gd name="connsiteY15" fmla="*/ 2808806 h 4667435"/>
                <a:gd name="connsiteX16" fmla="*/ 719045 w 2241172"/>
                <a:gd name="connsiteY16" fmla="*/ 262 h 4667435"/>
                <a:gd name="connsiteX17" fmla="*/ 467946 w 2241172"/>
                <a:gd name="connsiteY17" fmla="*/ 69010 h 4667435"/>
                <a:gd name="connsiteX18" fmla="*/ 230453 w 2241172"/>
                <a:gd name="connsiteY18" fmla="*/ 345650 h 4667435"/>
                <a:gd name="connsiteX19" fmla="*/ 345901 w 2241172"/>
                <a:gd name="connsiteY19" fmla="*/ 889048 h 4667435"/>
                <a:gd name="connsiteX20" fmla="*/ 520722 w 2241172"/>
                <a:gd name="connsiteY20" fmla="*/ 1024074 h 4667435"/>
                <a:gd name="connsiteX21" fmla="*/ 523892 w 2241172"/>
                <a:gd name="connsiteY21" fmla="*/ 1019878 h 4667435"/>
                <a:gd name="connsiteX22" fmla="*/ 547723 w 2241172"/>
                <a:gd name="connsiteY22" fmla="*/ 1051835 h 4667435"/>
                <a:gd name="connsiteX23" fmla="*/ 605283 w 2241172"/>
                <a:gd name="connsiteY23" fmla="*/ 1105152 h 4667435"/>
                <a:gd name="connsiteX24" fmla="*/ 668111 w 2241172"/>
                <a:gd name="connsiteY24" fmla="*/ 1143824 h 4667435"/>
                <a:gd name="connsiteX25" fmla="*/ 544513 w 2241172"/>
                <a:gd name="connsiteY25" fmla="*/ 1119324 h 4667435"/>
                <a:gd name="connsiteX26" fmla="*/ 523875 w 2241172"/>
                <a:gd name="connsiteY26" fmla="*/ 1265374 h 4667435"/>
                <a:gd name="connsiteX27" fmla="*/ 538087 w 2241172"/>
                <a:gd name="connsiteY27" fmla="*/ 1269355 h 4667435"/>
                <a:gd name="connsiteX28" fmla="*/ 483210 w 2241172"/>
                <a:gd name="connsiteY28" fmla="*/ 1314093 h 4667435"/>
                <a:gd name="connsiteX29" fmla="*/ 434975 w 2241172"/>
                <a:gd name="connsiteY29" fmla="*/ 1446264 h 4667435"/>
                <a:gd name="connsiteX30" fmla="*/ 434975 w 2241172"/>
                <a:gd name="connsiteY30" fmla="*/ 1595278 h 4667435"/>
                <a:gd name="connsiteX31" fmla="*/ 434975 w 2241172"/>
                <a:gd name="connsiteY31" fmla="*/ 1605520 h 4667435"/>
                <a:gd name="connsiteX32" fmla="*/ 386529 w 2241172"/>
                <a:gd name="connsiteY32" fmla="*/ 1713992 h 4667435"/>
                <a:gd name="connsiteX33" fmla="*/ 295921 w 2241172"/>
                <a:gd name="connsiteY33" fmla="*/ 1916866 h 4667435"/>
                <a:gd name="connsiteX34" fmla="*/ 282704 w 2241172"/>
                <a:gd name="connsiteY34" fmla="*/ 1959684 h 4667435"/>
                <a:gd name="connsiteX35" fmla="*/ 282704 w 2241172"/>
                <a:gd name="connsiteY35" fmla="*/ 2005796 h 4667435"/>
                <a:gd name="connsiteX36" fmla="*/ 358701 w 2241172"/>
                <a:gd name="connsiteY36" fmla="*/ 2516325 h 4667435"/>
                <a:gd name="connsiteX37" fmla="*/ 403036 w 2241172"/>
                <a:gd name="connsiteY37" fmla="*/ 2509197 h 4667435"/>
                <a:gd name="connsiteX38" fmla="*/ 407987 w 2241172"/>
                <a:gd name="connsiteY38" fmla="*/ 2540137 h 4667435"/>
                <a:gd name="connsiteX39" fmla="*/ 408874 w 2241172"/>
                <a:gd name="connsiteY39" fmla="*/ 2539927 h 4667435"/>
                <a:gd name="connsiteX40" fmla="*/ 419099 w 2241172"/>
                <a:gd name="connsiteY40" fmla="*/ 2595700 h 4667435"/>
                <a:gd name="connsiteX41" fmla="*/ 457414 w 2241172"/>
                <a:gd name="connsiteY41" fmla="*/ 2589439 h 4667435"/>
                <a:gd name="connsiteX42" fmla="*/ 458412 w 2241172"/>
                <a:gd name="connsiteY42" fmla="*/ 2596014 h 4667435"/>
                <a:gd name="connsiteX43" fmla="*/ 465364 w 2241172"/>
                <a:gd name="connsiteY43" fmla="*/ 2641823 h 4667435"/>
                <a:gd name="connsiteX44" fmla="*/ 437033 w 2241172"/>
                <a:gd name="connsiteY44" fmla="*/ 2666579 h 4667435"/>
                <a:gd name="connsiteX45" fmla="*/ 434646 w 2241172"/>
                <a:gd name="connsiteY45" fmla="*/ 2672151 h 4667435"/>
                <a:gd name="connsiteX46" fmla="*/ 435586 w 2241172"/>
                <a:gd name="connsiteY46" fmla="*/ 2665113 h 4667435"/>
                <a:gd name="connsiteX47" fmla="*/ 423633 w 2241172"/>
                <a:gd name="connsiteY47" fmla="*/ 2693901 h 4667435"/>
                <a:gd name="connsiteX48" fmla="*/ 422861 w 2241172"/>
                <a:gd name="connsiteY48" fmla="*/ 2699647 h 4667435"/>
                <a:gd name="connsiteX49" fmla="*/ 422259 w 2241172"/>
                <a:gd name="connsiteY49" fmla="*/ 2701052 h 4667435"/>
                <a:gd name="connsiteX50" fmla="*/ 422287 w 2241172"/>
                <a:gd name="connsiteY50" fmla="*/ 2703916 h 4667435"/>
                <a:gd name="connsiteX51" fmla="*/ 419936 w 2241172"/>
                <a:gd name="connsiteY51" fmla="*/ 2721403 h 4667435"/>
                <a:gd name="connsiteX52" fmla="*/ 406089 w 2241172"/>
                <a:gd name="connsiteY52" fmla="*/ 2725632 h 4667435"/>
                <a:gd name="connsiteX53" fmla="*/ 319335 w 2241172"/>
                <a:gd name="connsiteY53" fmla="*/ 2871999 h 4667435"/>
                <a:gd name="connsiteX54" fmla="*/ 322574 w 2241172"/>
                <a:gd name="connsiteY54" fmla="*/ 2910930 h 4667435"/>
                <a:gd name="connsiteX55" fmla="*/ 0 w 2241172"/>
                <a:gd name="connsiteY55" fmla="*/ 2944950 h 4667435"/>
                <a:gd name="connsiteX56" fmla="*/ 6350 w 2241172"/>
                <a:gd name="connsiteY56" fmla="*/ 3010037 h 4667435"/>
                <a:gd name="connsiteX57" fmla="*/ 6962 w 2241172"/>
                <a:gd name="connsiteY57" fmla="*/ 3009968 h 4667435"/>
                <a:gd name="connsiteX58" fmla="*/ 63722 w 2241172"/>
                <a:gd name="connsiteY58" fmla="*/ 3540067 h 4667435"/>
                <a:gd name="connsiteX59" fmla="*/ 61912 w 2241172"/>
                <a:gd name="connsiteY59" fmla="*/ 3540262 h 4667435"/>
                <a:gd name="connsiteX60" fmla="*/ 68262 w 2241172"/>
                <a:gd name="connsiteY60" fmla="*/ 3591062 h 4667435"/>
                <a:gd name="connsiteX61" fmla="*/ 69172 w 2241172"/>
                <a:gd name="connsiteY61" fmla="*/ 3590966 h 4667435"/>
                <a:gd name="connsiteX62" fmla="*/ 88900 w 2241172"/>
                <a:gd name="connsiteY62" fmla="*/ 3775212 h 4667435"/>
                <a:gd name="connsiteX63" fmla="*/ 418574 w 2241172"/>
                <a:gd name="connsiteY63" fmla="*/ 3739515 h 4667435"/>
                <a:gd name="connsiteX64" fmla="*/ 416837 w 2241172"/>
                <a:gd name="connsiteY64" fmla="*/ 3752206 h 4667435"/>
                <a:gd name="connsiteX65" fmla="*/ 346075 w 2241172"/>
                <a:gd name="connsiteY65" fmla="*/ 4269203 h 4667435"/>
                <a:gd name="connsiteX66" fmla="*/ 399769 w 2241172"/>
                <a:gd name="connsiteY66" fmla="*/ 4275159 h 4667435"/>
                <a:gd name="connsiteX67" fmla="*/ 391663 w 2241172"/>
                <a:gd name="connsiteY67" fmla="*/ 4323441 h 4667435"/>
                <a:gd name="connsiteX68" fmla="*/ 372696 w 2241172"/>
                <a:gd name="connsiteY68" fmla="*/ 4312016 h 4667435"/>
                <a:gd name="connsiteX69" fmla="*/ 323239 w 2241172"/>
                <a:gd name="connsiteY69" fmla="*/ 4325174 h 4667435"/>
                <a:gd name="connsiteX70" fmla="*/ 296862 w 2241172"/>
                <a:gd name="connsiteY70" fmla="*/ 4469908 h 4667435"/>
                <a:gd name="connsiteX71" fmla="*/ 329833 w 2241172"/>
                <a:gd name="connsiteY71" fmla="*/ 4502802 h 4667435"/>
                <a:gd name="connsiteX72" fmla="*/ 313348 w 2241172"/>
                <a:gd name="connsiteY72" fmla="*/ 4585037 h 4667435"/>
                <a:gd name="connsiteX73" fmla="*/ 501283 w 2241172"/>
                <a:gd name="connsiteY73" fmla="*/ 4611353 h 4667435"/>
                <a:gd name="connsiteX74" fmla="*/ 511175 w 2241172"/>
                <a:gd name="connsiteY74" fmla="*/ 4562012 h 4667435"/>
                <a:gd name="connsiteX75" fmla="*/ 732081 w 2241172"/>
                <a:gd name="connsiteY75" fmla="*/ 4650826 h 4667435"/>
                <a:gd name="connsiteX76" fmla="*/ 939800 w 2241172"/>
                <a:gd name="connsiteY76" fmla="*/ 4667273 h 4667435"/>
                <a:gd name="connsiteX77" fmla="*/ 1025525 w 2241172"/>
                <a:gd name="connsiteY77" fmla="*/ 4647536 h 4667435"/>
                <a:gd name="connsiteX78" fmla="*/ 972771 w 2241172"/>
                <a:gd name="connsiteY78" fmla="*/ 4538986 h 4667435"/>
                <a:gd name="connsiteX79" fmla="*/ 755161 w 2241172"/>
                <a:gd name="connsiteY79" fmla="*/ 4446882 h 4667435"/>
                <a:gd name="connsiteX80" fmla="*/ 610088 w 2241172"/>
                <a:gd name="connsiteY80" fmla="*/ 4348200 h 4667435"/>
                <a:gd name="connsiteX81" fmla="*/ 581084 w 2241172"/>
                <a:gd name="connsiteY81" fmla="*/ 4354316 h 4667435"/>
                <a:gd name="connsiteX82" fmla="*/ 570260 w 2241172"/>
                <a:gd name="connsiteY82" fmla="*/ 4355353 h 4667435"/>
                <a:gd name="connsiteX83" fmla="*/ 578118 w 2241172"/>
                <a:gd name="connsiteY83" fmla="*/ 4294943 h 4667435"/>
                <a:gd name="connsiteX84" fmla="*/ 592972 w 2241172"/>
                <a:gd name="connsiteY84" fmla="*/ 4296591 h 4667435"/>
                <a:gd name="connsiteX85" fmla="*/ 616482 w 2241172"/>
                <a:gd name="connsiteY85" fmla="*/ 4299199 h 4667435"/>
                <a:gd name="connsiteX86" fmla="*/ 615950 w 2241172"/>
                <a:gd name="connsiteY86" fmla="*/ 4302262 h 4667435"/>
                <a:gd name="connsiteX87" fmla="*/ 672337 w 2241172"/>
                <a:gd name="connsiteY87" fmla="*/ 4305395 h 4667435"/>
                <a:gd name="connsiteX88" fmla="*/ 672719 w 2241172"/>
                <a:gd name="connsiteY88" fmla="*/ 4305437 h 4667435"/>
                <a:gd name="connsiteX89" fmla="*/ 672722 w 2241172"/>
                <a:gd name="connsiteY89" fmla="*/ 4305416 h 4667435"/>
                <a:gd name="connsiteX90" fmla="*/ 673100 w 2241172"/>
                <a:gd name="connsiteY90" fmla="*/ 4305437 h 4667435"/>
                <a:gd name="connsiteX91" fmla="*/ 722751 w 2241172"/>
                <a:gd name="connsiteY91" fmla="*/ 4003690 h 4667435"/>
                <a:gd name="connsiteX92" fmla="*/ 752222 w 2241172"/>
                <a:gd name="connsiteY92" fmla="*/ 3825949 h 4667435"/>
                <a:gd name="connsiteX93" fmla="*/ 772915 w 2241172"/>
                <a:gd name="connsiteY93" fmla="*/ 3701147 h 4667435"/>
                <a:gd name="connsiteX94" fmla="*/ 1335088 w 2241172"/>
                <a:gd name="connsiteY94" fmla="*/ 3640275 h 4667435"/>
                <a:gd name="connsiteX95" fmla="*/ 1316362 w 2241172"/>
                <a:gd name="connsiteY95" fmla="*/ 3459599 h 4667435"/>
                <a:gd name="connsiteX96" fmla="*/ 1319212 w 2241172"/>
                <a:gd name="connsiteY96" fmla="*/ 3459299 h 4667435"/>
                <a:gd name="connsiteX97" fmla="*/ 1312862 w 2241172"/>
                <a:gd name="connsiteY97" fmla="*/ 3405324 h 4667435"/>
                <a:gd name="connsiteX98" fmla="*/ 1310760 w 2241172"/>
                <a:gd name="connsiteY98" fmla="*/ 3405551 h 4667435"/>
                <a:gd name="connsiteX99" fmla="*/ 1261933 w 2241172"/>
                <a:gd name="connsiteY99" fmla="*/ 2934461 h 4667435"/>
                <a:gd name="connsiteX100" fmla="*/ 1294663 w 2241172"/>
                <a:gd name="connsiteY100" fmla="*/ 2942135 h 4667435"/>
                <a:gd name="connsiteX101" fmla="*/ 1349104 w 2241172"/>
                <a:gd name="connsiteY101" fmla="*/ 2954899 h 4667435"/>
                <a:gd name="connsiteX102" fmla="*/ 1428291 w 2241172"/>
                <a:gd name="connsiteY102" fmla="*/ 3610404 h 4667435"/>
                <a:gd name="connsiteX103" fmla="*/ 1529574 w 2241172"/>
                <a:gd name="connsiteY103" fmla="*/ 3599531 h 4667435"/>
                <a:gd name="connsiteX104" fmla="*/ 1537645 w 2241172"/>
                <a:gd name="connsiteY104" fmla="*/ 3598665 h 4667435"/>
                <a:gd name="connsiteX105" fmla="*/ 1545621 w 2241172"/>
                <a:gd name="connsiteY105" fmla="*/ 3671780 h 4667435"/>
                <a:gd name="connsiteX106" fmla="*/ 1520709 w 2241172"/>
                <a:gd name="connsiteY106" fmla="*/ 3665553 h 4667435"/>
                <a:gd name="connsiteX107" fmla="*/ 1481137 w 2241172"/>
                <a:gd name="connsiteY107" fmla="*/ 3691930 h 4667435"/>
                <a:gd name="connsiteX108" fmla="*/ 1500923 w 2241172"/>
                <a:gd name="connsiteY108" fmla="*/ 3827112 h 4667435"/>
                <a:gd name="connsiteX109" fmla="*/ 1543792 w 2241172"/>
                <a:gd name="connsiteY109" fmla="*/ 3846894 h 4667435"/>
                <a:gd name="connsiteX110" fmla="*/ 1553685 w 2241172"/>
                <a:gd name="connsiteY110" fmla="*/ 3926025 h 4667435"/>
                <a:gd name="connsiteX111" fmla="*/ 1735055 w 2241172"/>
                <a:gd name="connsiteY111" fmla="*/ 3899648 h 4667435"/>
                <a:gd name="connsiteX112" fmla="*/ 1725163 w 2241172"/>
                <a:gd name="connsiteY112" fmla="*/ 3853489 h 4667435"/>
                <a:gd name="connsiteX113" fmla="*/ 1942807 w 2241172"/>
                <a:gd name="connsiteY113" fmla="*/ 3866677 h 4667435"/>
                <a:gd name="connsiteX114" fmla="*/ 2147260 w 2241172"/>
                <a:gd name="connsiteY114" fmla="*/ 3840300 h 4667435"/>
                <a:gd name="connsiteX115" fmla="*/ 2232999 w 2241172"/>
                <a:gd name="connsiteY115" fmla="*/ 3804032 h 4667435"/>
                <a:gd name="connsiteX116" fmla="*/ 2150558 w 2241172"/>
                <a:gd name="connsiteY116" fmla="*/ 3721604 h 4667435"/>
                <a:gd name="connsiteX117" fmla="*/ 1909830 w 2241172"/>
                <a:gd name="connsiteY117" fmla="*/ 3685335 h 4667435"/>
                <a:gd name="connsiteX118" fmla="*/ 1748246 w 2241172"/>
                <a:gd name="connsiteY118" fmla="*/ 3632581 h 4667435"/>
                <a:gd name="connsiteX119" fmla="*/ 1726813 w 2241172"/>
                <a:gd name="connsiteY119" fmla="*/ 3646334 h 4667435"/>
                <a:gd name="connsiteX120" fmla="*/ 1719020 w 2241172"/>
                <a:gd name="connsiteY120" fmla="*/ 3579195 h 4667435"/>
                <a:gd name="connsiteX121" fmla="*/ 1730344 w 2241172"/>
                <a:gd name="connsiteY121" fmla="*/ 3577979 h 4667435"/>
                <a:gd name="connsiteX122" fmla="*/ 1735138 w 2241172"/>
                <a:gd name="connsiteY122" fmla="*/ 3577464 h 4667435"/>
                <a:gd name="connsiteX123" fmla="*/ 1735067 w 2241172"/>
                <a:gd name="connsiteY123" fmla="*/ 3576663 h 4667435"/>
                <a:gd name="connsiteX124" fmla="*/ 1735138 w 2241172"/>
                <a:gd name="connsiteY124" fmla="*/ 3576658 h 4667435"/>
                <a:gd name="connsiteX125" fmla="*/ 1707427 w 2241172"/>
                <a:gd name="connsiteY125" fmla="*/ 3265075 h 4667435"/>
                <a:gd name="connsiteX126" fmla="*/ 1698426 w 2241172"/>
                <a:gd name="connsiteY126" fmla="*/ 3163601 h 4667435"/>
                <a:gd name="connsiteX127" fmla="*/ 1655952 w 2241172"/>
                <a:gd name="connsiteY127" fmla="*/ 2684792 h 4667435"/>
                <a:gd name="connsiteX128" fmla="*/ 1629556 w 2241172"/>
                <a:gd name="connsiteY128" fmla="*/ 2671616 h 4667435"/>
                <a:gd name="connsiteX129" fmla="*/ 1194031 w 2241172"/>
                <a:gd name="connsiteY129" fmla="*/ 2500328 h 4667435"/>
                <a:gd name="connsiteX130" fmla="*/ 1195268 w 2241172"/>
                <a:gd name="connsiteY130" fmla="*/ 2454212 h 4667435"/>
                <a:gd name="connsiteX131" fmla="*/ 1194378 w 2241172"/>
                <a:gd name="connsiteY131" fmla="*/ 2421052 h 4667435"/>
                <a:gd name="connsiteX132" fmla="*/ 1204054 w 2241172"/>
                <a:gd name="connsiteY132" fmla="*/ 2410178 h 4667435"/>
                <a:gd name="connsiteX133" fmla="*/ 1243013 w 2241172"/>
                <a:gd name="connsiteY133" fmla="*/ 2292812 h 4667435"/>
                <a:gd name="connsiteX134" fmla="*/ 1243013 w 2241172"/>
                <a:gd name="connsiteY134" fmla="*/ 1877773 h 4667435"/>
                <a:gd name="connsiteX135" fmla="*/ 1216525 w 2241172"/>
                <a:gd name="connsiteY135" fmla="*/ 1752808 h 4667435"/>
                <a:gd name="connsiteX136" fmla="*/ 1189859 w 2241172"/>
                <a:gd name="connsiteY136" fmla="*/ 1691430 h 4667435"/>
                <a:gd name="connsiteX137" fmla="*/ 1171702 w 2241172"/>
                <a:gd name="connsiteY137" fmla="*/ 1633196 h 4667435"/>
                <a:gd name="connsiteX138" fmla="*/ 1114254 w 2241172"/>
                <a:gd name="connsiteY138" fmla="*/ 1448952 h 4667435"/>
                <a:gd name="connsiteX139" fmla="*/ 1108033 w 2241172"/>
                <a:gd name="connsiteY139" fmla="*/ 1429000 h 4667435"/>
                <a:gd name="connsiteX140" fmla="*/ 1130300 w 2241172"/>
                <a:gd name="connsiteY140" fmla="*/ 1435237 h 4667435"/>
                <a:gd name="connsiteX141" fmla="*/ 1081088 w 2241172"/>
                <a:gd name="connsiteY141" fmla="*/ 1225687 h 4667435"/>
                <a:gd name="connsiteX142" fmla="*/ 860913 w 2241172"/>
                <a:gd name="connsiteY142" fmla="*/ 1182042 h 4667435"/>
                <a:gd name="connsiteX143" fmla="*/ 874227 w 2241172"/>
                <a:gd name="connsiteY143" fmla="*/ 1182825 h 4667435"/>
                <a:gd name="connsiteX144" fmla="*/ 1025936 w 2241172"/>
                <a:gd name="connsiteY144" fmla="*/ 1130099 h 4667435"/>
                <a:gd name="connsiteX145" fmla="*/ 1114982 w 2241172"/>
                <a:gd name="connsiteY145" fmla="*/ 1037829 h 4667435"/>
                <a:gd name="connsiteX146" fmla="*/ 1157856 w 2241172"/>
                <a:gd name="connsiteY146" fmla="*/ 1014762 h 4667435"/>
                <a:gd name="connsiteX147" fmla="*/ 1184240 w 2241172"/>
                <a:gd name="connsiteY147" fmla="*/ 981808 h 4667435"/>
                <a:gd name="connsiteX148" fmla="*/ 1144664 w 2241172"/>
                <a:gd name="connsiteY148" fmla="*/ 962036 h 4667435"/>
                <a:gd name="connsiteX149" fmla="*/ 1210625 w 2241172"/>
                <a:gd name="connsiteY149" fmla="*/ 942264 h 4667435"/>
                <a:gd name="connsiteX150" fmla="*/ 1210625 w 2241172"/>
                <a:gd name="connsiteY150" fmla="*/ 863176 h 4667435"/>
                <a:gd name="connsiteX151" fmla="*/ 1256797 w 2241172"/>
                <a:gd name="connsiteY151" fmla="*/ 741247 h 4667435"/>
                <a:gd name="connsiteX152" fmla="*/ 1174346 w 2241172"/>
                <a:gd name="connsiteY152" fmla="*/ 616024 h 4667435"/>
                <a:gd name="connsiteX153" fmla="*/ 1154681 w 2241172"/>
                <a:gd name="connsiteY153" fmla="*/ 542510 h 4667435"/>
                <a:gd name="connsiteX154" fmla="*/ 1136433 w 2241172"/>
                <a:gd name="connsiteY154" fmla="*/ 500324 h 4667435"/>
                <a:gd name="connsiteX155" fmla="*/ 1195120 w 2241172"/>
                <a:gd name="connsiteY155" fmla="*/ 503735 h 4667435"/>
                <a:gd name="connsiteX156" fmla="*/ 1523470 w 2241172"/>
                <a:gd name="connsiteY156" fmla="*/ 352236 h 4667435"/>
                <a:gd name="connsiteX157" fmla="*/ 1437708 w 2241172"/>
                <a:gd name="connsiteY157" fmla="*/ 78891 h 4667435"/>
                <a:gd name="connsiteX158" fmla="*/ 1325559 w 2241172"/>
                <a:gd name="connsiteY158" fmla="*/ 253437 h 4667435"/>
                <a:gd name="connsiteX159" fmla="*/ 1012200 w 2241172"/>
                <a:gd name="connsiteY159" fmla="*/ 72304 h 4667435"/>
                <a:gd name="connsiteX160" fmla="*/ 719045 w 2241172"/>
                <a:gd name="connsiteY160" fmla="*/ 262 h 4667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2241172" h="4667435">
                  <a:moveTo>
                    <a:pt x="435178" y="2797990"/>
                  </a:moveTo>
                  <a:lnTo>
                    <a:pt x="442276" y="2817288"/>
                  </a:lnTo>
                  <a:lnTo>
                    <a:pt x="443632" y="2821050"/>
                  </a:lnTo>
                  <a:lnTo>
                    <a:pt x="450489" y="2827048"/>
                  </a:lnTo>
                  <a:lnTo>
                    <a:pt x="461138" y="2839485"/>
                  </a:lnTo>
                  <a:lnTo>
                    <a:pt x="467302" y="2841756"/>
                  </a:lnTo>
                  <a:lnTo>
                    <a:pt x="479205" y="2852168"/>
                  </a:lnTo>
                  <a:lnTo>
                    <a:pt x="505577" y="2855858"/>
                  </a:lnTo>
                  <a:lnTo>
                    <a:pt x="514716" y="2859225"/>
                  </a:lnTo>
                  <a:cubicBezTo>
                    <a:pt x="518013" y="2859225"/>
                    <a:pt x="524608" y="2859225"/>
                    <a:pt x="527905" y="2859225"/>
                  </a:cubicBezTo>
                  <a:lnTo>
                    <a:pt x="539157" y="2858524"/>
                  </a:lnTo>
                  <a:lnTo>
                    <a:pt x="535051" y="2888521"/>
                  </a:lnTo>
                  <a:lnTo>
                    <a:pt x="405150" y="2902221"/>
                  </a:lnTo>
                  <a:lnTo>
                    <a:pt x="404595" y="2895542"/>
                  </a:lnTo>
                  <a:cubicBezTo>
                    <a:pt x="401811" y="2862086"/>
                    <a:pt x="401811" y="2862086"/>
                    <a:pt x="401811" y="2862086"/>
                  </a:cubicBezTo>
                  <a:cubicBezTo>
                    <a:pt x="400162" y="2842261"/>
                    <a:pt x="407584" y="2823262"/>
                    <a:pt x="420780" y="2808806"/>
                  </a:cubicBezTo>
                  <a:close/>
                  <a:moveTo>
                    <a:pt x="719045" y="262"/>
                  </a:moveTo>
                  <a:cubicBezTo>
                    <a:pt x="627099" y="3144"/>
                    <a:pt x="542162" y="29490"/>
                    <a:pt x="467946" y="69010"/>
                  </a:cubicBezTo>
                  <a:cubicBezTo>
                    <a:pt x="342602" y="134877"/>
                    <a:pt x="263438" y="243557"/>
                    <a:pt x="230453" y="345650"/>
                  </a:cubicBezTo>
                  <a:cubicBezTo>
                    <a:pt x="180975" y="487263"/>
                    <a:pt x="200766" y="694742"/>
                    <a:pt x="345901" y="889048"/>
                  </a:cubicBezTo>
                  <a:cubicBezTo>
                    <a:pt x="418468" y="987847"/>
                    <a:pt x="520722" y="1024074"/>
                    <a:pt x="520722" y="1024074"/>
                  </a:cubicBezTo>
                  <a:lnTo>
                    <a:pt x="523892" y="1019878"/>
                  </a:lnTo>
                  <a:lnTo>
                    <a:pt x="547723" y="1051835"/>
                  </a:lnTo>
                  <a:cubicBezTo>
                    <a:pt x="565450" y="1071607"/>
                    <a:pt x="584722" y="1089474"/>
                    <a:pt x="605283" y="1105152"/>
                  </a:cubicBezTo>
                  <a:lnTo>
                    <a:pt x="668111" y="1143824"/>
                  </a:lnTo>
                  <a:lnTo>
                    <a:pt x="544513" y="1119324"/>
                  </a:lnTo>
                  <a:lnTo>
                    <a:pt x="523875" y="1265374"/>
                  </a:lnTo>
                  <a:lnTo>
                    <a:pt x="538087" y="1269355"/>
                  </a:lnTo>
                  <a:lnTo>
                    <a:pt x="483210" y="1314093"/>
                  </a:lnTo>
                  <a:cubicBezTo>
                    <a:pt x="451466" y="1351562"/>
                    <a:pt x="434975" y="1398501"/>
                    <a:pt x="434975" y="1446264"/>
                  </a:cubicBezTo>
                  <a:cubicBezTo>
                    <a:pt x="434975" y="1499173"/>
                    <a:pt x="434975" y="1548775"/>
                    <a:pt x="434975" y="1595278"/>
                  </a:cubicBezTo>
                  <a:lnTo>
                    <a:pt x="434975" y="1605520"/>
                  </a:lnTo>
                  <a:lnTo>
                    <a:pt x="386529" y="1713992"/>
                  </a:lnTo>
                  <a:cubicBezTo>
                    <a:pt x="295921" y="1916866"/>
                    <a:pt x="295921" y="1916866"/>
                    <a:pt x="295921" y="1916866"/>
                  </a:cubicBezTo>
                  <a:cubicBezTo>
                    <a:pt x="289313" y="1930040"/>
                    <a:pt x="286008" y="1946509"/>
                    <a:pt x="282704" y="1959684"/>
                  </a:cubicBezTo>
                  <a:cubicBezTo>
                    <a:pt x="282704" y="1972859"/>
                    <a:pt x="279400" y="1989328"/>
                    <a:pt x="282704" y="2005796"/>
                  </a:cubicBezTo>
                  <a:lnTo>
                    <a:pt x="358701" y="2516325"/>
                  </a:lnTo>
                  <a:lnTo>
                    <a:pt x="403036" y="2509197"/>
                  </a:lnTo>
                  <a:lnTo>
                    <a:pt x="407987" y="2540137"/>
                  </a:lnTo>
                  <a:lnTo>
                    <a:pt x="408874" y="2539927"/>
                  </a:lnTo>
                  <a:lnTo>
                    <a:pt x="419099" y="2595700"/>
                  </a:lnTo>
                  <a:lnTo>
                    <a:pt x="457414" y="2589439"/>
                  </a:lnTo>
                  <a:lnTo>
                    <a:pt x="458412" y="2596014"/>
                  </a:lnTo>
                  <a:cubicBezTo>
                    <a:pt x="465364" y="2641823"/>
                    <a:pt x="465364" y="2641823"/>
                    <a:pt x="465364" y="2641823"/>
                  </a:cubicBezTo>
                  <a:cubicBezTo>
                    <a:pt x="454240" y="2647993"/>
                    <a:pt x="444507" y="2656476"/>
                    <a:pt x="437033" y="2666579"/>
                  </a:cubicBezTo>
                  <a:lnTo>
                    <a:pt x="434646" y="2672151"/>
                  </a:lnTo>
                  <a:lnTo>
                    <a:pt x="435586" y="2665113"/>
                  </a:lnTo>
                  <a:cubicBezTo>
                    <a:pt x="430640" y="2673338"/>
                    <a:pt x="426518" y="2683208"/>
                    <a:pt x="423633" y="2693901"/>
                  </a:cubicBezTo>
                  <a:lnTo>
                    <a:pt x="422861" y="2699647"/>
                  </a:lnTo>
                  <a:lnTo>
                    <a:pt x="422259" y="2701052"/>
                  </a:lnTo>
                  <a:lnTo>
                    <a:pt x="422287" y="2703916"/>
                  </a:lnTo>
                  <a:lnTo>
                    <a:pt x="419936" y="2721403"/>
                  </a:lnTo>
                  <a:lnTo>
                    <a:pt x="406089" y="2725632"/>
                  </a:lnTo>
                  <a:cubicBezTo>
                    <a:pt x="350264" y="2754906"/>
                    <a:pt x="314386" y="2812523"/>
                    <a:pt x="319335" y="2871999"/>
                  </a:cubicBezTo>
                  <a:lnTo>
                    <a:pt x="322574" y="2910930"/>
                  </a:lnTo>
                  <a:lnTo>
                    <a:pt x="0" y="2944950"/>
                  </a:lnTo>
                  <a:lnTo>
                    <a:pt x="6350" y="3010037"/>
                  </a:lnTo>
                  <a:lnTo>
                    <a:pt x="6962" y="3009968"/>
                  </a:lnTo>
                  <a:lnTo>
                    <a:pt x="63722" y="3540067"/>
                  </a:lnTo>
                  <a:lnTo>
                    <a:pt x="61912" y="3540262"/>
                  </a:lnTo>
                  <a:lnTo>
                    <a:pt x="68262" y="3591062"/>
                  </a:lnTo>
                  <a:lnTo>
                    <a:pt x="69172" y="3590966"/>
                  </a:lnTo>
                  <a:lnTo>
                    <a:pt x="88900" y="3775212"/>
                  </a:lnTo>
                  <a:lnTo>
                    <a:pt x="418574" y="3739515"/>
                  </a:lnTo>
                  <a:lnTo>
                    <a:pt x="416837" y="3752206"/>
                  </a:lnTo>
                  <a:cubicBezTo>
                    <a:pt x="346075" y="4269203"/>
                    <a:pt x="346075" y="4269203"/>
                    <a:pt x="346075" y="4269203"/>
                  </a:cubicBezTo>
                  <a:lnTo>
                    <a:pt x="399769" y="4275159"/>
                  </a:lnTo>
                  <a:lnTo>
                    <a:pt x="391663" y="4323441"/>
                  </a:lnTo>
                  <a:lnTo>
                    <a:pt x="372696" y="4312016"/>
                  </a:lnTo>
                  <a:cubicBezTo>
                    <a:pt x="336427" y="4305437"/>
                    <a:pt x="323239" y="4325174"/>
                    <a:pt x="323239" y="4325174"/>
                  </a:cubicBezTo>
                  <a:cubicBezTo>
                    <a:pt x="296862" y="4469908"/>
                    <a:pt x="296862" y="4469908"/>
                    <a:pt x="296862" y="4469908"/>
                  </a:cubicBezTo>
                  <a:cubicBezTo>
                    <a:pt x="329833" y="4502802"/>
                    <a:pt x="329833" y="4502802"/>
                    <a:pt x="329833" y="4502802"/>
                  </a:cubicBezTo>
                  <a:cubicBezTo>
                    <a:pt x="313348" y="4585037"/>
                    <a:pt x="313348" y="4585037"/>
                    <a:pt x="313348" y="4585037"/>
                  </a:cubicBezTo>
                  <a:cubicBezTo>
                    <a:pt x="501283" y="4611353"/>
                    <a:pt x="501283" y="4611353"/>
                    <a:pt x="501283" y="4611353"/>
                  </a:cubicBezTo>
                  <a:cubicBezTo>
                    <a:pt x="511175" y="4562012"/>
                    <a:pt x="511175" y="4562012"/>
                    <a:pt x="511175" y="4562012"/>
                  </a:cubicBezTo>
                  <a:cubicBezTo>
                    <a:pt x="732081" y="4650826"/>
                    <a:pt x="732081" y="4650826"/>
                    <a:pt x="732081" y="4650826"/>
                  </a:cubicBezTo>
                  <a:cubicBezTo>
                    <a:pt x="939800" y="4667273"/>
                    <a:pt x="939800" y="4667273"/>
                    <a:pt x="939800" y="4667273"/>
                  </a:cubicBezTo>
                  <a:cubicBezTo>
                    <a:pt x="939800" y="4667273"/>
                    <a:pt x="995851" y="4670562"/>
                    <a:pt x="1025525" y="4647536"/>
                  </a:cubicBezTo>
                  <a:cubicBezTo>
                    <a:pt x="1048605" y="4631089"/>
                    <a:pt x="1068387" y="4581748"/>
                    <a:pt x="972771" y="4538986"/>
                  </a:cubicBezTo>
                  <a:cubicBezTo>
                    <a:pt x="896937" y="4502802"/>
                    <a:pt x="811212" y="4502802"/>
                    <a:pt x="755161" y="4446882"/>
                  </a:cubicBezTo>
                  <a:cubicBezTo>
                    <a:pt x="685922" y="4381094"/>
                    <a:pt x="659545" y="4354778"/>
                    <a:pt x="610088" y="4348200"/>
                  </a:cubicBezTo>
                  <a:cubicBezTo>
                    <a:pt x="601845" y="4350667"/>
                    <a:pt x="591954" y="4352723"/>
                    <a:pt x="581084" y="4354316"/>
                  </a:cubicBezTo>
                  <a:lnTo>
                    <a:pt x="570260" y="4355353"/>
                  </a:lnTo>
                  <a:lnTo>
                    <a:pt x="578118" y="4294943"/>
                  </a:lnTo>
                  <a:lnTo>
                    <a:pt x="592972" y="4296591"/>
                  </a:lnTo>
                  <a:lnTo>
                    <a:pt x="616482" y="4299199"/>
                  </a:lnTo>
                  <a:lnTo>
                    <a:pt x="615950" y="4302262"/>
                  </a:lnTo>
                  <a:lnTo>
                    <a:pt x="672337" y="4305395"/>
                  </a:lnTo>
                  <a:lnTo>
                    <a:pt x="672719" y="4305437"/>
                  </a:lnTo>
                  <a:lnTo>
                    <a:pt x="672722" y="4305416"/>
                  </a:lnTo>
                  <a:lnTo>
                    <a:pt x="673100" y="4305437"/>
                  </a:lnTo>
                  <a:lnTo>
                    <a:pt x="722751" y="4003690"/>
                  </a:lnTo>
                  <a:lnTo>
                    <a:pt x="752222" y="3825949"/>
                  </a:lnTo>
                  <a:lnTo>
                    <a:pt x="772915" y="3701147"/>
                  </a:lnTo>
                  <a:lnTo>
                    <a:pt x="1335088" y="3640275"/>
                  </a:lnTo>
                  <a:lnTo>
                    <a:pt x="1316362" y="3459599"/>
                  </a:lnTo>
                  <a:lnTo>
                    <a:pt x="1319212" y="3459299"/>
                  </a:lnTo>
                  <a:lnTo>
                    <a:pt x="1312862" y="3405324"/>
                  </a:lnTo>
                  <a:lnTo>
                    <a:pt x="1310760" y="3405551"/>
                  </a:lnTo>
                  <a:lnTo>
                    <a:pt x="1261933" y="2934461"/>
                  </a:lnTo>
                  <a:lnTo>
                    <a:pt x="1294663" y="2942135"/>
                  </a:lnTo>
                  <a:cubicBezTo>
                    <a:pt x="1349104" y="2954899"/>
                    <a:pt x="1349104" y="2954899"/>
                    <a:pt x="1349104" y="2954899"/>
                  </a:cubicBezTo>
                  <a:cubicBezTo>
                    <a:pt x="1428291" y="3610404"/>
                    <a:pt x="1428291" y="3610404"/>
                    <a:pt x="1428291" y="3610404"/>
                  </a:cubicBezTo>
                  <a:cubicBezTo>
                    <a:pt x="1466647" y="3606287"/>
                    <a:pt x="1500208" y="3602684"/>
                    <a:pt x="1529574" y="3599531"/>
                  </a:cubicBezTo>
                  <a:lnTo>
                    <a:pt x="1537645" y="3598665"/>
                  </a:lnTo>
                  <a:lnTo>
                    <a:pt x="1545621" y="3671780"/>
                  </a:lnTo>
                  <a:lnTo>
                    <a:pt x="1520709" y="3665553"/>
                  </a:lnTo>
                  <a:cubicBezTo>
                    <a:pt x="1484435" y="3668850"/>
                    <a:pt x="1481137" y="3691930"/>
                    <a:pt x="1481137" y="3691930"/>
                  </a:cubicBezTo>
                  <a:cubicBezTo>
                    <a:pt x="1500923" y="3827112"/>
                    <a:pt x="1500923" y="3827112"/>
                    <a:pt x="1500923" y="3827112"/>
                  </a:cubicBezTo>
                  <a:cubicBezTo>
                    <a:pt x="1543792" y="3846894"/>
                    <a:pt x="1543792" y="3846894"/>
                    <a:pt x="1543792" y="3846894"/>
                  </a:cubicBezTo>
                  <a:cubicBezTo>
                    <a:pt x="1553685" y="3926025"/>
                    <a:pt x="1553685" y="3926025"/>
                    <a:pt x="1553685" y="3926025"/>
                  </a:cubicBezTo>
                  <a:cubicBezTo>
                    <a:pt x="1735055" y="3899648"/>
                    <a:pt x="1735055" y="3899648"/>
                    <a:pt x="1735055" y="3899648"/>
                  </a:cubicBezTo>
                  <a:cubicBezTo>
                    <a:pt x="1725163" y="3853489"/>
                    <a:pt x="1725163" y="3853489"/>
                    <a:pt x="1725163" y="3853489"/>
                  </a:cubicBezTo>
                  <a:cubicBezTo>
                    <a:pt x="1942807" y="3866677"/>
                    <a:pt x="1942807" y="3866677"/>
                    <a:pt x="1942807" y="3866677"/>
                  </a:cubicBezTo>
                  <a:cubicBezTo>
                    <a:pt x="2147260" y="3840300"/>
                    <a:pt x="2147260" y="3840300"/>
                    <a:pt x="2147260" y="3840300"/>
                  </a:cubicBezTo>
                  <a:cubicBezTo>
                    <a:pt x="2147260" y="3840300"/>
                    <a:pt x="2213213" y="3833706"/>
                    <a:pt x="2232999" y="3804032"/>
                  </a:cubicBezTo>
                  <a:cubicBezTo>
                    <a:pt x="2249487" y="3784249"/>
                    <a:pt x="2249487" y="3741386"/>
                    <a:pt x="2150558" y="3721604"/>
                  </a:cubicBezTo>
                  <a:cubicBezTo>
                    <a:pt x="2071415" y="3705118"/>
                    <a:pt x="1979081" y="3718307"/>
                    <a:pt x="1909830" y="3685335"/>
                  </a:cubicBezTo>
                  <a:cubicBezTo>
                    <a:pt x="1827389" y="3645770"/>
                    <a:pt x="1794413" y="3625987"/>
                    <a:pt x="1748246" y="3632581"/>
                  </a:cubicBezTo>
                  <a:lnTo>
                    <a:pt x="1726813" y="3646334"/>
                  </a:lnTo>
                  <a:lnTo>
                    <a:pt x="1719020" y="3579195"/>
                  </a:lnTo>
                  <a:lnTo>
                    <a:pt x="1730344" y="3577979"/>
                  </a:lnTo>
                  <a:cubicBezTo>
                    <a:pt x="1735138" y="3577464"/>
                    <a:pt x="1735138" y="3577464"/>
                    <a:pt x="1735138" y="3577464"/>
                  </a:cubicBezTo>
                  <a:lnTo>
                    <a:pt x="1735067" y="3576663"/>
                  </a:lnTo>
                  <a:lnTo>
                    <a:pt x="1735138" y="3576658"/>
                  </a:lnTo>
                  <a:lnTo>
                    <a:pt x="1707427" y="3265075"/>
                  </a:lnTo>
                  <a:lnTo>
                    <a:pt x="1698426" y="3163601"/>
                  </a:lnTo>
                  <a:cubicBezTo>
                    <a:pt x="1655952" y="2684792"/>
                    <a:pt x="1655952" y="2684792"/>
                    <a:pt x="1655952" y="2684792"/>
                  </a:cubicBezTo>
                  <a:cubicBezTo>
                    <a:pt x="1629556" y="2671616"/>
                    <a:pt x="1629556" y="2671616"/>
                    <a:pt x="1629556" y="2671616"/>
                  </a:cubicBezTo>
                  <a:cubicBezTo>
                    <a:pt x="1194031" y="2500328"/>
                    <a:pt x="1194031" y="2500328"/>
                    <a:pt x="1194031" y="2500328"/>
                  </a:cubicBezTo>
                  <a:cubicBezTo>
                    <a:pt x="1195681" y="2490446"/>
                    <a:pt x="1195681" y="2472329"/>
                    <a:pt x="1195268" y="2454212"/>
                  </a:cubicBezTo>
                  <a:lnTo>
                    <a:pt x="1194378" y="2421052"/>
                  </a:lnTo>
                  <a:lnTo>
                    <a:pt x="1204054" y="2410178"/>
                  </a:lnTo>
                  <a:cubicBezTo>
                    <a:pt x="1228636" y="2376499"/>
                    <a:pt x="1243013" y="2336045"/>
                    <a:pt x="1243013" y="2292812"/>
                  </a:cubicBezTo>
                  <a:cubicBezTo>
                    <a:pt x="1243013" y="1877773"/>
                    <a:pt x="1243013" y="1877773"/>
                    <a:pt x="1243013" y="1877773"/>
                  </a:cubicBezTo>
                  <a:cubicBezTo>
                    <a:pt x="1236417" y="1829187"/>
                    <a:pt x="1227759" y="1788630"/>
                    <a:pt x="1216525" y="1752808"/>
                  </a:cubicBezTo>
                  <a:lnTo>
                    <a:pt x="1189859" y="1691430"/>
                  </a:lnTo>
                  <a:lnTo>
                    <a:pt x="1171702" y="1633196"/>
                  </a:lnTo>
                  <a:cubicBezTo>
                    <a:pt x="1141434" y="1536122"/>
                    <a:pt x="1124138" y="1480650"/>
                    <a:pt x="1114254" y="1448952"/>
                  </a:cubicBezTo>
                  <a:lnTo>
                    <a:pt x="1108033" y="1429000"/>
                  </a:lnTo>
                  <a:lnTo>
                    <a:pt x="1130300" y="1435237"/>
                  </a:lnTo>
                  <a:lnTo>
                    <a:pt x="1081088" y="1225687"/>
                  </a:lnTo>
                  <a:lnTo>
                    <a:pt x="860913" y="1182042"/>
                  </a:lnTo>
                  <a:lnTo>
                    <a:pt x="874227" y="1182825"/>
                  </a:lnTo>
                  <a:cubicBezTo>
                    <a:pt x="930293" y="1179529"/>
                    <a:pt x="983061" y="1163053"/>
                    <a:pt x="1025936" y="1130099"/>
                  </a:cubicBezTo>
                  <a:cubicBezTo>
                    <a:pt x="1075406" y="1083964"/>
                    <a:pt x="1091896" y="1064192"/>
                    <a:pt x="1114982" y="1037829"/>
                  </a:cubicBezTo>
                  <a:cubicBezTo>
                    <a:pt x="1128174" y="1021353"/>
                    <a:pt x="1138068" y="1018057"/>
                    <a:pt x="1157856" y="1014762"/>
                  </a:cubicBezTo>
                  <a:cubicBezTo>
                    <a:pt x="1180942" y="1011466"/>
                    <a:pt x="1194135" y="991694"/>
                    <a:pt x="1184240" y="981808"/>
                  </a:cubicBezTo>
                  <a:cubicBezTo>
                    <a:pt x="1171048" y="968627"/>
                    <a:pt x="1157856" y="968627"/>
                    <a:pt x="1144664" y="962036"/>
                  </a:cubicBezTo>
                  <a:cubicBezTo>
                    <a:pt x="1124876" y="945559"/>
                    <a:pt x="1200731" y="958741"/>
                    <a:pt x="1210625" y="942264"/>
                  </a:cubicBezTo>
                  <a:cubicBezTo>
                    <a:pt x="1223817" y="909310"/>
                    <a:pt x="1154558" y="873062"/>
                    <a:pt x="1210625" y="863176"/>
                  </a:cubicBezTo>
                  <a:cubicBezTo>
                    <a:pt x="1293075" y="846699"/>
                    <a:pt x="1312863" y="793973"/>
                    <a:pt x="1256797" y="741247"/>
                  </a:cubicBezTo>
                  <a:cubicBezTo>
                    <a:pt x="1237009" y="724771"/>
                    <a:pt x="1187539" y="662159"/>
                    <a:pt x="1174346" y="616024"/>
                  </a:cubicBezTo>
                  <a:cubicBezTo>
                    <a:pt x="1169399" y="590485"/>
                    <a:pt x="1162803" y="565924"/>
                    <a:pt x="1154681" y="542510"/>
                  </a:cubicBezTo>
                  <a:lnTo>
                    <a:pt x="1136433" y="500324"/>
                  </a:lnTo>
                  <a:lnTo>
                    <a:pt x="1195120" y="503735"/>
                  </a:lnTo>
                  <a:cubicBezTo>
                    <a:pt x="1329734" y="501516"/>
                    <a:pt x="1457912" y="464621"/>
                    <a:pt x="1523470" y="352236"/>
                  </a:cubicBezTo>
                  <a:cubicBezTo>
                    <a:pt x="1622425" y="187570"/>
                    <a:pt x="1437708" y="78891"/>
                    <a:pt x="1437708" y="78891"/>
                  </a:cubicBezTo>
                  <a:cubicBezTo>
                    <a:pt x="1437708" y="78891"/>
                    <a:pt x="1464097" y="256730"/>
                    <a:pt x="1325559" y="253437"/>
                  </a:cubicBezTo>
                  <a:cubicBezTo>
                    <a:pt x="1223305" y="250143"/>
                    <a:pt x="1183723" y="164517"/>
                    <a:pt x="1012200" y="72304"/>
                  </a:cubicBezTo>
                  <a:cubicBezTo>
                    <a:pt x="909946" y="17964"/>
                    <a:pt x="810991" y="-2619"/>
                    <a:pt x="719045" y="262"/>
                  </a:cubicBezTo>
                  <a:close/>
                </a:path>
              </a:pathLst>
            </a:custGeom>
            <a:blipFill rotWithShape="1">
              <a:blip r:embed="rId2"/>
              <a:stretch>
                <a:fillRect/>
              </a:stretch>
            </a:blipFill>
            <a:ln>
              <a:noFill/>
            </a:ln>
          </p:spPr>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16" name="ExtraShape2"/>
            <p:cNvSpPr/>
            <p:nvPr/>
          </p:nvSpPr>
          <p:spPr bwMode="auto">
            <a:xfrm flipH="1">
              <a:off x="9786201" y="3055165"/>
              <a:ext cx="668149" cy="1026563"/>
            </a:xfrm>
            <a:custGeom>
              <a:avLst/>
              <a:gdLst>
                <a:gd name="connsiteX0" fmla="*/ 269068 w 791463"/>
                <a:gd name="connsiteY0" fmla="*/ 0 h 1216025"/>
                <a:gd name="connsiteX1" fmla="*/ 87927 w 791463"/>
                <a:gd name="connsiteY1" fmla="*/ 112055 h 1216025"/>
                <a:gd name="connsiteX2" fmla="*/ 45607 w 791463"/>
                <a:gd name="connsiteY2" fmla="*/ 236611 h 1216025"/>
                <a:gd name="connsiteX3" fmla="*/ 38983 w 791463"/>
                <a:gd name="connsiteY3" fmla="*/ 256110 h 1216025"/>
                <a:gd name="connsiteX4" fmla="*/ 69852 w 791463"/>
                <a:gd name="connsiteY4" fmla="*/ 186991 h 1216025"/>
                <a:gd name="connsiteX5" fmla="*/ 107658 w 791463"/>
                <a:gd name="connsiteY5" fmla="*/ 102343 h 1216025"/>
                <a:gd name="connsiteX6" fmla="*/ 332344 w 791463"/>
                <a:gd name="connsiteY6" fmla="*/ 29881 h 1216025"/>
                <a:gd name="connsiteX7" fmla="*/ 408341 w 791463"/>
                <a:gd name="connsiteY7" fmla="*/ 224212 h 1216025"/>
                <a:gd name="connsiteX8" fmla="*/ 193567 w 791463"/>
                <a:gd name="connsiteY8" fmla="*/ 668866 h 1216025"/>
                <a:gd name="connsiteX9" fmla="*/ 262956 w 791463"/>
                <a:gd name="connsiteY9" fmla="*/ 1133282 h 1216025"/>
                <a:gd name="connsiteX10" fmla="*/ 57094 w 791463"/>
                <a:gd name="connsiteY10" fmla="*/ 1166380 h 1216025"/>
                <a:gd name="connsiteX11" fmla="*/ 0 w 791463"/>
                <a:gd name="connsiteY11" fmla="*/ 1175560 h 1216025"/>
                <a:gd name="connsiteX12" fmla="*/ 4950 w 791463"/>
                <a:gd name="connsiteY12" fmla="*/ 1206500 h 1216025"/>
                <a:gd name="connsiteX13" fmla="*/ 245902 w 791463"/>
                <a:gd name="connsiteY13" fmla="*/ 1149432 h 1216025"/>
                <a:gd name="connsiteX14" fmla="*/ 246014 w 791463"/>
                <a:gd name="connsiteY14" fmla="*/ 1150214 h 1216025"/>
                <a:gd name="connsiteX15" fmla="*/ 249307 w 791463"/>
                <a:gd name="connsiteY15" fmla="*/ 1169988 h 1216025"/>
                <a:gd name="connsiteX16" fmla="*/ 249560 w 791463"/>
                <a:gd name="connsiteY16" fmla="*/ 1169988 h 1216025"/>
                <a:gd name="connsiteX17" fmla="*/ 253357 w 791463"/>
                <a:gd name="connsiteY17" fmla="*/ 1196551 h 1216025"/>
                <a:gd name="connsiteX18" fmla="*/ 256141 w 791463"/>
                <a:gd name="connsiteY18" fmla="*/ 1216025 h 1216025"/>
                <a:gd name="connsiteX19" fmla="*/ 279236 w 791463"/>
                <a:gd name="connsiteY19" fmla="*/ 1216025 h 1216025"/>
                <a:gd name="connsiteX20" fmla="*/ 638868 w 791463"/>
                <a:gd name="connsiteY20" fmla="*/ 1216025 h 1216025"/>
                <a:gd name="connsiteX21" fmla="*/ 790639 w 791463"/>
                <a:gd name="connsiteY21" fmla="*/ 1166568 h 1216025"/>
                <a:gd name="connsiteX22" fmla="*/ 787339 w 791463"/>
                <a:gd name="connsiteY22" fmla="*/ 1166568 h 1216025"/>
                <a:gd name="connsiteX23" fmla="*/ 790639 w 791463"/>
                <a:gd name="connsiteY23" fmla="*/ 1090734 h 1216025"/>
                <a:gd name="connsiteX24" fmla="*/ 612473 w 791463"/>
                <a:gd name="connsiteY24" fmla="*/ 1169865 h 1216025"/>
                <a:gd name="connsiteX25" fmla="*/ 408376 w 791463"/>
                <a:gd name="connsiteY25" fmla="*/ 1169865 h 1216025"/>
                <a:gd name="connsiteX26" fmla="*/ 364547 w 791463"/>
                <a:gd name="connsiteY26" fmla="*/ 1169865 h 1216025"/>
                <a:gd name="connsiteX27" fmla="*/ 326530 w 791463"/>
                <a:gd name="connsiteY27" fmla="*/ 1022040 h 1216025"/>
                <a:gd name="connsiteX28" fmla="*/ 249307 w 791463"/>
                <a:gd name="connsiteY28" fmla="*/ 721767 h 1216025"/>
                <a:gd name="connsiteX29" fmla="*/ 440329 w 791463"/>
                <a:gd name="connsiteY29" fmla="*/ 214223 h 1216025"/>
                <a:gd name="connsiteX30" fmla="*/ 331644 w 791463"/>
                <a:gd name="connsiteY30" fmla="*/ 9887 h 1216025"/>
                <a:gd name="connsiteX31" fmla="*/ 269068 w 791463"/>
                <a:gd name="connsiteY31" fmla="*/ 0 h 121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91463" h="1216025">
                  <a:moveTo>
                    <a:pt x="269068" y="0"/>
                  </a:moveTo>
                  <a:cubicBezTo>
                    <a:pt x="196612" y="0"/>
                    <a:pt x="124155" y="39549"/>
                    <a:pt x="87927" y="112055"/>
                  </a:cubicBezTo>
                  <a:cubicBezTo>
                    <a:pt x="66931" y="173850"/>
                    <a:pt x="53809" y="212472"/>
                    <a:pt x="45607" y="236611"/>
                  </a:cubicBezTo>
                  <a:lnTo>
                    <a:pt x="38983" y="256110"/>
                  </a:lnTo>
                  <a:lnTo>
                    <a:pt x="69852" y="186991"/>
                  </a:lnTo>
                  <a:cubicBezTo>
                    <a:pt x="81650" y="160575"/>
                    <a:pt x="94235" y="132399"/>
                    <a:pt x="107658" y="102343"/>
                  </a:cubicBezTo>
                  <a:cubicBezTo>
                    <a:pt x="144004" y="26587"/>
                    <a:pt x="253043" y="-6350"/>
                    <a:pt x="332344" y="29881"/>
                  </a:cubicBezTo>
                  <a:cubicBezTo>
                    <a:pt x="411646" y="62819"/>
                    <a:pt x="444688" y="151749"/>
                    <a:pt x="408341" y="224212"/>
                  </a:cubicBezTo>
                  <a:cubicBezTo>
                    <a:pt x="408341" y="224212"/>
                    <a:pt x="408341" y="224212"/>
                    <a:pt x="193567" y="668866"/>
                  </a:cubicBezTo>
                  <a:cubicBezTo>
                    <a:pt x="193567" y="668866"/>
                    <a:pt x="193567" y="668866"/>
                    <a:pt x="262956" y="1133282"/>
                  </a:cubicBezTo>
                  <a:cubicBezTo>
                    <a:pt x="262956" y="1133282"/>
                    <a:pt x="262956" y="1133282"/>
                    <a:pt x="57094" y="1166380"/>
                  </a:cubicBezTo>
                  <a:lnTo>
                    <a:pt x="0" y="1175560"/>
                  </a:lnTo>
                  <a:lnTo>
                    <a:pt x="4950" y="1206500"/>
                  </a:lnTo>
                  <a:lnTo>
                    <a:pt x="245902" y="1149432"/>
                  </a:lnTo>
                  <a:lnTo>
                    <a:pt x="246014" y="1150214"/>
                  </a:lnTo>
                  <a:cubicBezTo>
                    <a:pt x="249307" y="1169988"/>
                    <a:pt x="249307" y="1169988"/>
                    <a:pt x="249307" y="1169988"/>
                  </a:cubicBezTo>
                  <a:lnTo>
                    <a:pt x="249560" y="1169988"/>
                  </a:lnTo>
                  <a:lnTo>
                    <a:pt x="253357" y="1196551"/>
                  </a:lnTo>
                  <a:cubicBezTo>
                    <a:pt x="256141" y="1216025"/>
                    <a:pt x="256141" y="1216025"/>
                    <a:pt x="256141" y="1216025"/>
                  </a:cubicBezTo>
                  <a:cubicBezTo>
                    <a:pt x="266039" y="1216025"/>
                    <a:pt x="272638" y="1216025"/>
                    <a:pt x="279236" y="1216025"/>
                  </a:cubicBezTo>
                  <a:cubicBezTo>
                    <a:pt x="638868" y="1216025"/>
                    <a:pt x="638868" y="1216025"/>
                    <a:pt x="638868" y="1216025"/>
                  </a:cubicBezTo>
                  <a:cubicBezTo>
                    <a:pt x="698257" y="1216025"/>
                    <a:pt x="747747" y="1196242"/>
                    <a:pt x="790639" y="1166568"/>
                  </a:cubicBezTo>
                  <a:cubicBezTo>
                    <a:pt x="787339" y="1166568"/>
                    <a:pt x="787339" y="1166568"/>
                    <a:pt x="787339" y="1166568"/>
                  </a:cubicBezTo>
                  <a:cubicBezTo>
                    <a:pt x="793938" y="1150083"/>
                    <a:pt x="790639" y="1113814"/>
                    <a:pt x="790639" y="1090734"/>
                  </a:cubicBezTo>
                  <a:cubicBezTo>
                    <a:pt x="747747" y="1140191"/>
                    <a:pt x="685059" y="1169865"/>
                    <a:pt x="612473" y="1169865"/>
                  </a:cubicBezTo>
                  <a:cubicBezTo>
                    <a:pt x="524215" y="1169865"/>
                    <a:pt x="458021" y="1169865"/>
                    <a:pt x="408376" y="1169865"/>
                  </a:cubicBezTo>
                  <a:lnTo>
                    <a:pt x="364547" y="1169865"/>
                  </a:lnTo>
                  <a:lnTo>
                    <a:pt x="326530" y="1022040"/>
                  </a:lnTo>
                  <a:cubicBezTo>
                    <a:pt x="249307" y="721767"/>
                    <a:pt x="249307" y="721767"/>
                    <a:pt x="249307" y="721767"/>
                  </a:cubicBezTo>
                  <a:cubicBezTo>
                    <a:pt x="440329" y="214223"/>
                    <a:pt x="440329" y="214223"/>
                    <a:pt x="440329" y="214223"/>
                  </a:cubicBezTo>
                  <a:cubicBezTo>
                    <a:pt x="473263" y="128534"/>
                    <a:pt x="423861" y="39549"/>
                    <a:pt x="331644" y="9887"/>
                  </a:cubicBezTo>
                  <a:cubicBezTo>
                    <a:pt x="311883" y="3296"/>
                    <a:pt x="292122" y="0"/>
                    <a:pt x="269068" y="0"/>
                  </a:cubicBezTo>
                  <a:close/>
                </a:path>
              </a:pathLst>
            </a:custGeom>
            <a:solidFill>
              <a:schemeClr val="bg1">
                <a:lumMod val="95000"/>
              </a:schemeClr>
            </a:solidFill>
            <a:ln>
              <a:noFill/>
            </a:ln>
          </p:spPr>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grpSp>
      <p:sp>
        <p:nvSpPr>
          <p:cNvPr id="35" name="文本框 34"/>
          <p:cNvSpPr txBox="1"/>
          <p:nvPr/>
        </p:nvSpPr>
        <p:spPr>
          <a:xfrm>
            <a:off x="817245" y="1090930"/>
            <a:ext cx="3162935" cy="1291590"/>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6" name="文本框 35"/>
          <p:cNvSpPr txBox="1"/>
          <p:nvPr/>
        </p:nvSpPr>
        <p:spPr>
          <a:xfrm>
            <a:off x="805815" y="2202180"/>
            <a:ext cx="3162935" cy="1291590"/>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7" name="文本框 36"/>
          <p:cNvSpPr txBox="1"/>
          <p:nvPr/>
        </p:nvSpPr>
        <p:spPr>
          <a:xfrm>
            <a:off x="817245" y="3274060"/>
            <a:ext cx="3162935" cy="1291590"/>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0-#ppt_w/2"/>
                                          </p:val>
                                        </p:tav>
                                        <p:tav tm="100000">
                                          <p:val>
                                            <p:strVal val="#ppt_x"/>
                                          </p:val>
                                        </p:tav>
                                      </p:tavLst>
                                    </p:anim>
                                    <p:anim calcmode="lin" valueType="num">
                                      <p:cBhvr additive="base">
                                        <p:cTn id="18" dur="500" fill="hold"/>
                                        <p:tgtEl>
                                          <p:spTgt spid="3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9" name="文本框 38"/>
          <p:cNvSpPr txBox="1"/>
          <p:nvPr/>
        </p:nvSpPr>
        <p:spPr>
          <a:xfrm>
            <a:off x="1131082" y="2321477"/>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0" name="文本框 39"/>
          <p:cNvSpPr txBox="1"/>
          <p:nvPr/>
        </p:nvSpPr>
        <p:spPr>
          <a:xfrm>
            <a:off x="2901936" y="1919451"/>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1" name="文本框 40"/>
          <p:cNvSpPr txBox="1"/>
          <p:nvPr/>
        </p:nvSpPr>
        <p:spPr>
          <a:xfrm>
            <a:off x="4685120" y="1535160"/>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2" name="文本框 41"/>
          <p:cNvSpPr txBox="1"/>
          <p:nvPr/>
        </p:nvSpPr>
        <p:spPr>
          <a:xfrm>
            <a:off x="6695890" y="1174887"/>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8" name="矩形 37"/>
          <p:cNvSpPr/>
          <p:nvPr/>
        </p:nvSpPr>
        <p:spPr>
          <a:xfrm>
            <a:off x="797032" y="3812626"/>
            <a:ext cx="1771100" cy="367028"/>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36" name="任意多边形 35"/>
          <p:cNvSpPr/>
          <p:nvPr/>
        </p:nvSpPr>
        <p:spPr>
          <a:xfrm>
            <a:off x="797245" y="3358942"/>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7" name="任意多边形 36"/>
          <p:cNvSpPr/>
          <p:nvPr/>
        </p:nvSpPr>
        <p:spPr>
          <a:xfrm rot="18905918">
            <a:off x="2343573" y="3636196"/>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3" name="文本框 42"/>
          <p:cNvSpPr txBox="1"/>
          <p:nvPr/>
        </p:nvSpPr>
        <p:spPr>
          <a:xfrm>
            <a:off x="1165986" y="3854507"/>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01</a:t>
            </a:r>
            <a:endParaRPr lang="en-US" altLang="zh-CN" sz="1500" dirty="0">
              <a:solidFill>
                <a:srgbClr val="FCFCFC"/>
              </a:solidFill>
              <a:ea typeface="方正黑体简体" panose="02010601030101010101" pitchFamily="65" charset="-122"/>
              <a:cs typeface="+mn-ea"/>
              <a:sym typeface="+mn-lt"/>
            </a:endParaRPr>
          </a:p>
        </p:txBody>
      </p:sp>
      <p:sp>
        <p:nvSpPr>
          <p:cNvPr id="33" name="任意多边形 32"/>
          <p:cNvSpPr/>
          <p:nvPr/>
        </p:nvSpPr>
        <p:spPr>
          <a:xfrm>
            <a:off x="2568345" y="2991914"/>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4" name="任意多边形 33"/>
          <p:cNvSpPr/>
          <p:nvPr/>
        </p:nvSpPr>
        <p:spPr>
          <a:xfrm rot="18905918">
            <a:off x="4114673" y="3269168"/>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5" name="矩形 34"/>
          <p:cNvSpPr/>
          <p:nvPr/>
        </p:nvSpPr>
        <p:spPr>
          <a:xfrm>
            <a:off x="2568132" y="3445597"/>
            <a:ext cx="1771100" cy="364519"/>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4" name="文本框 43"/>
          <p:cNvSpPr txBox="1"/>
          <p:nvPr/>
        </p:nvSpPr>
        <p:spPr>
          <a:xfrm>
            <a:off x="2936764" y="3484969"/>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02</a:t>
            </a:r>
            <a:endParaRPr lang="en-US" altLang="zh-CN" sz="1500" dirty="0">
              <a:solidFill>
                <a:srgbClr val="FCFCFC"/>
              </a:solidFill>
              <a:ea typeface="方正黑体简体" panose="02010601030101010101" pitchFamily="65" charset="-122"/>
              <a:cs typeface="+mn-ea"/>
              <a:sym typeface="+mn-lt"/>
            </a:endParaRPr>
          </a:p>
        </p:txBody>
      </p:sp>
      <p:sp>
        <p:nvSpPr>
          <p:cNvPr id="30" name="任意多边形 29"/>
          <p:cNvSpPr/>
          <p:nvPr/>
        </p:nvSpPr>
        <p:spPr>
          <a:xfrm>
            <a:off x="4339445" y="2624888"/>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1" name="任意多边形 30"/>
          <p:cNvSpPr/>
          <p:nvPr/>
        </p:nvSpPr>
        <p:spPr>
          <a:xfrm rot="18905918">
            <a:off x="5885773" y="2902142"/>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2" name="矩形 31"/>
          <p:cNvSpPr/>
          <p:nvPr/>
        </p:nvSpPr>
        <p:spPr>
          <a:xfrm>
            <a:off x="4339232" y="3078572"/>
            <a:ext cx="1771100" cy="364519"/>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5" name="文本框 44"/>
          <p:cNvSpPr txBox="1"/>
          <p:nvPr/>
        </p:nvSpPr>
        <p:spPr>
          <a:xfrm>
            <a:off x="4721043" y="3122960"/>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03</a:t>
            </a:r>
            <a:endParaRPr lang="en-US" altLang="zh-CN" sz="1500" dirty="0">
              <a:solidFill>
                <a:srgbClr val="FCFCFC"/>
              </a:solidFill>
              <a:ea typeface="方正黑体简体" panose="02010601030101010101" pitchFamily="65" charset="-122"/>
              <a:cs typeface="+mn-ea"/>
              <a:sym typeface="+mn-lt"/>
            </a:endParaRPr>
          </a:p>
        </p:txBody>
      </p:sp>
      <p:sp>
        <p:nvSpPr>
          <p:cNvPr id="22" name="任意多边形 21"/>
          <p:cNvSpPr/>
          <p:nvPr/>
        </p:nvSpPr>
        <p:spPr>
          <a:xfrm>
            <a:off x="6110544" y="2257858"/>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29" name="矩形 28"/>
          <p:cNvSpPr/>
          <p:nvPr/>
        </p:nvSpPr>
        <p:spPr>
          <a:xfrm>
            <a:off x="6110331" y="2711541"/>
            <a:ext cx="1771101" cy="369278"/>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6" name="文本框 45"/>
          <p:cNvSpPr txBox="1"/>
          <p:nvPr/>
        </p:nvSpPr>
        <p:spPr>
          <a:xfrm>
            <a:off x="6484883" y="2750913"/>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04</a:t>
            </a:r>
            <a:endParaRPr lang="en-US" altLang="zh-CN" sz="1500" dirty="0">
              <a:solidFill>
                <a:srgbClr val="FCFCFC"/>
              </a:solidFill>
              <a:ea typeface="方正黑体简体" panose="02010601030101010101" pitchFamily="65" charset="-122"/>
              <a:cs typeface="+mn-ea"/>
              <a:sym typeface="+mn-lt"/>
            </a:endParaRPr>
          </a:p>
        </p:txBody>
      </p:sp>
      <p:sp>
        <p:nvSpPr>
          <p:cNvPr id="27" name="任意多边形 26"/>
          <p:cNvSpPr/>
          <p:nvPr/>
        </p:nvSpPr>
        <p:spPr>
          <a:xfrm rot="18905918">
            <a:off x="7656872" y="2535112"/>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26" name="箭头: 右 25"/>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8" name="Freeform 5"/>
          <p:cNvSpPr/>
          <p:nvPr/>
        </p:nvSpPr>
        <p:spPr bwMode="auto">
          <a:xfrm>
            <a:off x="819150" y="2422988"/>
            <a:ext cx="919709" cy="446716"/>
          </a:xfrm>
          <a:custGeom>
            <a:avLst/>
            <a:gdLst>
              <a:gd name="T0" fmla="*/ 40 w 222"/>
              <a:gd name="T1" fmla="*/ 0 h 108"/>
              <a:gd name="T2" fmla="*/ 68 w 222"/>
              <a:gd name="T3" fmla="*/ 0 h 108"/>
              <a:gd name="T4" fmla="*/ 93 w 222"/>
              <a:gd name="T5" fmla="*/ 82 h 108"/>
              <a:gd name="T6" fmla="*/ 97 w 222"/>
              <a:gd name="T7" fmla="*/ 84 h 108"/>
              <a:gd name="T8" fmla="*/ 103 w 222"/>
              <a:gd name="T9" fmla="*/ 36 h 108"/>
              <a:gd name="T10" fmla="*/ 98 w 222"/>
              <a:gd name="T11" fmla="*/ 24 h 108"/>
              <a:gd name="T12" fmla="*/ 107 w 222"/>
              <a:gd name="T13" fmla="*/ 16 h 108"/>
              <a:gd name="T14" fmla="*/ 114 w 222"/>
              <a:gd name="T15" fmla="*/ 16 h 108"/>
              <a:gd name="T16" fmla="*/ 123 w 222"/>
              <a:gd name="T17" fmla="*/ 24 h 108"/>
              <a:gd name="T18" fmla="*/ 118 w 222"/>
              <a:gd name="T19" fmla="*/ 36 h 108"/>
              <a:gd name="T20" fmla="*/ 125 w 222"/>
              <a:gd name="T21" fmla="*/ 84 h 108"/>
              <a:gd name="T22" fmla="*/ 128 w 222"/>
              <a:gd name="T23" fmla="*/ 83 h 108"/>
              <a:gd name="T24" fmla="*/ 153 w 222"/>
              <a:gd name="T25" fmla="*/ 0 h 108"/>
              <a:gd name="T26" fmla="*/ 182 w 222"/>
              <a:gd name="T27" fmla="*/ 0 h 108"/>
              <a:gd name="T28" fmla="*/ 222 w 222"/>
              <a:gd name="T29" fmla="*/ 40 h 108"/>
              <a:gd name="T30" fmla="*/ 222 w 222"/>
              <a:gd name="T31" fmla="*/ 83 h 108"/>
              <a:gd name="T32" fmla="*/ 196 w 222"/>
              <a:gd name="T33" fmla="*/ 108 h 108"/>
              <a:gd name="T34" fmla="*/ 25 w 222"/>
              <a:gd name="T35" fmla="*/ 108 h 108"/>
              <a:gd name="T36" fmla="*/ 0 w 222"/>
              <a:gd name="T37" fmla="*/ 83 h 108"/>
              <a:gd name="T38" fmla="*/ 0 w 222"/>
              <a:gd name="T39" fmla="*/ 40 h 108"/>
              <a:gd name="T40" fmla="*/ 40 w 222"/>
              <a:gd name="T4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2" h="108">
                <a:moveTo>
                  <a:pt x="40" y="0"/>
                </a:moveTo>
                <a:cubicBezTo>
                  <a:pt x="68" y="0"/>
                  <a:pt x="68" y="0"/>
                  <a:pt x="68" y="0"/>
                </a:cubicBezTo>
                <a:cubicBezTo>
                  <a:pt x="93" y="82"/>
                  <a:pt x="93" y="82"/>
                  <a:pt x="93" y="82"/>
                </a:cubicBezTo>
                <a:cubicBezTo>
                  <a:pt x="97" y="84"/>
                  <a:pt x="97" y="84"/>
                  <a:pt x="97" y="84"/>
                </a:cubicBezTo>
                <a:cubicBezTo>
                  <a:pt x="103" y="36"/>
                  <a:pt x="103" y="36"/>
                  <a:pt x="103" y="36"/>
                </a:cubicBezTo>
                <a:cubicBezTo>
                  <a:pt x="98" y="24"/>
                  <a:pt x="98" y="24"/>
                  <a:pt x="98" y="24"/>
                </a:cubicBezTo>
                <a:cubicBezTo>
                  <a:pt x="107" y="16"/>
                  <a:pt x="107" y="16"/>
                  <a:pt x="107" y="16"/>
                </a:cubicBezTo>
                <a:cubicBezTo>
                  <a:pt x="114" y="16"/>
                  <a:pt x="114" y="16"/>
                  <a:pt x="114" y="16"/>
                </a:cubicBezTo>
                <a:cubicBezTo>
                  <a:pt x="123" y="24"/>
                  <a:pt x="123" y="24"/>
                  <a:pt x="123" y="24"/>
                </a:cubicBezTo>
                <a:cubicBezTo>
                  <a:pt x="118" y="36"/>
                  <a:pt x="118" y="36"/>
                  <a:pt x="118" y="36"/>
                </a:cubicBezTo>
                <a:cubicBezTo>
                  <a:pt x="125" y="84"/>
                  <a:pt x="125" y="84"/>
                  <a:pt x="125" y="84"/>
                </a:cubicBezTo>
                <a:cubicBezTo>
                  <a:pt x="128" y="83"/>
                  <a:pt x="128" y="83"/>
                  <a:pt x="128" y="83"/>
                </a:cubicBezTo>
                <a:cubicBezTo>
                  <a:pt x="153" y="0"/>
                  <a:pt x="153" y="0"/>
                  <a:pt x="153" y="0"/>
                </a:cubicBezTo>
                <a:cubicBezTo>
                  <a:pt x="182" y="0"/>
                  <a:pt x="182" y="0"/>
                  <a:pt x="182" y="0"/>
                </a:cubicBezTo>
                <a:cubicBezTo>
                  <a:pt x="204" y="0"/>
                  <a:pt x="222" y="18"/>
                  <a:pt x="222" y="40"/>
                </a:cubicBezTo>
                <a:cubicBezTo>
                  <a:pt x="222" y="83"/>
                  <a:pt x="222" y="83"/>
                  <a:pt x="222" y="83"/>
                </a:cubicBezTo>
                <a:cubicBezTo>
                  <a:pt x="222" y="97"/>
                  <a:pt x="210" y="108"/>
                  <a:pt x="196" y="108"/>
                </a:cubicBezTo>
                <a:cubicBezTo>
                  <a:pt x="25" y="108"/>
                  <a:pt x="25" y="108"/>
                  <a:pt x="25" y="108"/>
                </a:cubicBezTo>
                <a:cubicBezTo>
                  <a:pt x="11" y="108"/>
                  <a:pt x="0" y="97"/>
                  <a:pt x="0" y="83"/>
                </a:cubicBezTo>
                <a:cubicBezTo>
                  <a:pt x="0" y="40"/>
                  <a:pt x="0" y="40"/>
                  <a:pt x="0" y="40"/>
                </a:cubicBezTo>
                <a:cubicBezTo>
                  <a:pt x="0" y="18"/>
                  <a:pt x="18" y="0"/>
                  <a:pt x="40" y="0"/>
                </a:cubicBezTo>
                <a:close/>
              </a:path>
            </a:pathLst>
          </a:custGeom>
          <a:blipFill>
            <a:blip r:embed="rId2"/>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9" name="Freeform 6"/>
          <p:cNvSpPr/>
          <p:nvPr/>
        </p:nvSpPr>
        <p:spPr bwMode="auto">
          <a:xfrm>
            <a:off x="968056" y="1709995"/>
            <a:ext cx="593870" cy="525549"/>
          </a:xfrm>
          <a:custGeom>
            <a:avLst/>
            <a:gdLst>
              <a:gd name="T0" fmla="*/ 28 w 143"/>
              <a:gd name="T1" fmla="*/ 127 h 127"/>
              <a:gd name="T2" fmla="*/ 21 w 143"/>
              <a:gd name="T3" fmla="*/ 43 h 127"/>
              <a:gd name="T4" fmla="*/ 111 w 143"/>
              <a:gd name="T5" fmla="*/ 38 h 127"/>
              <a:gd name="T6" fmla="*/ 134 w 143"/>
              <a:gd name="T7" fmla="*/ 54 h 127"/>
              <a:gd name="T8" fmla="*/ 117 w 143"/>
              <a:gd name="T9" fmla="*/ 123 h 127"/>
              <a:gd name="T10" fmla="*/ 113 w 143"/>
              <a:gd name="T11" fmla="*/ 87 h 127"/>
              <a:gd name="T12" fmla="*/ 110 w 143"/>
              <a:gd name="T13" fmla="*/ 101 h 127"/>
              <a:gd name="T14" fmla="*/ 105 w 143"/>
              <a:gd name="T15" fmla="*/ 79 h 127"/>
              <a:gd name="T16" fmla="*/ 83 w 143"/>
              <a:gd name="T17" fmla="*/ 91 h 127"/>
              <a:gd name="T18" fmla="*/ 91 w 143"/>
              <a:gd name="T19" fmla="*/ 81 h 127"/>
              <a:gd name="T20" fmla="*/ 41 w 143"/>
              <a:gd name="T21" fmla="*/ 98 h 127"/>
              <a:gd name="T22" fmla="*/ 61 w 143"/>
              <a:gd name="T23" fmla="*/ 87 h 127"/>
              <a:gd name="T24" fmla="*/ 28 w 143"/>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28" y="127"/>
                </a:moveTo>
                <a:cubicBezTo>
                  <a:pt x="28" y="127"/>
                  <a:pt x="0" y="85"/>
                  <a:pt x="21" y="43"/>
                </a:cubicBezTo>
                <a:cubicBezTo>
                  <a:pt x="41" y="0"/>
                  <a:pt x="108" y="20"/>
                  <a:pt x="111" y="38"/>
                </a:cubicBezTo>
                <a:cubicBezTo>
                  <a:pt x="111" y="38"/>
                  <a:pt x="128" y="38"/>
                  <a:pt x="134" y="54"/>
                </a:cubicBezTo>
                <a:cubicBezTo>
                  <a:pt x="143" y="77"/>
                  <a:pt x="131" y="105"/>
                  <a:pt x="117" y="123"/>
                </a:cubicBezTo>
                <a:cubicBezTo>
                  <a:pt x="122" y="110"/>
                  <a:pt x="118" y="99"/>
                  <a:pt x="113" y="87"/>
                </a:cubicBezTo>
                <a:cubicBezTo>
                  <a:pt x="110" y="101"/>
                  <a:pt x="110" y="101"/>
                  <a:pt x="110" y="101"/>
                </a:cubicBezTo>
                <a:cubicBezTo>
                  <a:pt x="110" y="101"/>
                  <a:pt x="112" y="87"/>
                  <a:pt x="105" y="79"/>
                </a:cubicBezTo>
                <a:cubicBezTo>
                  <a:pt x="101" y="82"/>
                  <a:pt x="95" y="88"/>
                  <a:pt x="83" y="91"/>
                </a:cubicBezTo>
                <a:cubicBezTo>
                  <a:pt x="87" y="88"/>
                  <a:pt x="91" y="85"/>
                  <a:pt x="91" y="81"/>
                </a:cubicBezTo>
                <a:cubicBezTo>
                  <a:pt x="74" y="90"/>
                  <a:pt x="61" y="96"/>
                  <a:pt x="41" y="98"/>
                </a:cubicBezTo>
                <a:cubicBezTo>
                  <a:pt x="49" y="95"/>
                  <a:pt x="56" y="92"/>
                  <a:pt x="61" y="87"/>
                </a:cubicBezTo>
                <a:cubicBezTo>
                  <a:pt x="33" y="87"/>
                  <a:pt x="26" y="103"/>
                  <a:pt x="28" y="127"/>
                </a:cubicBezTo>
                <a:close/>
              </a:path>
            </a:pathLst>
          </a:custGeom>
          <a:blipFill>
            <a:blip r:embed="rId2"/>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0" name="Freeform 7"/>
          <p:cNvSpPr>
            <a:spLocks noEditPoints="1"/>
          </p:cNvSpPr>
          <p:nvPr/>
        </p:nvSpPr>
        <p:spPr bwMode="auto">
          <a:xfrm>
            <a:off x="1125719" y="2149702"/>
            <a:ext cx="136643" cy="85839"/>
          </a:xfrm>
          <a:custGeom>
            <a:avLst/>
            <a:gdLst>
              <a:gd name="T0" fmla="*/ 10 w 33"/>
              <a:gd name="T1" fmla="*/ 0 h 21"/>
              <a:gd name="T2" fmla="*/ 22 w 33"/>
              <a:gd name="T3" fmla="*/ 0 h 21"/>
              <a:gd name="T4" fmla="*/ 30 w 33"/>
              <a:gd name="T5" fmla="*/ 3 h 21"/>
              <a:gd name="T6" fmla="*/ 30 w 33"/>
              <a:gd name="T7" fmla="*/ 3 h 21"/>
              <a:gd name="T8" fmla="*/ 33 w 33"/>
              <a:gd name="T9" fmla="*/ 11 h 21"/>
              <a:gd name="T10" fmla="*/ 33 w 33"/>
              <a:gd name="T11" fmla="*/ 11 h 21"/>
              <a:gd name="T12" fmla="*/ 30 w 33"/>
              <a:gd name="T13" fmla="*/ 18 h 21"/>
              <a:gd name="T14" fmla="*/ 22 w 33"/>
              <a:gd name="T15" fmla="*/ 21 h 21"/>
              <a:gd name="T16" fmla="*/ 10 w 33"/>
              <a:gd name="T17" fmla="*/ 21 h 21"/>
              <a:gd name="T18" fmla="*/ 3 w 33"/>
              <a:gd name="T19" fmla="*/ 18 h 21"/>
              <a:gd name="T20" fmla="*/ 0 w 33"/>
              <a:gd name="T21" fmla="*/ 11 h 21"/>
              <a:gd name="T22" fmla="*/ 0 w 33"/>
              <a:gd name="T23" fmla="*/ 11 h 21"/>
              <a:gd name="T24" fmla="*/ 3 w 33"/>
              <a:gd name="T25" fmla="*/ 3 h 21"/>
              <a:gd name="T26" fmla="*/ 3 w 33"/>
              <a:gd name="T27" fmla="*/ 3 h 21"/>
              <a:gd name="T28" fmla="*/ 10 w 33"/>
              <a:gd name="T29" fmla="*/ 0 h 21"/>
              <a:gd name="T30" fmla="*/ 22 w 33"/>
              <a:gd name="T31" fmla="*/ 4 h 21"/>
              <a:gd name="T32" fmla="*/ 10 w 33"/>
              <a:gd name="T33" fmla="*/ 4 h 21"/>
              <a:gd name="T34" fmla="*/ 6 w 33"/>
              <a:gd name="T35" fmla="*/ 6 h 21"/>
              <a:gd name="T36" fmla="*/ 6 w 33"/>
              <a:gd name="T37" fmla="*/ 6 h 21"/>
              <a:gd name="T38" fmla="*/ 3 w 33"/>
              <a:gd name="T39" fmla="*/ 11 h 21"/>
              <a:gd name="T40" fmla="*/ 3 w 33"/>
              <a:gd name="T41" fmla="*/ 11 h 21"/>
              <a:gd name="T42" fmla="*/ 6 w 33"/>
              <a:gd name="T43" fmla="*/ 16 h 21"/>
              <a:gd name="T44" fmla="*/ 10 w 33"/>
              <a:gd name="T45" fmla="*/ 18 h 21"/>
              <a:gd name="T46" fmla="*/ 22 w 33"/>
              <a:gd name="T47" fmla="*/ 18 h 21"/>
              <a:gd name="T48" fmla="*/ 27 w 33"/>
              <a:gd name="T49" fmla="*/ 16 h 21"/>
              <a:gd name="T50" fmla="*/ 29 w 33"/>
              <a:gd name="T51" fmla="*/ 11 h 21"/>
              <a:gd name="T52" fmla="*/ 29 w 33"/>
              <a:gd name="T53" fmla="*/ 11 h 21"/>
              <a:gd name="T54" fmla="*/ 27 w 33"/>
              <a:gd name="T55" fmla="*/ 6 h 21"/>
              <a:gd name="T56" fmla="*/ 27 w 33"/>
              <a:gd name="T57" fmla="*/ 6 h 21"/>
              <a:gd name="T58" fmla="*/ 22 w 33"/>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21">
                <a:moveTo>
                  <a:pt x="10" y="0"/>
                </a:moveTo>
                <a:cubicBezTo>
                  <a:pt x="22" y="0"/>
                  <a:pt x="22" y="0"/>
                  <a:pt x="22" y="0"/>
                </a:cubicBezTo>
                <a:cubicBezTo>
                  <a:pt x="25" y="0"/>
                  <a:pt x="28" y="1"/>
                  <a:pt x="30" y="3"/>
                </a:cubicBezTo>
                <a:cubicBezTo>
                  <a:pt x="30" y="3"/>
                  <a:pt x="30" y="3"/>
                  <a:pt x="30" y="3"/>
                </a:cubicBezTo>
                <a:cubicBezTo>
                  <a:pt x="32" y="5"/>
                  <a:pt x="33" y="8"/>
                  <a:pt x="33" y="11"/>
                </a:cubicBezTo>
                <a:cubicBezTo>
                  <a:pt x="33" y="11"/>
                  <a:pt x="33" y="11"/>
                  <a:pt x="33" y="11"/>
                </a:cubicBezTo>
                <a:cubicBezTo>
                  <a:pt x="33" y="14"/>
                  <a:pt x="32" y="16"/>
                  <a:pt x="30" y="18"/>
                </a:cubicBezTo>
                <a:cubicBezTo>
                  <a:pt x="28" y="20"/>
                  <a:pt x="25" y="21"/>
                  <a:pt x="22" y="21"/>
                </a:cubicBezTo>
                <a:cubicBezTo>
                  <a:pt x="10" y="21"/>
                  <a:pt x="10" y="21"/>
                  <a:pt x="10" y="21"/>
                </a:cubicBezTo>
                <a:cubicBezTo>
                  <a:pt x="7" y="21"/>
                  <a:pt x="5" y="20"/>
                  <a:pt x="3" y="18"/>
                </a:cubicBezTo>
                <a:cubicBezTo>
                  <a:pt x="1" y="16"/>
                  <a:pt x="0" y="14"/>
                  <a:pt x="0" y="11"/>
                </a:cubicBezTo>
                <a:cubicBezTo>
                  <a:pt x="0" y="11"/>
                  <a:pt x="0" y="11"/>
                  <a:pt x="0" y="11"/>
                </a:cubicBezTo>
                <a:cubicBezTo>
                  <a:pt x="0" y="8"/>
                  <a:pt x="1" y="5"/>
                  <a:pt x="3" y="3"/>
                </a:cubicBezTo>
                <a:cubicBezTo>
                  <a:pt x="3" y="3"/>
                  <a:pt x="3" y="3"/>
                  <a:pt x="3" y="3"/>
                </a:cubicBezTo>
                <a:cubicBezTo>
                  <a:pt x="5" y="1"/>
                  <a:pt x="7" y="0"/>
                  <a:pt x="10" y="0"/>
                </a:cubicBezTo>
                <a:close/>
                <a:moveTo>
                  <a:pt x="22" y="4"/>
                </a:moveTo>
                <a:cubicBezTo>
                  <a:pt x="10" y="4"/>
                  <a:pt x="10" y="4"/>
                  <a:pt x="10" y="4"/>
                </a:cubicBezTo>
                <a:cubicBezTo>
                  <a:pt x="8" y="4"/>
                  <a:pt x="7" y="5"/>
                  <a:pt x="6" y="6"/>
                </a:cubicBezTo>
                <a:cubicBezTo>
                  <a:pt x="6" y="6"/>
                  <a:pt x="6" y="6"/>
                  <a:pt x="6" y="6"/>
                </a:cubicBezTo>
                <a:cubicBezTo>
                  <a:pt x="4" y="7"/>
                  <a:pt x="3" y="9"/>
                  <a:pt x="3" y="11"/>
                </a:cubicBezTo>
                <a:cubicBezTo>
                  <a:pt x="3" y="11"/>
                  <a:pt x="3" y="11"/>
                  <a:pt x="3" y="11"/>
                </a:cubicBezTo>
                <a:cubicBezTo>
                  <a:pt x="3" y="13"/>
                  <a:pt x="4" y="14"/>
                  <a:pt x="6" y="16"/>
                </a:cubicBezTo>
                <a:cubicBezTo>
                  <a:pt x="7" y="17"/>
                  <a:pt x="8" y="18"/>
                  <a:pt x="10" y="18"/>
                </a:cubicBezTo>
                <a:cubicBezTo>
                  <a:pt x="22" y="18"/>
                  <a:pt x="22" y="18"/>
                  <a:pt x="22" y="18"/>
                </a:cubicBezTo>
                <a:cubicBezTo>
                  <a:pt x="24" y="18"/>
                  <a:pt x="26" y="17"/>
                  <a:pt x="27" y="16"/>
                </a:cubicBezTo>
                <a:cubicBezTo>
                  <a:pt x="29" y="14"/>
                  <a:pt x="29" y="13"/>
                  <a:pt x="29" y="11"/>
                </a:cubicBezTo>
                <a:cubicBezTo>
                  <a:pt x="29" y="11"/>
                  <a:pt x="29" y="11"/>
                  <a:pt x="29" y="11"/>
                </a:cubicBezTo>
                <a:cubicBezTo>
                  <a:pt x="29" y="9"/>
                  <a:pt x="29" y="7"/>
                  <a:pt x="27" y="6"/>
                </a:cubicBezTo>
                <a:cubicBezTo>
                  <a:pt x="27" y="6"/>
                  <a:pt x="27" y="6"/>
                  <a:pt x="27" y="6"/>
                </a:cubicBezTo>
                <a:cubicBezTo>
                  <a:pt x="26" y="5"/>
                  <a:pt x="24" y="4"/>
                  <a:pt x="22" y="4"/>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1" name="Freeform 8"/>
          <p:cNvSpPr>
            <a:spLocks noEditPoints="1"/>
          </p:cNvSpPr>
          <p:nvPr/>
        </p:nvSpPr>
        <p:spPr bwMode="auto">
          <a:xfrm>
            <a:off x="1288639" y="2149702"/>
            <a:ext cx="140145" cy="85839"/>
          </a:xfrm>
          <a:custGeom>
            <a:avLst/>
            <a:gdLst>
              <a:gd name="T0" fmla="*/ 11 w 34"/>
              <a:gd name="T1" fmla="*/ 0 h 21"/>
              <a:gd name="T2" fmla="*/ 23 w 34"/>
              <a:gd name="T3" fmla="*/ 0 h 21"/>
              <a:gd name="T4" fmla="*/ 31 w 34"/>
              <a:gd name="T5" fmla="*/ 3 h 21"/>
              <a:gd name="T6" fmla="*/ 31 w 34"/>
              <a:gd name="T7" fmla="*/ 3 h 21"/>
              <a:gd name="T8" fmla="*/ 34 w 34"/>
              <a:gd name="T9" fmla="*/ 11 h 21"/>
              <a:gd name="T10" fmla="*/ 34 w 34"/>
              <a:gd name="T11" fmla="*/ 11 h 21"/>
              <a:gd name="T12" fmla="*/ 31 w 34"/>
              <a:gd name="T13" fmla="*/ 18 h 21"/>
              <a:gd name="T14" fmla="*/ 23 w 34"/>
              <a:gd name="T15" fmla="*/ 21 h 21"/>
              <a:gd name="T16" fmla="*/ 11 w 34"/>
              <a:gd name="T17" fmla="*/ 21 h 21"/>
              <a:gd name="T18" fmla="*/ 4 w 34"/>
              <a:gd name="T19" fmla="*/ 18 h 21"/>
              <a:gd name="T20" fmla="*/ 0 w 34"/>
              <a:gd name="T21" fmla="*/ 11 h 21"/>
              <a:gd name="T22" fmla="*/ 0 w 34"/>
              <a:gd name="T23" fmla="*/ 11 h 21"/>
              <a:gd name="T24" fmla="*/ 4 w 34"/>
              <a:gd name="T25" fmla="*/ 3 h 21"/>
              <a:gd name="T26" fmla="*/ 4 w 34"/>
              <a:gd name="T27" fmla="*/ 3 h 21"/>
              <a:gd name="T28" fmla="*/ 11 w 34"/>
              <a:gd name="T29" fmla="*/ 0 h 21"/>
              <a:gd name="T30" fmla="*/ 23 w 34"/>
              <a:gd name="T31" fmla="*/ 4 h 21"/>
              <a:gd name="T32" fmla="*/ 11 w 34"/>
              <a:gd name="T33" fmla="*/ 4 h 21"/>
              <a:gd name="T34" fmla="*/ 6 w 34"/>
              <a:gd name="T35" fmla="*/ 6 h 21"/>
              <a:gd name="T36" fmla="*/ 6 w 34"/>
              <a:gd name="T37" fmla="*/ 6 h 21"/>
              <a:gd name="T38" fmla="*/ 4 w 34"/>
              <a:gd name="T39" fmla="*/ 11 h 21"/>
              <a:gd name="T40" fmla="*/ 4 w 34"/>
              <a:gd name="T41" fmla="*/ 11 h 21"/>
              <a:gd name="T42" fmla="*/ 6 w 34"/>
              <a:gd name="T43" fmla="*/ 16 h 21"/>
              <a:gd name="T44" fmla="*/ 11 w 34"/>
              <a:gd name="T45" fmla="*/ 18 h 21"/>
              <a:gd name="T46" fmla="*/ 23 w 34"/>
              <a:gd name="T47" fmla="*/ 18 h 21"/>
              <a:gd name="T48" fmla="*/ 28 w 34"/>
              <a:gd name="T49" fmla="*/ 16 h 21"/>
              <a:gd name="T50" fmla="*/ 30 w 34"/>
              <a:gd name="T51" fmla="*/ 11 h 21"/>
              <a:gd name="T52" fmla="*/ 30 w 34"/>
              <a:gd name="T53" fmla="*/ 11 h 21"/>
              <a:gd name="T54" fmla="*/ 28 w 34"/>
              <a:gd name="T55" fmla="*/ 6 h 21"/>
              <a:gd name="T56" fmla="*/ 28 w 34"/>
              <a:gd name="T57" fmla="*/ 6 h 21"/>
              <a:gd name="T58" fmla="*/ 23 w 34"/>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1">
                <a:moveTo>
                  <a:pt x="11" y="0"/>
                </a:moveTo>
                <a:cubicBezTo>
                  <a:pt x="23" y="0"/>
                  <a:pt x="23" y="0"/>
                  <a:pt x="23" y="0"/>
                </a:cubicBezTo>
                <a:cubicBezTo>
                  <a:pt x="26" y="0"/>
                  <a:pt x="29" y="1"/>
                  <a:pt x="31" y="3"/>
                </a:cubicBezTo>
                <a:cubicBezTo>
                  <a:pt x="31" y="3"/>
                  <a:pt x="31" y="3"/>
                  <a:pt x="31" y="3"/>
                </a:cubicBezTo>
                <a:cubicBezTo>
                  <a:pt x="33" y="5"/>
                  <a:pt x="34" y="8"/>
                  <a:pt x="34" y="11"/>
                </a:cubicBezTo>
                <a:cubicBezTo>
                  <a:pt x="34" y="11"/>
                  <a:pt x="34" y="11"/>
                  <a:pt x="34" y="11"/>
                </a:cubicBezTo>
                <a:cubicBezTo>
                  <a:pt x="34" y="14"/>
                  <a:pt x="33" y="16"/>
                  <a:pt x="31" y="18"/>
                </a:cubicBezTo>
                <a:cubicBezTo>
                  <a:pt x="29" y="20"/>
                  <a:pt x="26" y="21"/>
                  <a:pt x="23" y="21"/>
                </a:cubicBezTo>
                <a:cubicBezTo>
                  <a:pt x="11" y="21"/>
                  <a:pt x="11" y="21"/>
                  <a:pt x="11" y="21"/>
                </a:cubicBezTo>
                <a:cubicBezTo>
                  <a:pt x="8" y="21"/>
                  <a:pt x="5" y="20"/>
                  <a:pt x="4" y="18"/>
                </a:cubicBezTo>
                <a:cubicBezTo>
                  <a:pt x="2" y="16"/>
                  <a:pt x="0" y="14"/>
                  <a:pt x="0" y="11"/>
                </a:cubicBezTo>
                <a:cubicBezTo>
                  <a:pt x="0" y="11"/>
                  <a:pt x="0" y="11"/>
                  <a:pt x="0" y="11"/>
                </a:cubicBezTo>
                <a:cubicBezTo>
                  <a:pt x="0" y="8"/>
                  <a:pt x="2" y="5"/>
                  <a:pt x="4" y="3"/>
                </a:cubicBezTo>
                <a:cubicBezTo>
                  <a:pt x="4" y="3"/>
                  <a:pt x="4" y="3"/>
                  <a:pt x="4" y="3"/>
                </a:cubicBezTo>
                <a:cubicBezTo>
                  <a:pt x="5" y="1"/>
                  <a:pt x="8" y="0"/>
                  <a:pt x="11" y="0"/>
                </a:cubicBezTo>
                <a:close/>
                <a:moveTo>
                  <a:pt x="23" y="4"/>
                </a:moveTo>
                <a:cubicBezTo>
                  <a:pt x="11" y="4"/>
                  <a:pt x="11" y="4"/>
                  <a:pt x="11" y="4"/>
                </a:cubicBezTo>
                <a:cubicBezTo>
                  <a:pt x="9" y="4"/>
                  <a:pt x="7" y="5"/>
                  <a:pt x="6" y="6"/>
                </a:cubicBezTo>
                <a:cubicBezTo>
                  <a:pt x="6" y="6"/>
                  <a:pt x="6" y="6"/>
                  <a:pt x="6" y="6"/>
                </a:cubicBezTo>
                <a:cubicBezTo>
                  <a:pt x="5" y="7"/>
                  <a:pt x="4" y="9"/>
                  <a:pt x="4" y="11"/>
                </a:cubicBezTo>
                <a:cubicBezTo>
                  <a:pt x="4" y="11"/>
                  <a:pt x="4" y="11"/>
                  <a:pt x="4" y="11"/>
                </a:cubicBezTo>
                <a:cubicBezTo>
                  <a:pt x="4" y="13"/>
                  <a:pt x="5" y="14"/>
                  <a:pt x="6" y="16"/>
                </a:cubicBezTo>
                <a:cubicBezTo>
                  <a:pt x="7" y="17"/>
                  <a:pt x="9" y="18"/>
                  <a:pt x="11" y="18"/>
                </a:cubicBezTo>
                <a:cubicBezTo>
                  <a:pt x="23" y="18"/>
                  <a:pt x="23" y="18"/>
                  <a:pt x="23" y="18"/>
                </a:cubicBezTo>
                <a:cubicBezTo>
                  <a:pt x="25" y="18"/>
                  <a:pt x="27" y="17"/>
                  <a:pt x="28" y="16"/>
                </a:cubicBezTo>
                <a:cubicBezTo>
                  <a:pt x="29" y="14"/>
                  <a:pt x="30" y="13"/>
                  <a:pt x="30" y="11"/>
                </a:cubicBezTo>
                <a:cubicBezTo>
                  <a:pt x="30" y="11"/>
                  <a:pt x="30" y="11"/>
                  <a:pt x="30" y="11"/>
                </a:cubicBezTo>
                <a:cubicBezTo>
                  <a:pt x="30" y="9"/>
                  <a:pt x="29" y="7"/>
                  <a:pt x="28" y="6"/>
                </a:cubicBezTo>
                <a:cubicBezTo>
                  <a:pt x="28" y="6"/>
                  <a:pt x="28" y="6"/>
                  <a:pt x="28" y="6"/>
                </a:cubicBezTo>
                <a:cubicBezTo>
                  <a:pt x="27" y="5"/>
                  <a:pt x="25" y="4"/>
                  <a:pt x="23" y="4"/>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2" name="Freeform 9"/>
          <p:cNvSpPr/>
          <p:nvPr/>
        </p:nvSpPr>
        <p:spPr bwMode="auto">
          <a:xfrm>
            <a:off x="1080172" y="2174229"/>
            <a:ext cx="54306" cy="24525"/>
          </a:xfrm>
          <a:custGeom>
            <a:avLst/>
            <a:gdLst>
              <a:gd name="T0" fmla="*/ 29 w 31"/>
              <a:gd name="T1" fmla="*/ 14 h 14"/>
              <a:gd name="T2" fmla="*/ 0 w 31"/>
              <a:gd name="T3" fmla="*/ 7 h 14"/>
              <a:gd name="T4" fmla="*/ 3 w 31"/>
              <a:gd name="T5" fmla="*/ 0 h 14"/>
              <a:gd name="T6" fmla="*/ 31 w 31"/>
              <a:gd name="T7" fmla="*/ 7 h 14"/>
              <a:gd name="T8" fmla="*/ 29 w 31"/>
              <a:gd name="T9" fmla="*/ 14 h 14"/>
            </a:gdLst>
            <a:ahLst/>
            <a:cxnLst>
              <a:cxn ang="0">
                <a:pos x="T0" y="T1"/>
              </a:cxn>
              <a:cxn ang="0">
                <a:pos x="T2" y="T3"/>
              </a:cxn>
              <a:cxn ang="0">
                <a:pos x="T4" y="T5"/>
              </a:cxn>
              <a:cxn ang="0">
                <a:pos x="T6" y="T7"/>
              </a:cxn>
              <a:cxn ang="0">
                <a:pos x="T8" y="T9"/>
              </a:cxn>
            </a:cxnLst>
            <a:rect l="0" t="0" r="r" b="b"/>
            <a:pathLst>
              <a:path w="31" h="14">
                <a:moveTo>
                  <a:pt x="29" y="14"/>
                </a:moveTo>
                <a:lnTo>
                  <a:pt x="0" y="7"/>
                </a:lnTo>
                <a:lnTo>
                  <a:pt x="3" y="0"/>
                </a:lnTo>
                <a:lnTo>
                  <a:pt x="31" y="7"/>
                </a:lnTo>
                <a:lnTo>
                  <a:pt x="29" y="14"/>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3" name="Freeform 10"/>
          <p:cNvSpPr/>
          <p:nvPr/>
        </p:nvSpPr>
        <p:spPr bwMode="auto">
          <a:xfrm>
            <a:off x="1416522" y="2174229"/>
            <a:ext cx="57810" cy="24525"/>
          </a:xfrm>
          <a:custGeom>
            <a:avLst/>
            <a:gdLst>
              <a:gd name="T0" fmla="*/ 0 w 33"/>
              <a:gd name="T1" fmla="*/ 7 h 14"/>
              <a:gd name="T2" fmla="*/ 31 w 33"/>
              <a:gd name="T3" fmla="*/ 0 h 14"/>
              <a:gd name="T4" fmla="*/ 33 w 33"/>
              <a:gd name="T5" fmla="*/ 7 h 14"/>
              <a:gd name="T6" fmla="*/ 2 w 33"/>
              <a:gd name="T7" fmla="*/ 14 h 14"/>
              <a:gd name="T8" fmla="*/ 0 w 33"/>
              <a:gd name="T9" fmla="*/ 7 h 14"/>
            </a:gdLst>
            <a:ahLst/>
            <a:cxnLst>
              <a:cxn ang="0">
                <a:pos x="T0" y="T1"/>
              </a:cxn>
              <a:cxn ang="0">
                <a:pos x="T2" y="T3"/>
              </a:cxn>
              <a:cxn ang="0">
                <a:pos x="T4" y="T5"/>
              </a:cxn>
              <a:cxn ang="0">
                <a:pos x="T6" y="T7"/>
              </a:cxn>
              <a:cxn ang="0">
                <a:pos x="T8" y="T9"/>
              </a:cxn>
            </a:cxnLst>
            <a:rect l="0" t="0" r="r" b="b"/>
            <a:pathLst>
              <a:path w="33" h="14">
                <a:moveTo>
                  <a:pt x="0" y="7"/>
                </a:moveTo>
                <a:lnTo>
                  <a:pt x="31" y="0"/>
                </a:lnTo>
                <a:lnTo>
                  <a:pt x="33" y="7"/>
                </a:lnTo>
                <a:lnTo>
                  <a:pt x="2" y="14"/>
                </a:lnTo>
                <a:lnTo>
                  <a:pt x="0" y="7"/>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4" name="Rectangle 11"/>
          <p:cNvSpPr>
            <a:spLocks noChangeArrowheads="1"/>
          </p:cNvSpPr>
          <p:nvPr/>
        </p:nvSpPr>
        <p:spPr bwMode="auto">
          <a:xfrm>
            <a:off x="1255355" y="2186492"/>
            <a:ext cx="40292" cy="15766"/>
          </a:xfrm>
          <a:prstGeom prst="rect">
            <a:avLst/>
          </a:pr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6" name="Freeform 12"/>
          <p:cNvSpPr/>
          <p:nvPr/>
        </p:nvSpPr>
        <p:spPr bwMode="auto">
          <a:xfrm>
            <a:off x="4902335" y="2422940"/>
            <a:ext cx="898688" cy="448468"/>
          </a:xfrm>
          <a:custGeom>
            <a:avLst/>
            <a:gdLst>
              <a:gd name="T0" fmla="*/ 217 w 217"/>
              <a:gd name="T1" fmla="*/ 83 h 108"/>
              <a:gd name="T2" fmla="*/ 192 w 217"/>
              <a:gd name="T3" fmla="*/ 108 h 108"/>
              <a:gd name="T4" fmla="*/ 25 w 217"/>
              <a:gd name="T5" fmla="*/ 108 h 108"/>
              <a:gd name="T6" fmla="*/ 0 w 217"/>
              <a:gd name="T7" fmla="*/ 83 h 108"/>
              <a:gd name="T8" fmla="*/ 0 w 217"/>
              <a:gd name="T9" fmla="*/ 53 h 108"/>
              <a:gd name="T10" fmla="*/ 75 w 217"/>
              <a:gd name="T11" fmla="*/ 0 h 108"/>
              <a:gd name="T12" fmla="*/ 109 w 217"/>
              <a:gd name="T13" fmla="*/ 13 h 108"/>
              <a:gd name="T14" fmla="*/ 142 w 217"/>
              <a:gd name="T15" fmla="*/ 0 h 108"/>
              <a:gd name="T16" fmla="*/ 217 w 217"/>
              <a:gd name="T17" fmla="*/ 53 h 108"/>
              <a:gd name="T18" fmla="*/ 217 w 217"/>
              <a:gd name="T19"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108">
                <a:moveTo>
                  <a:pt x="217" y="83"/>
                </a:moveTo>
                <a:cubicBezTo>
                  <a:pt x="217" y="97"/>
                  <a:pt x="206" y="108"/>
                  <a:pt x="192" y="108"/>
                </a:cubicBezTo>
                <a:cubicBezTo>
                  <a:pt x="25" y="108"/>
                  <a:pt x="25" y="108"/>
                  <a:pt x="25" y="108"/>
                </a:cubicBezTo>
                <a:cubicBezTo>
                  <a:pt x="11" y="108"/>
                  <a:pt x="0" y="97"/>
                  <a:pt x="0" y="83"/>
                </a:cubicBezTo>
                <a:cubicBezTo>
                  <a:pt x="0" y="73"/>
                  <a:pt x="0" y="63"/>
                  <a:pt x="0" y="53"/>
                </a:cubicBezTo>
                <a:cubicBezTo>
                  <a:pt x="0" y="26"/>
                  <a:pt x="39" y="8"/>
                  <a:pt x="75" y="0"/>
                </a:cubicBezTo>
                <a:cubicBezTo>
                  <a:pt x="83" y="8"/>
                  <a:pt x="95" y="13"/>
                  <a:pt x="109" y="13"/>
                </a:cubicBezTo>
                <a:cubicBezTo>
                  <a:pt x="122" y="13"/>
                  <a:pt x="134" y="8"/>
                  <a:pt x="142" y="0"/>
                </a:cubicBezTo>
                <a:cubicBezTo>
                  <a:pt x="178" y="8"/>
                  <a:pt x="217" y="26"/>
                  <a:pt x="217" y="53"/>
                </a:cubicBezTo>
                <a:cubicBezTo>
                  <a:pt x="217" y="63"/>
                  <a:pt x="217" y="73"/>
                  <a:pt x="217" y="83"/>
                </a:cubicBezTo>
                <a:close/>
              </a:path>
            </a:pathLst>
          </a:custGeom>
          <a:blipFill>
            <a:blip r:embed="rId2"/>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13"/>
          <p:cNvSpPr/>
          <p:nvPr/>
        </p:nvSpPr>
        <p:spPr bwMode="auto">
          <a:xfrm>
            <a:off x="5038978" y="1706442"/>
            <a:ext cx="595621" cy="522044"/>
          </a:xfrm>
          <a:custGeom>
            <a:avLst/>
            <a:gdLst>
              <a:gd name="T0" fmla="*/ 29 w 144"/>
              <a:gd name="T1" fmla="*/ 126 h 126"/>
              <a:gd name="T2" fmla="*/ 21 w 144"/>
              <a:gd name="T3" fmla="*/ 42 h 126"/>
              <a:gd name="T4" fmla="*/ 112 w 144"/>
              <a:gd name="T5" fmla="*/ 37 h 126"/>
              <a:gd name="T6" fmla="*/ 135 w 144"/>
              <a:gd name="T7" fmla="*/ 53 h 126"/>
              <a:gd name="T8" fmla="*/ 118 w 144"/>
              <a:gd name="T9" fmla="*/ 122 h 126"/>
              <a:gd name="T10" fmla="*/ 113 w 144"/>
              <a:gd name="T11" fmla="*/ 86 h 126"/>
              <a:gd name="T12" fmla="*/ 110 w 144"/>
              <a:gd name="T13" fmla="*/ 100 h 126"/>
              <a:gd name="T14" fmla="*/ 105 w 144"/>
              <a:gd name="T15" fmla="*/ 78 h 126"/>
              <a:gd name="T16" fmla="*/ 83 w 144"/>
              <a:gd name="T17" fmla="*/ 91 h 126"/>
              <a:gd name="T18" fmla="*/ 92 w 144"/>
              <a:gd name="T19" fmla="*/ 81 h 126"/>
              <a:gd name="T20" fmla="*/ 42 w 144"/>
              <a:gd name="T21" fmla="*/ 98 h 126"/>
              <a:gd name="T22" fmla="*/ 62 w 144"/>
              <a:gd name="T23" fmla="*/ 87 h 126"/>
              <a:gd name="T24" fmla="*/ 29 w 144"/>
              <a:gd name="T2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26">
                <a:moveTo>
                  <a:pt x="29" y="126"/>
                </a:moveTo>
                <a:cubicBezTo>
                  <a:pt x="29" y="126"/>
                  <a:pt x="0" y="85"/>
                  <a:pt x="21" y="42"/>
                </a:cubicBezTo>
                <a:cubicBezTo>
                  <a:pt x="42" y="0"/>
                  <a:pt x="108" y="20"/>
                  <a:pt x="112" y="37"/>
                </a:cubicBezTo>
                <a:cubicBezTo>
                  <a:pt x="112" y="37"/>
                  <a:pt x="129" y="37"/>
                  <a:pt x="135" y="53"/>
                </a:cubicBezTo>
                <a:cubicBezTo>
                  <a:pt x="144" y="76"/>
                  <a:pt x="131" y="104"/>
                  <a:pt x="118" y="122"/>
                </a:cubicBezTo>
                <a:cubicBezTo>
                  <a:pt x="123" y="110"/>
                  <a:pt x="119" y="98"/>
                  <a:pt x="113" y="86"/>
                </a:cubicBezTo>
                <a:cubicBezTo>
                  <a:pt x="110" y="100"/>
                  <a:pt x="110" y="100"/>
                  <a:pt x="110" y="100"/>
                </a:cubicBezTo>
                <a:cubicBezTo>
                  <a:pt x="110" y="100"/>
                  <a:pt x="112" y="86"/>
                  <a:pt x="105" y="78"/>
                </a:cubicBezTo>
                <a:cubicBezTo>
                  <a:pt x="101" y="81"/>
                  <a:pt x="96" y="87"/>
                  <a:pt x="83" y="91"/>
                </a:cubicBezTo>
                <a:cubicBezTo>
                  <a:pt x="88" y="87"/>
                  <a:pt x="92" y="84"/>
                  <a:pt x="92" y="81"/>
                </a:cubicBezTo>
                <a:cubicBezTo>
                  <a:pt x="74" y="90"/>
                  <a:pt x="61" y="95"/>
                  <a:pt x="42" y="98"/>
                </a:cubicBezTo>
                <a:cubicBezTo>
                  <a:pt x="50" y="95"/>
                  <a:pt x="57" y="91"/>
                  <a:pt x="62" y="87"/>
                </a:cubicBezTo>
                <a:cubicBezTo>
                  <a:pt x="34" y="87"/>
                  <a:pt x="26" y="102"/>
                  <a:pt x="29" y="126"/>
                </a:cubicBezTo>
                <a:close/>
              </a:path>
            </a:pathLst>
          </a:custGeom>
          <a:blipFill>
            <a:blip r:embed="rId2"/>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72" name="任意多边形 71"/>
          <p:cNvSpPr/>
          <p:nvPr/>
        </p:nvSpPr>
        <p:spPr bwMode="auto">
          <a:xfrm>
            <a:off x="7048570" y="1821588"/>
            <a:ext cx="670517" cy="658856"/>
          </a:xfrm>
          <a:custGeom>
            <a:avLst/>
            <a:gdLst>
              <a:gd name="connsiteX0" fmla="*/ 392078 w 894023"/>
              <a:gd name="connsiteY0" fmla="*/ 171301 h 878474"/>
              <a:gd name="connsiteX1" fmla="*/ 215760 w 894023"/>
              <a:gd name="connsiteY1" fmla="*/ 425614 h 878474"/>
              <a:gd name="connsiteX2" fmla="*/ 215760 w 894023"/>
              <a:gd name="connsiteY2" fmla="*/ 435337 h 878474"/>
              <a:gd name="connsiteX3" fmla="*/ 186602 w 894023"/>
              <a:gd name="connsiteY3" fmla="*/ 440198 h 878474"/>
              <a:gd name="connsiteX4" fmla="*/ 210900 w 894023"/>
              <a:gd name="connsiteY4" fmla="*/ 576318 h 878474"/>
              <a:gd name="connsiteX5" fmla="*/ 225480 w 894023"/>
              <a:gd name="connsiteY5" fmla="*/ 581179 h 878474"/>
              <a:gd name="connsiteX6" fmla="*/ 308096 w 894023"/>
              <a:gd name="connsiteY6" fmla="*/ 770774 h 878474"/>
              <a:gd name="connsiteX7" fmla="*/ 444169 w 894023"/>
              <a:gd name="connsiteY7" fmla="*/ 824250 h 878474"/>
              <a:gd name="connsiteX8" fmla="*/ 449029 w 894023"/>
              <a:gd name="connsiteY8" fmla="*/ 824250 h 878474"/>
              <a:gd name="connsiteX9" fmla="*/ 604541 w 894023"/>
              <a:gd name="connsiteY9" fmla="*/ 746467 h 878474"/>
              <a:gd name="connsiteX10" fmla="*/ 662858 w 894023"/>
              <a:gd name="connsiteY10" fmla="*/ 595763 h 878474"/>
              <a:gd name="connsiteX11" fmla="*/ 711456 w 894023"/>
              <a:gd name="connsiteY11" fmla="*/ 537426 h 878474"/>
              <a:gd name="connsiteX12" fmla="*/ 424730 w 894023"/>
              <a:gd name="connsiteY12" fmla="*/ 172820 h 878474"/>
              <a:gd name="connsiteX13" fmla="*/ 392078 w 894023"/>
              <a:gd name="connsiteY13" fmla="*/ 171301 h 878474"/>
              <a:gd name="connsiteX14" fmla="*/ 380893 w 894023"/>
              <a:gd name="connsiteY14" fmla="*/ 728 h 878474"/>
              <a:gd name="connsiteX15" fmla="*/ 486764 w 894023"/>
              <a:gd name="connsiteY15" fmla="*/ 12285 h 878474"/>
              <a:gd name="connsiteX16" fmla="*/ 837235 w 894023"/>
              <a:gd name="connsiteY16" fmla="*/ 664360 h 878474"/>
              <a:gd name="connsiteX17" fmla="*/ 442955 w 894023"/>
              <a:gd name="connsiteY17" fmla="*/ 878474 h 878474"/>
              <a:gd name="connsiteX18" fmla="*/ 0 w 894023"/>
              <a:gd name="connsiteY18" fmla="*/ 605965 h 878474"/>
              <a:gd name="connsiteX19" fmla="*/ 165500 w 894023"/>
              <a:gd name="connsiteY19" fmla="*/ 109609 h 878474"/>
              <a:gd name="connsiteX20" fmla="*/ 380893 w 894023"/>
              <a:gd name="connsiteY20" fmla="*/ 728 h 87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4023" h="878474">
                <a:moveTo>
                  <a:pt x="392078" y="171301"/>
                </a:moveTo>
                <a:cubicBezTo>
                  <a:pt x="333306" y="174036"/>
                  <a:pt x="215760" y="206850"/>
                  <a:pt x="215760" y="425614"/>
                </a:cubicBezTo>
                <a:cubicBezTo>
                  <a:pt x="215760" y="430475"/>
                  <a:pt x="215760" y="435337"/>
                  <a:pt x="215760" y="435337"/>
                </a:cubicBezTo>
                <a:cubicBezTo>
                  <a:pt x="206041" y="430475"/>
                  <a:pt x="196321" y="430475"/>
                  <a:pt x="186602" y="440198"/>
                </a:cubicBezTo>
                <a:cubicBezTo>
                  <a:pt x="176882" y="459644"/>
                  <a:pt x="191461" y="561733"/>
                  <a:pt x="210900" y="576318"/>
                </a:cubicBezTo>
                <a:cubicBezTo>
                  <a:pt x="215760" y="581179"/>
                  <a:pt x="220620" y="581179"/>
                  <a:pt x="225480" y="581179"/>
                </a:cubicBezTo>
                <a:cubicBezTo>
                  <a:pt x="240059" y="634655"/>
                  <a:pt x="264358" y="731883"/>
                  <a:pt x="308096" y="770774"/>
                </a:cubicBezTo>
                <a:cubicBezTo>
                  <a:pt x="346974" y="799943"/>
                  <a:pt x="395571" y="824250"/>
                  <a:pt x="444169" y="824250"/>
                </a:cubicBezTo>
                <a:cubicBezTo>
                  <a:pt x="449029" y="824250"/>
                  <a:pt x="449029" y="824250"/>
                  <a:pt x="449029" y="824250"/>
                </a:cubicBezTo>
                <a:cubicBezTo>
                  <a:pt x="507346" y="829111"/>
                  <a:pt x="565663" y="790220"/>
                  <a:pt x="604541" y="746467"/>
                </a:cubicBezTo>
                <a:cubicBezTo>
                  <a:pt x="638559" y="707576"/>
                  <a:pt x="662858" y="654100"/>
                  <a:pt x="662858" y="595763"/>
                </a:cubicBezTo>
                <a:cubicBezTo>
                  <a:pt x="662858" y="595763"/>
                  <a:pt x="726035" y="586041"/>
                  <a:pt x="711456" y="537426"/>
                </a:cubicBezTo>
                <a:cubicBezTo>
                  <a:pt x="643419" y="513119"/>
                  <a:pt x="424730" y="406168"/>
                  <a:pt x="424730" y="172820"/>
                </a:cubicBezTo>
                <a:cubicBezTo>
                  <a:pt x="424730" y="172820"/>
                  <a:pt x="411669" y="170390"/>
                  <a:pt x="392078" y="171301"/>
                </a:cubicBezTo>
                <a:close/>
                <a:moveTo>
                  <a:pt x="380893" y="728"/>
                </a:moveTo>
                <a:cubicBezTo>
                  <a:pt x="442955" y="-3530"/>
                  <a:pt x="486764" y="12285"/>
                  <a:pt x="486764" y="12285"/>
                </a:cubicBezTo>
                <a:cubicBezTo>
                  <a:pt x="715543" y="-65575"/>
                  <a:pt x="1022205" y="435647"/>
                  <a:pt x="837235" y="664360"/>
                </a:cubicBezTo>
                <a:cubicBezTo>
                  <a:pt x="764220" y="756818"/>
                  <a:pt x="700941" y="849277"/>
                  <a:pt x="442955" y="878474"/>
                </a:cubicBezTo>
                <a:cubicBezTo>
                  <a:pt x="121691" y="820079"/>
                  <a:pt x="0" y="605965"/>
                  <a:pt x="0" y="605965"/>
                </a:cubicBezTo>
                <a:cubicBezTo>
                  <a:pt x="0" y="605965"/>
                  <a:pt x="24338" y="265329"/>
                  <a:pt x="165500" y="109609"/>
                </a:cubicBezTo>
                <a:cubicBezTo>
                  <a:pt x="238515" y="29317"/>
                  <a:pt x="318831" y="4986"/>
                  <a:pt x="380893" y="728"/>
                </a:cubicBezTo>
                <a:close/>
              </a:path>
            </a:pathLst>
          </a:custGeom>
          <a:blipFill>
            <a:blip r:embed="rId2"/>
            <a:stretch>
              <a:fillRect/>
            </a:stretch>
          </a:blipFill>
          <a:ln>
            <a:no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sp>
        <p:nvSpPr>
          <p:cNvPr id="31" name="Freeform 16"/>
          <p:cNvSpPr/>
          <p:nvPr/>
        </p:nvSpPr>
        <p:spPr bwMode="auto">
          <a:xfrm>
            <a:off x="6972985" y="2480444"/>
            <a:ext cx="831440" cy="404150"/>
          </a:xfrm>
          <a:custGeom>
            <a:avLst/>
            <a:gdLst>
              <a:gd name="T0" fmla="*/ 114 w 228"/>
              <a:gd name="T1" fmla="*/ 81 h 111"/>
              <a:gd name="T2" fmla="*/ 120 w 228"/>
              <a:gd name="T3" fmla="*/ 66 h 111"/>
              <a:gd name="T4" fmla="*/ 115 w 228"/>
              <a:gd name="T5" fmla="*/ 56 h 111"/>
              <a:gd name="T6" fmla="*/ 145 w 228"/>
              <a:gd name="T7" fmla="*/ 0 h 111"/>
              <a:gd name="T8" fmla="*/ 228 w 228"/>
              <a:gd name="T9" fmla="*/ 27 h 111"/>
              <a:gd name="T10" fmla="*/ 228 w 228"/>
              <a:gd name="T11" fmla="*/ 96 h 111"/>
              <a:gd name="T12" fmla="*/ 212 w 228"/>
              <a:gd name="T13" fmla="*/ 111 h 111"/>
              <a:gd name="T14" fmla="*/ 16 w 228"/>
              <a:gd name="T15" fmla="*/ 111 h 111"/>
              <a:gd name="T16" fmla="*/ 0 w 228"/>
              <a:gd name="T17" fmla="*/ 96 h 111"/>
              <a:gd name="T18" fmla="*/ 0 w 228"/>
              <a:gd name="T19" fmla="*/ 27 h 111"/>
              <a:gd name="T20" fmla="*/ 83 w 228"/>
              <a:gd name="T21" fmla="*/ 0 h 111"/>
              <a:gd name="T22" fmla="*/ 113 w 228"/>
              <a:gd name="T23" fmla="*/ 56 h 111"/>
              <a:gd name="T24" fmla="*/ 108 w 228"/>
              <a:gd name="T25" fmla="*/ 66 h 111"/>
              <a:gd name="T26" fmla="*/ 114 w 228"/>
              <a:gd name="T27" fmla="*/ 8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111">
                <a:moveTo>
                  <a:pt x="114" y="81"/>
                </a:moveTo>
                <a:cubicBezTo>
                  <a:pt x="123" y="81"/>
                  <a:pt x="127" y="71"/>
                  <a:pt x="120" y="66"/>
                </a:cubicBezTo>
                <a:cubicBezTo>
                  <a:pt x="117" y="64"/>
                  <a:pt x="115" y="61"/>
                  <a:pt x="115" y="56"/>
                </a:cubicBezTo>
                <a:cubicBezTo>
                  <a:pt x="115" y="30"/>
                  <a:pt x="149" y="36"/>
                  <a:pt x="145" y="0"/>
                </a:cubicBezTo>
                <a:cubicBezTo>
                  <a:pt x="212" y="2"/>
                  <a:pt x="228" y="14"/>
                  <a:pt x="228" y="27"/>
                </a:cubicBezTo>
                <a:cubicBezTo>
                  <a:pt x="228" y="62"/>
                  <a:pt x="228" y="61"/>
                  <a:pt x="228" y="96"/>
                </a:cubicBezTo>
                <a:cubicBezTo>
                  <a:pt x="228" y="104"/>
                  <a:pt x="221" y="111"/>
                  <a:pt x="212" y="111"/>
                </a:cubicBezTo>
                <a:cubicBezTo>
                  <a:pt x="16" y="111"/>
                  <a:pt x="16" y="111"/>
                  <a:pt x="16" y="111"/>
                </a:cubicBezTo>
                <a:cubicBezTo>
                  <a:pt x="7" y="111"/>
                  <a:pt x="0" y="104"/>
                  <a:pt x="0" y="96"/>
                </a:cubicBezTo>
                <a:cubicBezTo>
                  <a:pt x="0" y="61"/>
                  <a:pt x="0" y="62"/>
                  <a:pt x="0" y="27"/>
                </a:cubicBezTo>
                <a:cubicBezTo>
                  <a:pt x="0" y="14"/>
                  <a:pt x="16" y="2"/>
                  <a:pt x="83" y="0"/>
                </a:cubicBezTo>
                <a:cubicBezTo>
                  <a:pt x="79" y="36"/>
                  <a:pt x="113" y="30"/>
                  <a:pt x="113" y="56"/>
                </a:cubicBezTo>
                <a:cubicBezTo>
                  <a:pt x="113" y="61"/>
                  <a:pt x="110" y="64"/>
                  <a:pt x="108" y="66"/>
                </a:cubicBezTo>
                <a:cubicBezTo>
                  <a:pt x="100" y="71"/>
                  <a:pt x="104" y="81"/>
                  <a:pt x="114" y="81"/>
                </a:cubicBezTo>
                <a:close/>
              </a:path>
            </a:pathLst>
          </a:custGeom>
          <a:blipFill>
            <a:blip r:embed="rId2"/>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17"/>
          <p:cNvSpPr/>
          <p:nvPr/>
        </p:nvSpPr>
        <p:spPr bwMode="auto">
          <a:xfrm>
            <a:off x="7261444" y="2403315"/>
            <a:ext cx="254522" cy="371757"/>
          </a:xfrm>
          <a:custGeom>
            <a:avLst/>
            <a:gdLst>
              <a:gd name="T0" fmla="*/ 4 w 70"/>
              <a:gd name="T1" fmla="*/ 21 h 102"/>
              <a:gd name="T2" fmla="*/ 34 w 70"/>
              <a:gd name="T3" fmla="*/ 77 h 102"/>
              <a:gd name="T4" fmla="*/ 29 w 70"/>
              <a:gd name="T5" fmla="*/ 87 h 102"/>
              <a:gd name="T6" fmla="*/ 35 w 70"/>
              <a:gd name="T7" fmla="*/ 102 h 102"/>
              <a:gd name="T8" fmla="*/ 41 w 70"/>
              <a:gd name="T9" fmla="*/ 87 h 102"/>
              <a:gd name="T10" fmla="*/ 36 w 70"/>
              <a:gd name="T11" fmla="*/ 77 h 102"/>
              <a:gd name="T12" fmla="*/ 66 w 70"/>
              <a:gd name="T13" fmla="*/ 21 h 102"/>
              <a:gd name="T14" fmla="*/ 66 w 70"/>
              <a:gd name="T15" fmla="*/ 0 h 102"/>
              <a:gd name="T16" fmla="*/ 34 w 70"/>
              <a:gd name="T17" fmla="*/ 15 h 102"/>
              <a:gd name="T18" fmla="*/ 4 w 70"/>
              <a:gd name="T19" fmla="*/ 2 h 102"/>
              <a:gd name="T20" fmla="*/ 4 w 70"/>
              <a:gd name="T21" fmla="*/ 2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02">
                <a:moveTo>
                  <a:pt x="4" y="21"/>
                </a:moveTo>
                <a:cubicBezTo>
                  <a:pt x="0" y="57"/>
                  <a:pt x="34" y="51"/>
                  <a:pt x="34" y="77"/>
                </a:cubicBezTo>
                <a:cubicBezTo>
                  <a:pt x="34" y="82"/>
                  <a:pt x="31" y="85"/>
                  <a:pt x="29" y="87"/>
                </a:cubicBezTo>
                <a:cubicBezTo>
                  <a:pt x="21" y="92"/>
                  <a:pt x="25" y="102"/>
                  <a:pt x="35" y="102"/>
                </a:cubicBezTo>
                <a:cubicBezTo>
                  <a:pt x="44" y="102"/>
                  <a:pt x="48" y="92"/>
                  <a:pt x="41" y="87"/>
                </a:cubicBezTo>
                <a:cubicBezTo>
                  <a:pt x="38" y="85"/>
                  <a:pt x="36" y="82"/>
                  <a:pt x="36" y="77"/>
                </a:cubicBezTo>
                <a:cubicBezTo>
                  <a:pt x="36" y="51"/>
                  <a:pt x="70" y="57"/>
                  <a:pt x="66" y="21"/>
                </a:cubicBezTo>
                <a:cubicBezTo>
                  <a:pt x="66" y="0"/>
                  <a:pt x="66" y="0"/>
                  <a:pt x="66" y="0"/>
                </a:cubicBezTo>
                <a:cubicBezTo>
                  <a:pt x="56" y="9"/>
                  <a:pt x="45" y="15"/>
                  <a:pt x="34" y="15"/>
                </a:cubicBezTo>
                <a:cubicBezTo>
                  <a:pt x="22" y="14"/>
                  <a:pt x="12" y="10"/>
                  <a:pt x="4" y="2"/>
                </a:cubicBezTo>
                <a:lnTo>
                  <a:pt x="4" y="21"/>
                </a:lnTo>
                <a:close/>
              </a:path>
            </a:pathLst>
          </a:custGeom>
          <a:solidFill>
            <a:srgbClr val="4E4E4E"/>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3" name="Freeform 18"/>
          <p:cNvSpPr>
            <a:spLocks noEditPoints="1"/>
          </p:cNvSpPr>
          <p:nvPr/>
        </p:nvSpPr>
        <p:spPr bwMode="auto">
          <a:xfrm>
            <a:off x="7208996" y="2130281"/>
            <a:ext cx="357874" cy="101809"/>
          </a:xfrm>
          <a:custGeom>
            <a:avLst/>
            <a:gdLst>
              <a:gd name="T0" fmla="*/ 40 w 98"/>
              <a:gd name="T1" fmla="*/ 8 h 28"/>
              <a:gd name="T2" fmla="*/ 34 w 98"/>
              <a:gd name="T3" fmla="*/ 4 h 28"/>
              <a:gd name="T4" fmla="*/ 7 w 98"/>
              <a:gd name="T5" fmla="*/ 4 h 28"/>
              <a:gd name="T6" fmla="*/ 5 w 98"/>
              <a:gd name="T7" fmla="*/ 7 h 28"/>
              <a:gd name="T8" fmla="*/ 9 w 98"/>
              <a:gd name="T9" fmla="*/ 19 h 28"/>
              <a:gd name="T10" fmla="*/ 20 w 98"/>
              <a:gd name="T11" fmla="*/ 23 h 28"/>
              <a:gd name="T12" fmla="*/ 27 w 98"/>
              <a:gd name="T13" fmla="*/ 23 h 28"/>
              <a:gd name="T14" fmla="*/ 37 w 98"/>
              <a:gd name="T15" fmla="*/ 19 h 28"/>
              <a:gd name="T16" fmla="*/ 40 w 98"/>
              <a:gd name="T17" fmla="*/ 10 h 28"/>
              <a:gd name="T18" fmla="*/ 40 w 98"/>
              <a:gd name="T19" fmla="*/ 10 h 28"/>
              <a:gd name="T20" fmla="*/ 40 w 98"/>
              <a:gd name="T21" fmla="*/ 8 h 28"/>
              <a:gd name="T22" fmla="*/ 54 w 98"/>
              <a:gd name="T23" fmla="*/ 5 h 28"/>
              <a:gd name="T24" fmla="*/ 63 w 98"/>
              <a:gd name="T25" fmla="*/ 0 h 28"/>
              <a:gd name="T26" fmla="*/ 91 w 98"/>
              <a:gd name="T27" fmla="*/ 0 h 28"/>
              <a:gd name="T28" fmla="*/ 91 w 98"/>
              <a:gd name="T29" fmla="*/ 0 h 28"/>
              <a:gd name="T30" fmla="*/ 98 w 98"/>
              <a:gd name="T31" fmla="*/ 7 h 28"/>
              <a:gd name="T32" fmla="*/ 97 w 98"/>
              <a:gd name="T33" fmla="*/ 13 h 28"/>
              <a:gd name="T34" fmla="*/ 92 w 98"/>
              <a:gd name="T35" fmla="*/ 22 h 28"/>
              <a:gd name="T36" fmla="*/ 77 w 98"/>
              <a:gd name="T37" fmla="*/ 28 h 28"/>
              <a:gd name="T38" fmla="*/ 70 w 98"/>
              <a:gd name="T39" fmla="*/ 27 h 28"/>
              <a:gd name="T40" fmla="*/ 57 w 98"/>
              <a:gd name="T41" fmla="*/ 22 h 28"/>
              <a:gd name="T42" fmla="*/ 53 w 98"/>
              <a:gd name="T43" fmla="*/ 10 h 28"/>
              <a:gd name="T44" fmla="*/ 53 w 98"/>
              <a:gd name="T45" fmla="*/ 10 h 28"/>
              <a:gd name="T46" fmla="*/ 53 w 98"/>
              <a:gd name="T47" fmla="*/ 9 h 28"/>
              <a:gd name="T48" fmla="*/ 45 w 98"/>
              <a:gd name="T49" fmla="*/ 9 h 28"/>
              <a:gd name="T50" fmla="*/ 45 w 98"/>
              <a:gd name="T51" fmla="*/ 10 h 28"/>
              <a:gd name="T52" fmla="*/ 45 w 98"/>
              <a:gd name="T53" fmla="*/ 10 h 28"/>
              <a:gd name="T54" fmla="*/ 40 w 98"/>
              <a:gd name="T55" fmla="*/ 22 h 28"/>
              <a:gd name="T56" fmla="*/ 27 w 98"/>
              <a:gd name="T57" fmla="*/ 27 h 28"/>
              <a:gd name="T58" fmla="*/ 20 w 98"/>
              <a:gd name="T59" fmla="*/ 28 h 28"/>
              <a:gd name="T60" fmla="*/ 6 w 98"/>
              <a:gd name="T61" fmla="*/ 22 h 28"/>
              <a:gd name="T62" fmla="*/ 2 w 98"/>
              <a:gd name="T63" fmla="*/ 16 h 28"/>
              <a:gd name="T64" fmla="*/ 0 w 98"/>
              <a:gd name="T65" fmla="*/ 7 h 28"/>
              <a:gd name="T66" fmla="*/ 6 w 98"/>
              <a:gd name="T67" fmla="*/ 0 h 28"/>
              <a:gd name="T68" fmla="*/ 7 w 98"/>
              <a:gd name="T69" fmla="*/ 0 h 28"/>
              <a:gd name="T70" fmla="*/ 34 w 98"/>
              <a:gd name="T71" fmla="*/ 0 h 28"/>
              <a:gd name="T72" fmla="*/ 43 w 98"/>
              <a:gd name="T73" fmla="*/ 5 h 28"/>
              <a:gd name="T74" fmla="*/ 54 w 98"/>
              <a:gd name="T75" fmla="*/ 5 h 28"/>
              <a:gd name="T76" fmla="*/ 63 w 98"/>
              <a:gd name="T77" fmla="*/ 4 h 28"/>
              <a:gd name="T78" fmla="*/ 58 w 98"/>
              <a:gd name="T79" fmla="*/ 8 h 28"/>
              <a:gd name="T80" fmla="*/ 58 w 98"/>
              <a:gd name="T81" fmla="*/ 10 h 28"/>
              <a:gd name="T82" fmla="*/ 58 w 98"/>
              <a:gd name="T83" fmla="*/ 10 h 28"/>
              <a:gd name="T84" fmla="*/ 61 w 98"/>
              <a:gd name="T85" fmla="*/ 19 h 28"/>
              <a:gd name="T86" fmla="*/ 71 w 98"/>
              <a:gd name="T87" fmla="*/ 23 h 28"/>
              <a:gd name="T88" fmla="*/ 77 w 98"/>
              <a:gd name="T89" fmla="*/ 23 h 28"/>
              <a:gd name="T90" fmla="*/ 89 w 98"/>
              <a:gd name="T91" fmla="*/ 19 h 28"/>
              <a:gd name="T92" fmla="*/ 93 w 98"/>
              <a:gd name="T93" fmla="*/ 7 h 28"/>
              <a:gd name="T94" fmla="*/ 90 w 98"/>
              <a:gd name="T95" fmla="*/ 4 h 28"/>
              <a:gd name="T96" fmla="*/ 63 w 98"/>
              <a:gd name="T9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 h="28">
                <a:moveTo>
                  <a:pt x="40" y="8"/>
                </a:moveTo>
                <a:cubicBezTo>
                  <a:pt x="39" y="7"/>
                  <a:pt x="37" y="4"/>
                  <a:pt x="34" y="4"/>
                </a:cubicBezTo>
                <a:cubicBezTo>
                  <a:pt x="7" y="4"/>
                  <a:pt x="7" y="4"/>
                  <a:pt x="7" y="4"/>
                </a:cubicBezTo>
                <a:cubicBezTo>
                  <a:pt x="7" y="5"/>
                  <a:pt x="5" y="5"/>
                  <a:pt x="5" y="7"/>
                </a:cubicBezTo>
                <a:cubicBezTo>
                  <a:pt x="5" y="9"/>
                  <a:pt x="5" y="15"/>
                  <a:pt x="9" y="19"/>
                </a:cubicBezTo>
                <a:cubicBezTo>
                  <a:pt x="11" y="21"/>
                  <a:pt x="15" y="23"/>
                  <a:pt x="20" y="23"/>
                </a:cubicBezTo>
                <a:cubicBezTo>
                  <a:pt x="23" y="23"/>
                  <a:pt x="25" y="23"/>
                  <a:pt x="27" y="23"/>
                </a:cubicBezTo>
                <a:cubicBezTo>
                  <a:pt x="31" y="22"/>
                  <a:pt x="35" y="21"/>
                  <a:pt x="37" y="19"/>
                </a:cubicBezTo>
                <a:cubicBezTo>
                  <a:pt x="39" y="17"/>
                  <a:pt x="40" y="14"/>
                  <a:pt x="40" y="10"/>
                </a:cubicBezTo>
                <a:cubicBezTo>
                  <a:pt x="40" y="10"/>
                  <a:pt x="40" y="10"/>
                  <a:pt x="40" y="10"/>
                </a:cubicBezTo>
                <a:cubicBezTo>
                  <a:pt x="40" y="10"/>
                  <a:pt x="40" y="9"/>
                  <a:pt x="40" y="8"/>
                </a:cubicBezTo>
                <a:close/>
                <a:moveTo>
                  <a:pt x="54" y="5"/>
                </a:moveTo>
                <a:cubicBezTo>
                  <a:pt x="56" y="3"/>
                  <a:pt x="60" y="0"/>
                  <a:pt x="63" y="0"/>
                </a:cubicBezTo>
                <a:cubicBezTo>
                  <a:pt x="91" y="0"/>
                  <a:pt x="91" y="0"/>
                  <a:pt x="91" y="0"/>
                </a:cubicBezTo>
                <a:cubicBezTo>
                  <a:pt x="91" y="0"/>
                  <a:pt x="91" y="0"/>
                  <a:pt x="91" y="0"/>
                </a:cubicBezTo>
                <a:cubicBezTo>
                  <a:pt x="91" y="0"/>
                  <a:pt x="98" y="1"/>
                  <a:pt x="98" y="7"/>
                </a:cubicBezTo>
                <a:cubicBezTo>
                  <a:pt x="98" y="8"/>
                  <a:pt x="97" y="11"/>
                  <a:pt x="97" y="13"/>
                </a:cubicBezTo>
                <a:cubicBezTo>
                  <a:pt x="96" y="16"/>
                  <a:pt x="95" y="19"/>
                  <a:pt x="92" y="22"/>
                </a:cubicBezTo>
                <a:cubicBezTo>
                  <a:pt x="89" y="26"/>
                  <a:pt x="84" y="28"/>
                  <a:pt x="77" y="28"/>
                </a:cubicBezTo>
                <a:cubicBezTo>
                  <a:pt x="75" y="28"/>
                  <a:pt x="73" y="28"/>
                  <a:pt x="70" y="27"/>
                </a:cubicBezTo>
                <a:cubicBezTo>
                  <a:pt x="65" y="27"/>
                  <a:pt x="60" y="25"/>
                  <a:pt x="57" y="22"/>
                </a:cubicBezTo>
                <a:cubicBezTo>
                  <a:pt x="54" y="19"/>
                  <a:pt x="53" y="15"/>
                  <a:pt x="53" y="10"/>
                </a:cubicBezTo>
                <a:cubicBezTo>
                  <a:pt x="53" y="10"/>
                  <a:pt x="53" y="10"/>
                  <a:pt x="53" y="10"/>
                </a:cubicBezTo>
                <a:cubicBezTo>
                  <a:pt x="53" y="10"/>
                  <a:pt x="53" y="10"/>
                  <a:pt x="53" y="9"/>
                </a:cubicBezTo>
                <a:cubicBezTo>
                  <a:pt x="45" y="9"/>
                  <a:pt x="45" y="9"/>
                  <a:pt x="45" y="9"/>
                </a:cubicBezTo>
                <a:cubicBezTo>
                  <a:pt x="45" y="10"/>
                  <a:pt x="45" y="10"/>
                  <a:pt x="45" y="10"/>
                </a:cubicBezTo>
                <a:cubicBezTo>
                  <a:pt x="45" y="10"/>
                  <a:pt x="45" y="10"/>
                  <a:pt x="45" y="10"/>
                </a:cubicBezTo>
                <a:cubicBezTo>
                  <a:pt x="45" y="15"/>
                  <a:pt x="43" y="19"/>
                  <a:pt x="40" y="22"/>
                </a:cubicBezTo>
                <a:cubicBezTo>
                  <a:pt x="37" y="25"/>
                  <a:pt x="33" y="27"/>
                  <a:pt x="27" y="27"/>
                </a:cubicBezTo>
                <a:cubicBezTo>
                  <a:pt x="25" y="28"/>
                  <a:pt x="23" y="28"/>
                  <a:pt x="20" y="28"/>
                </a:cubicBezTo>
                <a:cubicBezTo>
                  <a:pt x="13" y="28"/>
                  <a:pt x="9" y="26"/>
                  <a:pt x="6" y="22"/>
                </a:cubicBezTo>
                <a:cubicBezTo>
                  <a:pt x="4" y="20"/>
                  <a:pt x="2" y="18"/>
                  <a:pt x="2" y="16"/>
                </a:cubicBezTo>
                <a:cubicBezTo>
                  <a:pt x="1" y="13"/>
                  <a:pt x="0" y="9"/>
                  <a:pt x="0" y="7"/>
                </a:cubicBezTo>
                <a:cubicBezTo>
                  <a:pt x="0" y="1"/>
                  <a:pt x="6" y="0"/>
                  <a:pt x="6" y="0"/>
                </a:cubicBezTo>
                <a:cubicBezTo>
                  <a:pt x="7" y="0"/>
                  <a:pt x="7" y="0"/>
                  <a:pt x="7" y="0"/>
                </a:cubicBezTo>
                <a:cubicBezTo>
                  <a:pt x="34" y="0"/>
                  <a:pt x="34" y="0"/>
                  <a:pt x="34" y="0"/>
                </a:cubicBezTo>
                <a:cubicBezTo>
                  <a:pt x="38" y="0"/>
                  <a:pt x="42" y="3"/>
                  <a:pt x="43" y="5"/>
                </a:cubicBezTo>
                <a:cubicBezTo>
                  <a:pt x="54" y="5"/>
                  <a:pt x="54" y="5"/>
                  <a:pt x="54" y="5"/>
                </a:cubicBezTo>
                <a:close/>
                <a:moveTo>
                  <a:pt x="63" y="4"/>
                </a:moveTo>
                <a:cubicBezTo>
                  <a:pt x="61" y="4"/>
                  <a:pt x="59" y="7"/>
                  <a:pt x="58" y="8"/>
                </a:cubicBezTo>
                <a:cubicBezTo>
                  <a:pt x="58" y="9"/>
                  <a:pt x="58" y="10"/>
                  <a:pt x="58" y="10"/>
                </a:cubicBezTo>
                <a:cubicBezTo>
                  <a:pt x="58" y="10"/>
                  <a:pt x="58" y="10"/>
                  <a:pt x="58" y="10"/>
                </a:cubicBezTo>
                <a:cubicBezTo>
                  <a:pt x="58" y="14"/>
                  <a:pt x="59" y="17"/>
                  <a:pt x="61" y="19"/>
                </a:cubicBezTo>
                <a:cubicBezTo>
                  <a:pt x="63" y="21"/>
                  <a:pt x="66" y="22"/>
                  <a:pt x="71" y="23"/>
                </a:cubicBezTo>
                <a:cubicBezTo>
                  <a:pt x="73" y="23"/>
                  <a:pt x="75" y="23"/>
                  <a:pt x="77" y="23"/>
                </a:cubicBezTo>
                <a:cubicBezTo>
                  <a:pt x="83" y="23"/>
                  <a:pt x="86" y="21"/>
                  <a:pt x="89" y="19"/>
                </a:cubicBezTo>
                <a:cubicBezTo>
                  <a:pt x="92" y="15"/>
                  <a:pt x="93" y="9"/>
                  <a:pt x="93" y="7"/>
                </a:cubicBezTo>
                <a:cubicBezTo>
                  <a:pt x="93" y="5"/>
                  <a:pt x="91" y="5"/>
                  <a:pt x="90" y="4"/>
                </a:cubicBezTo>
                <a:lnTo>
                  <a:pt x="63" y="4"/>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4" name="Freeform 19"/>
          <p:cNvSpPr/>
          <p:nvPr/>
        </p:nvSpPr>
        <p:spPr bwMode="auto">
          <a:xfrm>
            <a:off x="2915902" y="1755973"/>
            <a:ext cx="814472" cy="809846"/>
          </a:xfrm>
          <a:custGeom>
            <a:avLst/>
            <a:gdLst>
              <a:gd name="T0" fmla="*/ 223 w 223"/>
              <a:gd name="T1" fmla="*/ 143 h 222"/>
              <a:gd name="T2" fmla="*/ 195 w 223"/>
              <a:gd name="T3" fmla="*/ 135 h 222"/>
              <a:gd name="T4" fmla="*/ 198 w 223"/>
              <a:gd name="T5" fmla="*/ 144 h 222"/>
              <a:gd name="T6" fmla="*/ 197 w 223"/>
              <a:gd name="T7" fmla="*/ 151 h 222"/>
              <a:gd name="T8" fmla="*/ 191 w 223"/>
              <a:gd name="T9" fmla="*/ 150 h 222"/>
              <a:gd name="T10" fmla="*/ 190 w 223"/>
              <a:gd name="T11" fmla="*/ 151 h 222"/>
              <a:gd name="T12" fmla="*/ 187 w 223"/>
              <a:gd name="T13" fmla="*/ 151 h 222"/>
              <a:gd name="T14" fmla="*/ 183 w 223"/>
              <a:gd name="T15" fmla="*/ 158 h 222"/>
              <a:gd name="T16" fmla="*/ 182 w 223"/>
              <a:gd name="T17" fmla="*/ 172 h 222"/>
              <a:gd name="T18" fmla="*/ 177 w 223"/>
              <a:gd name="T19" fmla="*/ 165 h 222"/>
              <a:gd name="T20" fmla="*/ 175 w 223"/>
              <a:gd name="T21" fmla="*/ 167 h 222"/>
              <a:gd name="T22" fmla="*/ 173 w 223"/>
              <a:gd name="T23" fmla="*/ 176 h 222"/>
              <a:gd name="T24" fmla="*/ 172 w 223"/>
              <a:gd name="T25" fmla="*/ 174 h 222"/>
              <a:gd name="T26" fmla="*/ 170 w 223"/>
              <a:gd name="T27" fmla="*/ 180 h 222"/>
              <a:gd name="T28" fmla="*/ 168 w 223"/>
              <a:gd name="T29" fmla="*/ 181 h 222"/>
              <a:gd name="T30" fmla="*/ 166 w 223"/>
              <a:gd name="T31" fmla="*/ 182 h 222"/>
              <a:gd name="T32" fmla="*/ 164 w 223"/>
              <a:gd name="T33" fmla="*/ 185 h 222"/>
              <a:gd name="T34" fmla="*/ 162 w 223"/>
              <a:gd name="T35" fmla="*/ 187 h 222"/>
              <a:gd name="T36" fmla="*/ 159 w 223"/>
              <a:gd name="T37" fmla="*/ 193 h 222"/>
              <a:gd name="T38" fmla="*/ 157 w 223"/>
              <a:gd name="T39" fmla="*/ 193 h 222"/>
              <a:gd name="T40" fmla="*/ 155 w 223"/>
              <a:gd name="T41" fmla="*/ 191 h 222"/>
              <a:gd name="T42" fmla="*/ 136 w 223"/>
              <a:gd name="T43" fmla="*/ 221 h 222"/>
              <a:gd name="T44" fmla="*/ 87 w 223"/>
              <a:gd name="T45" fmla="*/ 221 h 222"/>
              <a:gd name="T46" fmla="*/ 68 w 223"/>
              <a:gd name="T47" fmla="*/ 191 h 222"/>
              <a:gd name="T48" fmla="*/ 66 w 223"/>
              <a:gd name="T49" fmla="*/ 193 h 222"/>
              <a:gd name="T50" fmla="*/ 63 w 223"/>
              <a:gd name="T51" fmla="*/ 192 h 222"/>
              <a:gd name="T52" fmla="*/ 60 w 223"/>
              <a:gd name="T53" fmla="*/ 189 h 222"/>
              <a:gd name="T54" fmla="*/ 59 w 223"/>
              <a:gd name="T55" fmla="*/ 185 h 222"/>
              <a:gd name="T56" fmla="*/ 57 w 223"/>
              <a:gd name="T57" fmla="*/ 183 h 222"/>
              <a:gd name="T58" fmla="*/ 54 w 223"/>
              <a:gd name="T59" fmla="*/ 180 h 222"/>
              <a:gd name="T60" fmla="*/ 53 w 223"/>
              <a:gd name="T61" fmla="*/ 181 h 222"/>
              <a:gd name="T62" fmla="*/ 49 w 223"/>
              <a:gd name="T63" fmla="*/ 180 h 222"/>
              <a:gd name="T64" fmla="*/ 49 w 223"/>
              <a:gd name="T65" fmla="*/ 179 h 222"/>
              <a:gd name="T66" fmla="*/ 48 w 223"/>
              <a:gd name="T67" fmla="*/ 167 h 222"/>
              <a:gd name="T68" fmla="*/ 46 w 223"/>
              <a:gd name="T69" fmla="*/ 174 h 222"/>
              <a:gd name="T70" fmla="*/ 41 w 223"/>
              <a:gd name="T71" fmla="*/ 180 h 222"/>
              <a:gd name="T72" fmla="*/ 40 w 223"/>
              <a:gd name="T73" fmla="*/ 174 h 222"/>
              <a:gd name="T74" fmla="*/ 33 w 223"/>
              <a:gd name="T75" fmla="*/ 171 h 222"/>
              <a:gd name="T76" fmla="*/ 30 w 223"/>
              <a:gd name="T77" fmla="*/ 157 h 222"/>
              <a:gd name="T78" fmla="*/ 28 w 223"/>
              <a:gd name="T79" fmla="*/ 157 h 222"/>
              <a:gd name="T80" fmla="*/ 21 w 223"/>
              <a:gd name="T81" fmla="*/ 158 h 222"/>
              <a:gd name="T82" fmla="*/ 16 w 223"/>
              <a:gd name="T83" fmla="*/ 159 h 222"/>
              <a:gd name="T84" fmla="*/ 10 w 223"/>
              <a:gd name="T85" fmla="*/ 147 h 222"/>
              <a:gd name="T86" fmla="*/ 28 w 223"/>
              <a:gd name="T87" fmla="*/ 132 h 222"/>
              <a:gd name="T88" fmla="*/ 47 w 223"/>
              <a:gd name="T89" fmla="*/ 6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222">
                <a:moveTo>
                  <a:pt x="175" y="67"/>
                </a:moveTo>
                <a:cubicBezTo>
                  <a:pt x="192" y="120"/>
                  <a:pt x="195" y="133"/>
                  <a:pt x="223" y="143"/>
                </a:cubicBezTo>
                <a:cubicBezTo>
                  <a:pt x="223" y="143"/>
                  <a:pt x="199" y="143"/>
                  <a:pt x="194" y="132"/>
                </a:cubicBezTo>
                <a:cubicBezTo>
                  <a:pt x="194" y="132"/>
                  <a:pt x="195" y="133"/>
                  <a:pt x="195" y="135"/>
                </a:cubicBezTo>
                <a:cubicBezTo>
                  <a:pt x="199" y="140"/>
                  <a:pt x="205" y="144"/>
                  <a:pt x="213" y="147"/>
                </a:cubicBezTo>
                <a:cubicBezTo>
                  <a:pt x="213" y="147"/>
                  <a:pt x="205" y="147"/>
                  <a:pt x="198" y="144"/>
                </a:cubicBezTo>
                <a:cubicBezTo>
                  <a:pt x="201" y="149"/>
                  <a:pt x="203" y="156"/>
                  <a:pt x="207" y="159"/>
                </a:cubicBezTo>
                <a:cubicBezTo>
                  <a:pt x="207" y="159"/>
                  <a:pt x="201" y="156"/>
                  <a:pt x="197" y="151"/>
                </a:cubicBezTo>
                <a:cubicBezTo>
                  <a:pt x="198" y="154"/>
                  <a:pt x="200" y="157"/>
                  <a:pt x="201" y="158"/>
                </a:cubicBezTo>
                <a:cubicBezTo>
                  <a:pt x="201" y="158"/>
                  <a:pt x="194" y="154"/>
                  <a:pt x="191" y="150"/>
                </a:cubicBezTo>
                <a:cubicBezTo>
                  <a:pt x="192" y="152"/>
                  <a:pt x="193" y="155"/>
                  <a:pt x="194" y="157"/>
                </a:cubicBezTo>
                <a:cubicBezTo>
                  <a:pt x="190" y="151"/>
                  <a:pt x="190" y="151"/>
                  <a:pt x="190" y="151"/>
                </a:cubicBezTo>
                <a:cubicBezTo>
                  <a:pt x="190" y="153"/>
                  <a:pt x="191" y="155"/>
                  <a:pt x="192" y="157"/>
                </a:cubicBezTo>
                <a:cubicBezTo>
                  <a:pt x="187" y="151"/>
                  <a:pt x="187" y="151"/>
                  <a:pt x="187" y="151"/>
                </a:cubicBezTo>
                <a:cubicBezTo>
                  <a:pt x="189" y="171"/>
                  <a:pt x="189" y="171"/>
                  <a:pt x="189" y="171"/>
                </a:cubicBezTo>
                <a:cubicBezTo>
                  <a:pt x="189" y="171"/>
                  <a:pt x="185" y="164"/>
                  <a:pt x="183" y="158"/>
                </a:cubicBezTo>
                <a:cubicBezTo>
                  <a:pt x="182" y="174"/>
                  <a:pt x="182" y="174"/>
                  <a:pt x="182" y="174"/>
                </a:cubicBezTo>
                <a:cubicBezTo>
                  <a:pt x="182" y="174"/>
                  <a:pt x="182" y="173"/>
                  <a:pt x="182" y="172"/>
                </a:cubicBezTo>
                <a:cubicBezTo>
                  <a:pt x="181" y="180"/>
                  <a:pt x="181" y="180"/>
                  <a:pt x="181" y="180"/>
                </a:cubicBezTo>
                <a:cubicBezTo>
                  <a:pt x="181" y="180"/>
                  <a:pt x="178" y="171"/>
                  <a:pt x="177" y="165"/>
                </a:cubicBezTo>
                <a:cubicBezTo>
                  <a:pt x="177" y="168"/>
                  <a:pt x="176" y="172"/>
                  <a:pt x="176" y="174"/>
                </a:cubicBezTo>
                <a:cubicBezTo>
                  <a:pt x="175" y="167"/>
                  <a:pt x="175" y="167"/>
                  <a:pt x="175" y="167"/>
                </a:cubicBezTo>
                <a:cubicBezTo>
                  <a:pt x="175" y="167"/>
                  <a:pt x="173" y="176"/>
                  <a:pt x="174" y="179"/>
                </a:cubicBezTo>
                <a:cubicBezTo>
                  <a:pt x="173" y="176"/>
                  <a:pt x="173" y="176"/>
                  <a:pt x="173" y="176"/>
                </a:cubicBezTo>
                <a:cubicBezTo>
                  <a:pt x="173" y="177"/>
                  <a:pt x="173" y="178"/>
                  <a:pt x="173" y="180"/>
                </a:cubicBezTo>
                <a:cubicBezTo>
                  <a:pt x="172" y="174"/>
                  <a:pt x="172" y="174"/>
                  <a:pt x="172" y="174"/>
                </a:cubicBezTo>
                <a:cubicBezTo>
                  <a:pt x="170" y="181"/>
                  <a:pt x="170" y="181"/>
                  <a:pt x="170" y="181"/>
                </a:cubicBezTo>
                <a:cubicBezTo>
                  <a:pt x="170" y="180"/>
                  <a:pt x="170" y="180"/>
                  <a:pt x="170" y="180"/>
                </a:cubicBezTo>
                <a:cubicBezTo>
                  <a:pt x="170" y="183"/>
                  <a:pt x="169" y="186"/>
                  <a:pt x="170" y="187"/>
                </a:cubicBezTo>
                <a:cubicBezTo>
                  <a:pt x="168" y="181"/>
                  <a:pt x="168" y="181"/>
                  <a:pt x="168" y="181"/>
                </a:cubicBezTo>
                <a:cubicBezTo>
                  <a:pt x="167" y="188"/>
                  <a:pt x="167" y="188"/>
                  <a:pt x="167" y="188"/>
                </a:cubicBezTo>
                <a:cubicBezTo>
                  <a:pt x="166" y="182"/>
                  <a:pt x="166" y="182"/>
                  <a:pt x="166" y="182"/>
                </a:cubicBezTo>
                <a:cubicBezTo>
                  <a:pt x="164" y="190"/>
                  <a:pt x="164" y="190"/>
                  <a:pt x="164" y="190"/>
                </a:cubicBezTo>
                <a:cubicBezTo>
                  <a:pt x="164" y="185"/>
                  <a:pt x="164" y="185"/>
                  <a:pt x="164" y="185"/>
                </a:cubicBezTo>
                <a:cubicBezTo>
                  <a:pt x="163" y="187"/>
                  <a:pt x="162" y="190"/>
                  <a:pt x="163" y="192"/>
                </a:cubicBezTo>
                <a:cubicBezTo>
                  <a:pt x="163" y="192"/>
                  <a:pt x="162" y="190"/>
                  <a:pt x="162" y="187"/>
                </a:cubicBezTo>
                <a:cubicBezTo>
                  <a:pt x="161" y="199"/>
                  <a:pt x="161" y="199"/>
                  <a:pt x="161" y="199"/>
                </a:cubicBezTo>
                <a:cubicBezTo>
                  <a:pt x="159" y="193"/>
                  <a:pt x="159" y="193"/>
                  <a:pt x="159" y="193"/>
                </a:cubicBezTo>
                <a:cubicBezTo>
                  <a:pt x="159" y="195"/>
                  <a:pt x="158" y="197"/>
                  <a:pt x="157" y="199"/>
                </a:cubicBezTo>
                <a:cubicBezTo>
                  <a:pt x="157" y="193"/>
                  <a:pt x="157" y="193"/>
                  <a:pt x="157" y="193"/>
                </a:cubicBezTo>
                <a:cubicBezTo>
                  <a:pt x="155" y="196"/>
                  <a:pt x="154" y="200"/>
                  <a:pt x="155" y="205"/>
                </a:cubicBezTo>
                <a:cubicBezTo>
                  <a:pt x="155" y="205"/>
                  <a:pt x="152" y="196"/>
                  <a:pt x="155" y="191"/>
                </a:cubicBezTo>
                <a:cubicBezTo>
                  <a:pt x="155" y="191"/>
                  <a:pt x="149" y="195"/>
                  <a:pt x="150" y="202"/>
                </a:cubicBezTo>
                <a:cubicBezTo>
                  <a:pt x="151" y="208"/>
                  <a:pt x="146" y="219"/>
                  <a:pt x="136" y="221"/>
                </a:cubicBezTo>
                <a:cubicBezTo>
                  <a:pt x="130" y="222"/>
                  <a:pt x="119" y="222"/>
                  <a:pt x="111" y="222"/>
                </a:cubicBezTo>
                <a:cubicBezTo>
                  <a:pt x="103" y="222"/>
                  <a:pt x="92" y="222"/>
                  <a:pt x="87" y="221"/>
                </a:cubicBezTo>
                <a:cubicBezTo>
                  <a:pt x="76" y="219"/>
                  <a:pt x="71" y="208"/>
                  <a:pt x="72" y="202"/>
                </a:cubicBezTo>
                <a:cubicBezTo>
                  <a:pt x="74" y="195"/>
                  <a:pt x="68" y="191"/>
                  <a:pt x="68" y="191"/>
                </a:cubicBezTo>
                <a:cubicBezTo>
                  <a:pt x="70" y="196"/>
                  <a:pt x="68" y="205"/>
                  <a:pt x="68" y="205"/>
                </a:cubicBezTo>
                <a:cubicBezTo>
                  <a:pt x="69" y="201"/>
                  <a:pt x="67" y="196"/>
                  <a:pt x="66" y="193"/>
                </a:cubicBezTo>
                <a:cubicBezTo>
                  <a:pt x="66" y="199"/>
                  <a:pt x="66" y="199"/>
                  <a:pt x="66" y="199"/>
                </a:cubicBezTo>
                <a:cubicBezTo>
                  <a:pt x="64" y="197"/>
                  <a:pt x="63" y="194"/>
                  <a:pt x="63" y="192"/>
                </a:cubicBezTo>
                <a:cubicBezTo>
                  <a:pt x="62" y="199"/>
                  <a:pt x="62" y="199"/>
                  <a:pt x="62" y="199"/>
                </a:cubicBezTo>
                <a:cubicBezTo>
                  <a:pt x="60" y="189"/>
                  <a:pt x="60" y="189"/>
                  <a:pt x="60" y="189"/>
                </a:cubicBezTo>
                <a:cubicBezTo>
                  <a:pt x="60" y="191"/>
                  <a:pt x="60" y="192"/>
                  <a:pt x="60" y="192"/>
                </a:cubicBezTo>
                <a:cubicBezTo>
                  <a:pt x="60" y="190"/>
                  <a:pt x="60" y="187"/>
                  <a:pt x="59" y="185"/>
                </a:cubicBezTo>
                <a:cubicBezTo>
                  <a:pt x="58" y="190"/>
                  <a:pt x="58" y="190"/>
                  <a:pt x="58" y="190"/>
                </a:cubicBezTo>
                <a:cubicBezTo>
                  <a:pt x="57" y="183"/>
                  <a:pt x="57" y="183"/>
                  <a:pt x="57" y="183"/>
                </a:cubicBezTo>
                <a:cubicBezTo>
                  <a:pt x="55" y="188"/>
                  <a:pt x="55" y="188"/>
                  <a:pt x="55" y="188"/>
                </a:cubicBezTo>
                <a:cubicBezTo>
                  <a:pt x="54" y="180"/>
                  <a:pt x="54" y="180"/>
                  <a:pt x="54" y="180"/>
                </a:cubicBezTo>
                <a:cubicBezTo>
                  <a:pt x="52" y="187"/>
                  <a:pt x="52" y="187"/>
                  <a:pt x="52" y="187"/>
                </a:cubicBezTo>
                <a:cubicBezTo>
                  <a:pt x="53" y="186"/>
                  <a:pt x="53" y="183"/>
                  <a:pt x="53" y="181"/>
                </a:cubicBezTo>
                <a:cubicBezTo>
                  <a:pt x="51" y="173"/>
                  <a:pt x="51" y="173"/>
                  <a:pt x="51" y="173"/>
                </a:cubicBezTo>
                <a:cubicBezTo>
                  <a:pt x="49" y="180"/>
                  <a:pt x="49" y="180"/>
                  <a:pt x="49" y="180"/>
                </a:cubicBezTo>
                <a:cubicBezTo>
                  <a:pt x="49" y="179"/>
                  <a:pt x="49" y="178"/>
                  <a:pt x="49" y="177"/>
                </a:cubicBezTo>
                <a:cubicBezTo>
                  <a:pt x="49" y="179"/>
                  <a:pt x="49" y="179"/>
                  <a:pt x="49" y="179"/>
                </a:cubicBezTo>
                <a:cubicBezTo>
                  <a:pt x="49" y="177"/>
                  <a:pt x="48" y="168"/>
                  <a:pt x="48" y="167"/>
                </a:cubicBezTo>
                <a:cubicBezTo>
                  <a:pt x="48" y="167"/>
                  <a:pt x="48" y="167"/>
                  <a:pt x="48" y="167"/>
                </a:cubicBezTo>
                <a:cubicBezTo>
                  <a:pt x="48" y="167"/>
                  <a:pt x="48" y="167"/>
                  <a:pt x="48" y="167"/>
                </a:cubicBezTo>
                <a:cubicBezTo>
                  <a:pt x="46" y="174"/>
                  <a:pt x="46" y="174"/>
                  <a:pt x="46" y="174"/>
                </a:cubicBezTo>
                <a:cubicBezTo>
                  <a:pt x="47" y="171"/>
                  <a:pt x="46" y="167"/>
                  <a:pt x="45" y="164"/>
                </a:cubicBezTo>
                <a:cubicBezTo>
                  <a:pt x="44" y="171"/>
                  <a:pt x="41" y="180"/>
                  <a:pt x="41" y="180"/>
                </a:cubicBezTo>
                <a:cubicBezTo>
                  <a:pt x="41" y="173"/>
                  <a:pt x="41" y="173"/>
                  <a:pt x="41" y="173"/>
                </a:cubicBezTo>
                <a:cubicBezTo>
                  <a:pt x="40" y="174"/>
                  <a:pt x="40" y="174"/>
                  <a:pt x="40" y="174"/>
                </a:cubicBezTo>
                <a:cubicBezTo>
                  <a:pt x="39" y="157"/>
                  <a:pt x="39" y="157"/>
                  <a:pt x="39" y="157"/>
                </a:cubicBezTo>
                <a:cubicBezTo>
                  <a:pt x="38" y="163"/>
                  <a:pt x="33" y="171"/>
                  <a:pt x="33" y="171"/>
                </a:cubicBezTo>
                <a:cubicBezTo>
                  <a:pt x="35" y="151"/>
                  <a:pt x="35" y="151"/>
                  <a:pt x="35" y="151"/>
                </a:cubicBezTo>
                <a:cubicBezTo>
                  <a:pt x="30" y="157"/>
                  <a:pt x="30" y="157"/>
                  <a:pt x="30" y="157"/>
                </a:cubicBezTo>
                <a:cubicBezTo>
                  <a:pt x="32" y="155"/>
                  <a:pt x="33" y="153"/>
                  <a:pt x="33" y="151"/>
                </a:cubicBezTo>
                <a:cubicBezTo>
                  <a:pt x="28" y="157"/>
                  <a:pt x="28" y="157"/>
                  <a:pt x="28" y="157"/>
                </a:cubicBezTo>
                <a:cubicBezTo>
                  <a:pt x="29" y="155"/>
                  <a:pt x="30" y="153"/>
                  <a:pt x="31" y="150"/>
                </a:cubicBezTo>
                <a:cubicBezTo>
                  <a:pt x="28" y="155"/>
                  <a:pt x="21" y="158"/>
                  <a:pt x="21" y="158"/>
                </a:cubicBezTo>
                <a:cubicBezTo>
                  <a:pt x="23" y="157"/>
                  <a:pt x="25" y="154"/>
                  <a:pt x="26" y="151"/>
                </a:cubicBezTo>
                <a:cubicBezTo>
                  <a:pt x="21" y="155"/>
                  <a:pt x="16" y="159"/>
                  <a:pt x="16" y="159"/>
                </a:cubicBezTo>
                <a:cubicBezTo>
                  <a:pt x="19" y="156"/>
                  <a:pt x="22" y="150"/>
                  <a:pt x="24" y="144"/>
                </a:cubicBezTo>
                <a:cubicBezTo>
                  <a:pt x="18" y="147"/>
                  <a:pt x="10" y="147"/>
                  <a:pt x="10" y="147"/>
                </a:cubicBezTo>
                <a:cubicBezTo>
                  <a:pt x="18" y="144"/>
                  <a:pt x="23" y="141"/>
                  <a:pt x="27" y="135"/>
                </a:cubicBezTo>
                <a:cubicBezTo>
                  <a:pt x="28" y="133"/>
                  <a:pt x="28" y="132"/>
                  <a:pt x="28" y="132"/>
                </a:cubicBezTo>
                <a:cubicBezTo>
                  <a:pt x="23" y="143"/>
                  <a:pt x="0" y="143"/>
                  <a:pt x="0" y="143"/>
                </a:cubicBezTo>
                <a:cubicBezTo>
                  <a:pt x="27" y="133"/>
                  <a:pt x="30" y="120"/>
                  <a:pt x="47" y="67"/>
                </a:cubicBezTo>
                <a:cubicBezTo>
                  <a:pt x="68" y="0"/>
                  <a:pt x="154" y="0"/>
                  <a:pt x="175" y="67"/>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5" name="Freeform 20"/>
          <p:cNvSpPr/>
          <p:nvPr/>
        </p:nvSpPr>
        <p:spPr bwMode="auto">
          <a:xfrm>
            <a:off x="3121063" y="1887092"/>
            <a:ext cx="422661" cy="606227"/>
          </a:xfrm>
          <a:custGeom>
            <a:avLst/>
            <a:gdLst>
              <a:gd name="T0" fmla="*/ 0 w 116"/>
              <a:gd name="T1" fmla="*/ 78 h 166"/>
              <a:gd name="T2" fmla="*/ 52 w 116"/>
              <a:gd name="T3" fmla="*/ 164 h 166"/>
              <a:gd name="T4" fmla="*/ 106 w 116"/>
              <a:gd name="T5" fmla="*/ 83 h 166"/>
              <a:gd name="T6" fmla="*/ 0 w 116"/>
              <a:gd name="T7" fmla="*/ 78 h 166"/>
            </a:gdLst>
            <a:ahLst/>
            <a:cxnLst>
              <a:cxn ang="0">
                <a:pos x="T0" y="T1"/>
              </a:cxn>
              <a:cxn ang="0">
                <a:pos x="T2" y="T3"/>
              </a:cxn>
              <a:cxn ang="0">
                <a:pos x="T4" y="T5"/>
              </a:cxn>
              <a:cxn ang="0">
                <a:pos x="T6" y="T7"/>
              </a:cxn>
            </a:cxnLst>
            <a:rect l="0" t="0" r="r" b="b"/>
            <a:pathLst>
              <a:path w="116" h="166">
                <a:moveTo>
                  <a:pt x="0" y="78"/>
                </a:moveTo>
                <a:cubicBezTo>
                  <a:pt x="0" y="78"/>
                  <a:pt x="2" y="145"/>
                  <a:pt x="52" y="164"/>
                </a:cubicBezTo>
                <a:cubicBezTo>
                  <a:pt x="52" y="164"/>
                  <a:pt x="96" y="166"/>
                  <a:pt x="106" y="83"/>
                </a:cubicBezTo>
                <a:cubicBezTo>
                  <a:pt x="116" y="0"/>
                  <a:pt x="31" y="18"/>
                  <a:pt x="0" y="78"/>
                </a:cubicBezTo>
                <a:close/>
              </a:path>
            </a:pathLst>
          </a:custGeom>
          <a:solidFill>
            <a:srgbClr val="4E4E4E"/>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7" name="Freeform 22"/>
          <p:cNvSpPr/>
          <p:nvPr/>
        </p:nvSpPr>
        <p:spPr bwMode="auto">
          <a:xfrm>
            <a:off x="3040850" y="1755973"/>
            <a:ext cx="617024" cy="532184"/>
          </a:xfrm>
          <a:custGeom>
            <a:avLst/>
            <a:gdLst>
              <a:gd name="T0" fmla="*/ 141 w 169"/>
              <a:gd name="T1" fmla="*/ 67 h 146"/>
              <a:gd name="T2" fmla="*/ 169 w 169"/>
              <a:gd name="T3" fmla="*/ 132 h 146"/>
              <a:gd name="T4" fmla="*/ 106 w 169"/>
              <a:gd name="T5" fmla="*/ 77 h 146"/>
              <a:gd name="T6" fmla="*/ 0 w 169"/>
              <a:gd name="T7" fmla="*/ 106 h 146"/>
              <a:gd name="T8" fmla="*/ 13 w 169"/>
              <a:gd name="T9" fmla="*/ 67 h 146"/>
              <a:gd name="T10" fmla="*/ 141 w 169"/>
              <a:gd name="T11" fmla="*/ 67 h 146"/>
            </a:gdLst>
            <a:ahLst/>
            <a:cxnLst>
              <a:cxn ang="0">
                <a:pos x="T0" y="T1"/>
              </a:cxn>
              <a:cxn ang="0">
                <a:pos x="T2" y="T3"/>
              </a:cxn>
              <a:cxn ang="0">
                <a:pos x="T4" y="T5"/>
              </a:cxn>
              <a:cxn ang="0">
                <a:pos x="T6" y="T7"/>
              </a:cxn>
              <a:cxn ang="0">
                <a:pos x="T8" y="T9"/>
              </a:cxn>
              <a:cxn ang="0">
                <a:pos x="T10" y="T11"/>
              </a:cxn>
            </a:cxnLst>
            <a:rect l="0" t="0" r="r" b="b"/>
            <a:pathLst>
              <a:path w="169" h="146">
                <a:moveTo>
                  <a:pt x="141" y="67"/>
                </a:moveTo>
                <a:cubicBezTo>
                  <a:pt x="153" y="104"/>
                  <a:pt x="158" y="121"/>
                  <a:pt x="169" y="132"/>
                </a:cubicBezTo>
                <a:cubicBezTo>
                  <a:pt x="141" y="129"/>
                  <a:pt x="112" y="116"/>
                  <a:pt x="106" y="77"/>
                </a:cubicBezTo>
                <a:cubicBezTo>
                  <a:pt x="106" y="77"/>
                  <a:pt x="65" y="146"/>
                  <a:pt x="0" y="106"/>
                </a:cubicBezTo>
                <a:cubicBezTo>
                  <a:pt x="4" y="96"/>
                  <a:pt x="8" y="84"/>
                  <a:pt x="13" y="67"/>
                </a:cubicBezTo>
                <a:cubicBezTo>
                  <a:pt x="34" y="0"/>
                  <a:pt x="120" y="0"/>
                  <a:pt x="141" y="67"/>
                </a:cubicBezTo>
                <a:close/>
              </a:path>
            </a:pathLst>
          </a:custGeom>
          <a:blipFill>
            <a:blip r:embed="rId2"/>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Freeform 23"/>
          <p:cNvSpPr/>
          <p:nvPr/>
        </p:nvSpPr>
        <p:spPr bwMode="auto">
          <a:xfrm>
            <a:off x="2915902" y="2474806"/>
            <a:ext cx="811388" cy="394897"/>
          </a:xfrm>
          <a:custGeom>
            <a:avLst/>
            <a:gdLst>
              <a:gd name="T0" fmla="*/ 40 w 222"/>
              <a:gd name="T1" fmla="*/ 0 h 108"/>
              <a:gd name="T2" fmla="*/ 182 w 222"/>
              <a:gd name="T3" fmla="*/ 0 h 108"/>
              <a:gd name="T4" fmla="*/ 222 w 222"/>
              <a:gd name="T5" fmla="*/ 40 h 108"/>
              <a:gd name="T6" fmla="*/ 222 w 222"/>
              <a:gd name="T7" fmla="*/ 82 h 108"/>
              <a:gd name="T8" fmla="*/ 196 w 222"/>
              <a:gd name="T9" fmla="*/ 108 h 108"/>
              <a:gd name="T10" fmla="*/ 26 w 222"/>
              <a:gd name="T11" fmla="*/ 108 h 108"/>
              <a:gd name="T12" fmla="*/ 0 w 222"/>
              <a:gd name="T13" fmla="*/ 82 h 108"/>
              <a:gd name="T14" fmla="*/ 0 w 222"/>
              <a:gd name="T15" fmla="*/ 40 h 108"/>
              <a:gd name="T16" fmla="*/ 40 w 22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8">
                <a:moveTo>
                  <a:pt x="40" y="0"/>
                </a:moveTo>
                <a:cubicBezTo>
                  <a:pt x="182" y="0"/>
                  <a:pt x="182" y="0"/>
                  <a:pt x="182" y="0"/>
                </a:cubicBezTo>
                <a:cubicBezTo>
                  <a:pt x="204" y="0"/>
                  <a:pt x="222" y="18"/>
                  <a:pt x="222" y="40"/>
                </a:cubicBezTo>
                <a:cubicBezTo>
                  <a:pt x="222" y="82"/>
                  <a:pt x="222" y="82"/>
                  <a:pt x="222" y="82"/>
                </a:cubicBezTo>
                <a:cubicBezTo>
                  <a:pt x="222" y="96"/>
                  <a:pt x="210" y="108"/>
                  <a:pt x="196" y="108"/>
                </a:cubicBezTo>
                <a:cubicBezTo>
                  <a:pt x="26" y="108"/>
                  <a:pt x="26" y="108"/>
                  <a:pt x="26" y="108"/>
                </a:cubicBezTo>
                <a:cubicBezTo>
                  <a:pt x="11" y="108"/>
                  <a:pt x="0" y="96"/>
                  <a:pt x="0" y="82"/>
                </a:cubicBezTo>
                <a:cubicBezTo>
                  <a:pt x="0" y="40"/>
                  <a:pt x="0" y="40"/>
                  <a:pt x="0" y="40"/>
                </a:cubicBezTo>
                <a:cubicBezTo>
                  <a:pt x="0" y="18"/>
                  <a:pt x="18" y="0"/>
                  <a:pt x="40" y="0"/>
                </a:cubicBezTo>
                <a:close/>
              </a:path>
            </a:pathLst>
          </a:custGeom>
          <a:blipFill>
            <a:blip r:embed="rId2"/>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9" name="Freeform 24"/>
          <p:cNvSpPr/>
          <p:nvPr/>
        </p:nvSpPr>
        <p:spPr bwMode="auto">
          <a:xfrm>
            <a:off x="3153458" y="2474806"/>
            <a:ext cx="336278" cy="277661"/>
          </a:xfrm>
          <a:custGeom>
            <a:avLst/>
            <a:gdLst>
              <a:gd name="T0" fmla="*/ 5 w 92"/>
              <a:gd name="T1" fmla="*/ 0 h 76"/>
              <a:gd name="T2" fmla="*/ 87 w 92"/>
              <a:gd name="T3" fmla="*/ 0 h 76"/>
              <a:gd name="T4" fmla="*/ 92 w 92"/>
              <a:gd name="T5" fmla="*/ 42 h 76"/>
              <a:gd name="T6" fmla="*/ 65 w 92"/>
              <a:gd name="T7" fmla="*/ 42 h 76"/>
              <a:gd name="T8" fmla="*/ 46 w 92"/>
              <a:gd name="T9" fmla="*/ 76 h 76"/>
              <a:gd name="T10" fmla="*/ 27 w 92"/>
              <a:gd name="T11" fmla="*/ 42 h 76"/>
              <a:gd name="T12" fmla="*/ 0 w 92"/>
              <a:gd name="T13" fmla="*/ 42 h 76"/>
              <a:gd name="T14" fmla="*/ 5 w 92"/>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6">
                <a:moveTo>
                  <a:pt x="5" y="0"/>
                </a:moveTo>
                <a:cubicBezTo>
                  <a:pt x="31" y="0"/>
                  <a:pt x="63" y="0"/>
                  <a:pt x="87" y="0"/>
                </a:cubicBezTo>
                <a:cubicBezTo>
                  <a:pt x="92" y="42"/>
                  <a:pt x="92" y="42"/>
                  <a:pt x="92" y="42"/>
                </a:cubicBezTo>
                <a:cubicBezTo>
                  <a:pt x="65" y="42"/>
                  <a:pt x="65" y="42"/>
                  <a:pt x="65" y="42"/>
                </a:cubicBezTo>
                <a:cubicBezTo>
                  <a:pt x="46" y="76"/>
                  <a:pt x="46" y="76"/>
                  <a:pt x="46" y="76"/>
                </a:cubicBezTo>
                <a:cubicBezTo>
                  <a:pt x="27" y="42"/>
                  <a:pt x="27" y="42"/>
                  <a:pt x="27" y="42"/>
                </a:cubicBezTo>
                <a:cubicBezTo>
                  <a:pt x="0" y="42"/>
                  <a:pt x="0" y="42"/>
                  <a:pt x="0" y="42"/>
                </a:cubicBezTo>
                <a:lnTo>
                  <a:pt x="5" y="0"/>
                </a:lnTo>
                <a:close/>
              </a:path>
            </a:pathLst>
          </a:custGeom>
          <a:solidFill>
            <a:srgbClr val="4E4E4E"/>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0" name="Oval 25"/>
          <p:cNvSpPr>
            <a:spLocks noChangeArrowheads="1"/>
          </p:cNvSpPr>
          <p:nvPr/>
        </p:nvSpPr>
        <p:spPr bwMode="auto">
          <a:xfrm>
            <a:off x="3300000" y="2547307"/>
            <a:ext cx="40106" cy="37022"/>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1" name="Oval 26"/>
          <p:cNvSpPr>
            <a:spLocks noChangeArrowheads="1"/>
          </p:cNvSpPr>
          <p:nvPr/>
        </p:nvSpPr>
        <p:spPr bwMode="auto">
          <a:xfrm>
            <a:off x="3353990" y="2528797"/>
            <a:ext cx="33937" cy="33937"/>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2" name="Oval 27"/>
          <p:cNvSpPr>
            <a:spLocks noChangeArrowheads="1"/>
          </p:cNvSpPr>
          <p:nvPr/>
        </p:nvSpPr>
        <p:spPr bwMode="auto">
          <a:xfrm>
            <a:off x="3398725" y="2501030"/>
            <a:ext cx="21595" cy="24681"/>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3" name="Oval 28"/>
          <p:cNvSpPr>
            <a:spLocks noChangeArrowheads="1"/>
          </p:cNvSpPr>
          <p:nvPr/>
        </p:nvSpPr>
        <p:spPr bwMode="auto">
          <a:xfrm>
            <a:off x="3252181" y="2528797"/>
            <a:ext cx="32394" cy="33937"/>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4" name="Oval 29"/>
          <p:cNvSpPr>
            <a:spLocks noChangeArrowheads="1"/>
          </p:cNvSpPr>
          <p:nvPr/>
        </p:nvSpPr>
        <p:spPr bwMode="auto">
          <a:xfrm>
            <a:off x="3215159" y="2501030"/>
            <a:ext cx="26224" cy="24681"/>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1" name="燕尾形 60"/>
          <p:cNvSpPr/>
          <p:nvPr/>
        </p:nvSpPr>
        <p:spPr>
          <a:xfrm rot="10800000">
            <a:off x="6205340" y="2288156"/>
            <a:ext cx="363474" cy="363474"/>
          </a:xfrm>
          <a:prstGeom prst="chevron">
            <a:avLst/>
          </a:prstGeom>
          <a:noFill/>
          <a:ln>
            <a:solidFill>
              <a:srgbClr val="EBC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black"/>
              </a:solidFill>
              <a:ea typeface="方正黑体简体" panose="02010601030101010101" pitchFamily="65" charset="-122"/>
              <a:cs typeface="+mn-ea"/>
              <a:sym typeface="+mn-lt"/>
            </a:endParaRPr>
          </a:p>
        </p:txBody>
      </p:sp>
      <p:sp>
        <p:nvSpPr>
          <p:cNvPr id="62" name="燕尾形 61"/>
          <p:cNvSpPr/>
          <p:nvPr/>
        </p:nvSpPr>
        <p:spPr>
          <a:xfrm rot="10800000">
            <a:off x="4261284" y="2293069"/>
            <a:ext cx="363474" cy="363474"/>
          </a:xfrm>
          <a:prstGeom prst="chevron">
            <a:avLst/>
          </a:prstGeom>
          <a:noFill/>
          <a:ln>
            <a:solidFill>
              <a:srgbClr val="EBC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black"/>
              </a:solidFill>
              <a:ea typeface="方正黑体简体" panose="02010601030101010101" pitchFamily="65" charset="-122"/>
              <a:cs typeface="+mn-ea"/>
              <a:sym typeface="+mn-lt"/>
            </a:endParaRPr>
          </a:p>
        </p:txBody>
      </p:sp>
      <p:sp>
        <p:nvSpPr>
          <p:cNvPr id="63" name="燕尾形 62"/>
          <p:cNvSpPr/>
          <p:nvPr/>
        </p:nvSpPr>
        <p:spPr>
          <a:xfrm rot="10800000">
            <a:off x="2172909" y="2288691"/>
            <a:ext cx="363474" cy="363474"/>
          </a:xfrm>
          <a:prstGeom prst="chevron">
            <a:avLst/>
          </a:prstGeom>
          <a:noFill/>
          <a:ln>
            <a:solidFill>
              <a:srgbClr val="EBC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black"/>
              </a:solidFill>
              <a:ea typeface="方正黑体简体" panose="02010601030101010101" pitchFamily="65" charset="-122"/>
              <a:cs typeface="+mn-ea"/>
              <a:sym typeface="+mn-lt"/>
            </a:endParaRPr>
          </a:p>
        </p:txBody>
      </p:sp>
      <p:grpSp>
        <p:nvGrpSpPr>
          <p:cNvPr id="45" name="组合 44"/>
          <p:cNvGrpSpPr/>
          <p:nvPr/>
        </p:nvGrpSpPr>
        <p:grpSpPr>
          <a:xfrm>
            <a:off x="1474333" y="1421184"/>
            <a:ext cx="909571" cy="514644"/>
            <a:chOff x="2340394" y="1644277"/>
            <a:chExt cx="755922" cy="427708"/>
          </a:xfrm>
          <a:noFill/>
        </p:grpSpPr>
        <p:sp>
          <p:nvSpPr>
            <p:cNvPr id="46" name="椭圆 45"/>
            <p:cNvSpPr/>
            <p:nvPr/>
          </p:nvSpPr>
          <p:spPr>
            <a:xfrm>
              <a:off x="2340394" y="1932739"/>
              <a:ext cx="87367" cy="87367"/>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47" name="椭圆 46"/>
            <p:cNvSpPr/>
            <p:nvPr/>
          </p:nvSpPr>
          <p:spPr>
            <a:xfrm>
              <a:off x="2440052" y="1797332"/>
              <a:ext cx="179090" cy="179090"/>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48" name="椭圆 47"/>
            <p:cNvSpPr/>
            <p:nvPr/>
          </p:nvSpPr>
          <p:spPr>
            <a:xfrm>
              <a:off x="2668608" y="1644277"/>
              <a:ext cx="427708" cy="427708"/>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grpSp>
      <p:sp>
        <p:nvSpPr>
          <p:cNvPr id="64" name="矩形 63"/>
          <p:cNvSpPr/>
          <p:nvPr/>
        </p:nvSpPr>
        <p:spPr>
          <a:xfrm>
            <a:off x="1824162" y="1499734"/>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50%</a:t>
            </a:r>
            <a:endParaRPr lang="zh-CN" altLang="en-US" sz="1500" b="1" dirty="0">
              <a:solidFill>
                <a:schemeClr val="bg1"/>
              </a:solidFill>
              <a:ea typeface="方正黑体简体" panose="02010601030101010101" pitchFamily="65" charset="-122"/>
              <a:cs typeface="+mn-ea"/>
              <a:sym typeface="+mn-lt"/>
            </a:endParaRPr>
          </a:p>
        </p:txBody>
      </p:sp>
      <p:grpSp>
        <p:nvGrpSpPr>
          <p:cNvPr id="49" name="组合 48"/>
          <p:cNvGrpSpPr/>
          <p:nvPr/>
        </p:nvGrpSpPr>
        <p:grpSpPr>
          <a:xfrm>
            <a:off x="3476358" y="1417355"/>
            <a:ext cx="909572" cy="514644"/>
            <a:chOff x="5009762" y="1639172"/>
            <a:chExt cx="755922" cy="427708"/>
          </a:xfrm>
          <a:noFill/>
        </p:grpSpPr>
        <p:sp>
          <p:nvSpPr>
            <p:cNvPr id="50" name="椭圆 49"/>
            <p:cNvSpPr/>
            <p:nvPr/>
          </p:nvSpPr>
          <p:spPr>
            <a:xfrm>
              <a:off x="5009762" y="1927634"/>
              <a:ext cx="87367" cy="87367"/>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1" name="椭圆 50"/>
            <p:cNvSpPr/>
            <p:nvPr/>
          </p:nvSpPr>
          <p:spPr>
            <a:xfrm>
              <a:off x="5109420" y="1792227"/>
              <a:ext cx="179090" cy="179090"/>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2" name="椭圆 51"/>
            <p:cNvSpPr/>
            <p:nvPr/>
          </p:nvSpPr>
          <p:spPr>
            <a:xfrm>
              <a:off x="5337976" y="1639172"/>
              <a:ext cx="427708" cy="427708"/>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grpSp>
      <p:sp>
        <p:nvSpPr>
          <p:cNvPr id="65" name="矩形 64"/>
          <p:cNvSpPr/>
          <p:nvPr/>
        </p:nvSpPr>
        <p:spPr>
          <a:xfrm>
            <a:off x="3811323" y="1505970"/>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70%</a:t>
            </a:r>
            <a:endParaRPr lang="zh-CN" altLang="en-US" sz="1500" b="1" dirty="0">
              <a:solidFill>
                <a:schemeClr val="bg1"/>
              </a:solidFill>
              <a:ea typeface="方正黑体简体" panose="02010601030101010101" pitchFamily="65" charset="-122"/>
              <a:cs typeface="+mn-ea"/>
              <a:sym typeface="+mn-lt"/>
            </a:endParaRPr>
          </a:p>
        </p:txBody>
      </p:sp>
      <p:grpSp>
        <p:nvGrpSpPr>
          <p:cNvPr id="53" name="组合 52"/>
          <p:cNvGrpSpPr/>
          <p:nvPr/>
        </p:nvGrpSpPr>
        <p:grpSpPr>
          <a:xfrm>
            <a:off x="5475767" y="1425013"/>
            <a:ext cx="909572" cy="514644"/>
            <a:chOff x="7675640" y="1649382"/>
            <a:chExt cx="755922" cy="427708"/>
          </a:xfrm>
          <a:noFill/>
        </p:grpSpPr>
        <p:sp>
          <p:nvSpPr>
            <p:cNvPr id="54" name="椭圆 53"/>
            <p:cNvSpPr/>
            <p:nvPr/>
          </p:nvSpPr>
          <p:spPr>
            <a:xfrm>
              <a:off x="7675640" y="1937844"/>
              <a:ext cx="87367" cy="87367"/>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5" name="椭圆 54"/>
            <p:cNvSpPr/>
            <p:nvPr/>
          </p:nvSpPr>
          <p:spPr>
            <a:xfrm>
              <a:off x="7775298" y="1802437"/>
              <a:ext cx="179090" cy="179090"/>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6" name="椭圆 55"/>
            <p:cNvSpPr/>
            <p:nvPr/>
          </p:nvSpPr>
          <p:spPr>
            <a:xfrm>
              <a:off x="8003854" y="1649382"/>
              <a:ext cx="427708" cy="427708"/>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grpSp>
      <p:sp>
        <p:nvSpPr>
          <p:cNvPr id="66" name="矩形 65"/>
          <p:cNvSpPr/>
          <p:nvPr/>
        </p:nvSpPr>
        <p:spPr>
          <a:xfrm>
            <a:off x="5811174" y="1510284"/>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65%</a:t>
            </a:r>
            <a:endParaRPr lang="zh-CN" altLang="en-US" sz="1500" b="1" dirty="0">
              <a:solidFill>
                <a:schemeClr val="bg1"/>
              </a:solidFill>
              <a:ea typeface="方正黑体简体" panose="02010601030101010101" pitchFamily="65" charset="-122"/>
              <a:cs typeface="+mn-ea"/>
              <a:sym typeface="+mn-lt"/>
            </a:endParaRPr>
          </a:p>
        </p:txBody>
      </p:sp>
      <p:sp>
        <p:nvSpPr>
          <p:cNvPr id="58" name="椭圆 57"/>
          <p:cNvSpPr/>
          <p:nvPr/>
        </p:nvSpPr>
        <p:spPr>
          <a:xfrm>
            <a:off x="7515966" y="1735975"/>
            <a:ext cx="105125" cy="105125"/>
          </a:xfrm>
          <a:prstGeom prst="ellipse">
            <a:avLst/>
          </a:pr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9" name="椭圆 58"/>
          <p:cNvSpPr/>
          <p:nvPr/>
        </p:nvSpPr>
        <p:spPr>
          <a:xfrm>
            <a:off x="7635881" y="1573045"/>
            <a:ext cx="215492" cy="215492"/>
          </a:xfrm>
          <a:prstGeom prst="ellipse">
            <a:avLst/>
          </a:pr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60" name="椭圆 59"/>
          <p:cNvSpPr/>
          <p:nvPr/>
        </p:nvSpPr>
        <p:spPr>
          <a:xfrm>
            <a:off x="7910893" y="1388880"/>
            <a:ext cx="514645" cy="514644"/>
          </a:xfrm>
          <a:prstGeom prst="ellipse">
            <a:avLst/>
          </a:pr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67" name="矩形 66"/>
          <p:cNvSpPr/>
          <p:nvPr/>
        </p:nvSpPr>
        <p:spPr>
          <a:xfrm>
            <a:off x="7860560" y="1481314"/>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45%</a:t>
            </a:r>
            <a:endParaRPr lang="zh-CN" altLang="en-US" sz="1500" b="1" dirty="0">
              <a:solidFill>
                <a:schemeClr val="bg1"/>
              </a:solidFill>
              <a:ea typeface="方正黑体简体" panose="02010601030101010101" pitchFamily="65" charset="-122"/>
              <a:cs typeface="+mn-ea"/>
              <a:sym typeface="+mn-lt"/>
            </a:endParaRPr>
          </a:p>
        </p:txBody>
      </p:sp>
      <p:sp>
        <p:nvSpPr>
          <p:cNvPr id="68" name="文本框 67"/>
          <p:cNvSpPr txBox="1"/>
          <p:nvPr/>
        </p:nvSpPr>
        <p:spPr>
          <a:xfrm>
            <a:off x="636888"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69" name="文本框 68"/>
          <p:cNvSpPr txBox="1"/>
          <p:nvPr/>
        </p:nvSpPr>
        <p:spPr>
          <a:xfrm>
            <a:off x="2592314"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0" name="文本框 69"/>
          <p:cNvSpPr txBox="1"/>
          <p:nvPr/>
        </p:nvSpPr>
        <p:spPr>
          <a:xfrm>
            <a:off x="4624758"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1" name="文本框 70"/>
          <p:cNvSpPr txBox="1"/>
          <p:nvPr/>
        </p:nvSpPr>
        <p:spPr>
          <a:xfrm>
            <a:off x="6657203"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3" name="箭头: 右 72"/>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74"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1+#ppt_w/2"/>
                                          </p:val>
                                        </p:tav>
                                        <p:tav tm="100000">
                                          <p:val>
                                            <p:strVal val="#ppt_x"/>
                                          </p:val>
                                        </p:tav>
                                      </p:tavLst>
                                    </p:anim>
                                    <p:anim calcmode="lin" valueType="num">
                                      <p:cBhvr additive="base">
                                        <p:cTn id="12" dur="500" fill="hold"/>
                                        <p:tgtEl>
                                          <p:spTgt spid="6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1+#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additive="base">
                                        <p:cTn id="29" dur="500" fill="hold"/>
                                        <p:tgtEl>
                                          <p:spTgt spid="61"/>
                                        </p:tgtEl>
                                        <p:attrNameLst>
                                          <p:attrName>ppt_x</p:attrName>
                                        </p:attrNameLst>
                                      </p:cBhvr>
                                      <p:tavLst>
                                        <p:tav tm="0">
                                          <p:val>
                                            <p:strVal val="1+#ppt_w/2"/>
                                          </p:val>
                                        </p:tav>
                                        <p:tav tm="100000">
                                          <p:val>
                                            <p:strVal val="#ppt_x"/>
                                          </p:val>
                                        </p:tav>
                                      </p:tavLst>
                                    </p:anim>
                                    <p:anim calcmode="lin" valueType="num">
                                      <p:cBhvr additive="base">
                                        <p:cTn id="30" dur="500" fill="hold"/>
                                        <p:tgtEl>
                                          <p:spTgt spid="61"/>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8" grpId="0"/>
      <p:bldP spid="69" grpId="0"/>
      <p:bldP spid="70" grpId="0"/>
      <p:bldP spid="7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8" name="任意多边形 67"/>
          <p:cNvSpPr/>
          <p:nvPr/>
        </p:nvSpPr>
        <p:spPr>
          <a:xfrm flipH="1">
            <a:off x="3443060" y="1402999"/>
            <a:ext cx="568411" cy="409892"/>
          </a:xfrm>
          <a:custGeom>
            <a:avLst/>
            <a:gdLst>
              <a:gd name="connsiteX0" fmla="*/ 434324 w 757881"/>
              <a:gd name="connsiteY0" fmla="*/ 0 h 546522"/>
              <a:gd name="connsiteX1" fmla="*/ 77427 w 757881"/>
              <a:gd name="connsiteY1" fmla="*/ 0 h 546522"/>
              <a:gd name="connsiteX2" fmla="*/ 68881 w 757881"/>
              <a:gd name="connsiteY2" fmla="*/ 0 h 546522"/>
              <a:gd name="connsiteX3" fmla="*/ 0 w 757881"/>
              <a:gd name="connsiteY3" fmla="*/ 0 h 546522"/>
              <a:gd name="connsiteX4" fmla="*/ 0 w 757881"/>
              <a:gd name="connsiteY4" fmla="*/ 546522 h 546522"/>
              <a:gd name="connsiteX5" fmla="*/ 68881 w 757881"/>
              <a:gd name="connsiteY5" fmla="*/ 546522 h 546522"/>
              <a:gd name="connsiteX6" fmla="*/ 77427 w 757881"/>
              <a:gd name="connsiteY6" fmla="*/ 546522 h 546522"/>
              <a:gd name="connsiteX7" fmla="*/ 434324 w 757881"/>
              <a:gd name="connsiteY7" fmla="*/ 546522 h 546522"/>
              <a:gd name="connsiteX8" fmla="*/ 757881 w 757881"/>
              <a:gd name="connsiteY8" fmla="*/ 273261 h 546522"/>
              <a:gd name="connsiteX9" fmla="*/ 434324 w 757881"/>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7881" h="546522">
                <a:moveTo>
                  <a:pt x="434324" y="0"/>
                </a:moveTo>
                <a:lnTo>
                  <a:pt x="77427" y="0"/>
                </a:lnTo>
                <a:lnTo>
                  <a:pt x="68881" y="0"/>
                </a:lnTo>
                <a:lnTo>
                  <a:pt x="0" y="0"/>
                </a:lnTo>
                <a:lnTo>
                  <a:pt x="0" y="546522"/>
                </a:lnTo>
                <a:lnTo>
                  <a:pt x="68881" y="546522"/>
                </a:lnTo>
                <a:lnTo>
                  <a:pt x="77427" y="546522"/>
                </a:lnTo>
                <a:lnTo>
                  <a:pt x="434324" y="546522"/>
                </a:lnTo>
                <a:cubicBezTo>
                  <a:pt x="613020" y="546522"/>
                  <a:pt x="757881" y="424179"/>
                  <a:pt x="757881" y="273261"/>
                </a:cubicBezTo>
                <a:cubicBezTo>
                  <a:pt x="757881" y="122343"/>
                  <a:pt x="613020" y="0"/>
                  <a:pt x="434324" y="0"/>
                </a:cubicBezTo>
                <a:close/>
              </a:path>
            </a:pathLst>
          </a:cu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0" name="文本框 29"/>
          <p:cNvSpPr txBox="1"/>
          <p:nvPr/>
        </p:nvSpPr>
        <p:spPr>
          <a:xfrm>
            <a:off x="3436941" y="1408688"/>
            <a:ext cx="540533" cy="415498"/>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01</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5" name="任意多边形 74"/>
          <p:cNvSpPr/>
          <p:nvPr/>
        </p:nvSpPr>
        <p:spPr>
          <a:xfrm flipH="1">
            <a:off x="2906558" y="2360130"/>
            <a:ext cx="580118" cy="409892"/>
          </a:xfrm>
          <a:custGeom>
            <a:avLst/>
            <a:gdLst>
              <a:gd name="connsiteX0" fmla="*/ 449933 w 773490"/>
              <a:gd name="connsiteY0" fmla="*/ 0 h 546522"/>
              <a:gd name="connsiteX1" fmla="*/ 93036 w 773490"/>
              <a:gd name="connsiteY1" fmla="*/ 0 h 546522"/>
              <a:gd name="connsiteX2" fmla="*/ 84490 w 773490"/>
              <a:gd name="connsiteY2" fmla="*/ 0 h 546522"/>
              <a:gd name="connsiteX3" fmla="*/ 0 w 773490"/>
              <a:gd name="connsiteY3" fmla="*/ 0 h 546522"/>
              <a:gd name="connsiteX4" fmla="*/ 0 w 773490"/>
              <a:gd name="connsiteY4" fmla="*/ 546522 h 546522"/>
              <a:gd name="connsiteX5" fmla="*/ 84490 w 773490"/>
              <a:gd name="connsiteY5" fmla="*/ 546522 h 546522"/>
              <a:gd name="connsiteX6" fmla="*/ 93036 w 773490"/>
              <a:gd name="connsiteY6" fmla="*/ 546522 h 546522"/>
              <a:gd name="connsiteX7" fmla="*/ 449933 w 773490"/>
              <a:gd name="connsiteY7" fmla="*/ 546522 h 546522"/>
              <a:gd name="connsiteX8" fmla="*/ 773490 w 773490"/>
              <a:gd name="connsiteY8" fmla="*/ 273261 h 546522"/>
              <a:gd name="connsiteX9" fmla="*/ 449933 w 773490"/>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3490" h="546522">
                <a:moveTo>
                  <a:pt x="449933" y="0"/>
                </a:moveTo>
                <a:lnTo>
                  <a:pt x="93036" y="0"/>
                </a:lnTo>
                <a:lnTo>
                  <a:pt x="84490" y="0"/>
                </a:lnTo>
                <a:lnTo>
                  <a:pt x="0" y="0"/>
                </a:lnTo>
                <a:lnTo>
                  <a:pt x="0" y="546522"/>
                </a:lnTo>
                <a:lnTo>
                  <a:pt x="84490" y="546522"/>
                </a:lnTo>
                <a:lnTo>
                  <a:pt x="93036" y="546522"/>
                </a:lnTo>
                <a:lnTo>
                  <a:pt x="449933" y="546522"/>
                </a:lnTo>
                <a:cubicBezTo>
                  <a:pt x="628629" y="546522"/>
                  <a:pt x="773490" y="424179"/>
                  <a:pt x="773490" y="273261"/>
                </a:cubicBezTo>
                <a:cubicBezTo>
                  <a:pt x="773490" y="122343"/>
                  <a:pt x="628629" y="0"/>
                  <a:pt x="449933" y="0"/>
                </a:cubicBezTo>
                <a:close/>
              </a:path>
            </a:pathLst>
          </a:custGeom>
          <a:gradFill>
            <a:gsLst>
              <a:gs pos="0">
                <a:srgbClr val="FDFA75"/>
              </a:gs>
              <a:gs pos="100000">
                <a:srgbClr val="D79E11"/>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1" name="文本框 30"/>
          <p:cNvSpPr txBox="1"/>
          <p:nvPr/>
        </p:nvSpPr>
        <p:spPr>
          <a:xfrm>
            <a:off x="2905712" y="2354542"/>
            <a:ext cx="540533" cy="415498"/>
          </a:xfrm>
          <a:prstGeom prst="rect">
            <a:avLst/>
          </a:prstGeom>
          <a:blipFill>
            <a:blip r:embed="rId2"/>
            <a:stretch>
              <a:fillRect/>
            </a:stretch>
          </a:blip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02</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7" name="任意多边形 76"/>
          <p:cNvSpPr/>
          <p:nvPr/>
        </p:nvSpPr>
        <p:spPr>
          <a:xfrm flipH="1">
            <a:off x="2401064" y="3317261"/>
            <a:ext cx="560607" cy="409892"/>
          </a:xfrm>
          <a:custGeom>
            <a:avLst/>
            <a:gdLst>
              <a:gd name="connsiteX0" fmla="*/ 423919 w 747476"/>
              <a:gd name="connsiteY0" fmla="*/ 0 h 546522"/>
              <a:gd name="connsiteX1" fmla="*/ 67022 w 747476"/>
              <a:gd name="connsiteY1" fmla="*/ 0 h 546522"/>
              <a:gd name="connsiteX2" fmla="*/ 58476 w 747476"/>
              <a:gd name="connsiteY2" fmla="*/ 0 h 546522"/>
              <a:gd name="connsiteX3" fmla="*/ 0 w 747476"/>
              <a:gd name="connsiteY3" fmla="*/ 0 h 546522"/>
              <a:gd name="connsiteX4" fmla="*/ 0 w 747476"/>
              <a:gd name="connsiteY4" fmla="*/ 546522 h 546522"/>
              <a:gd name="connsiteX5" fmla="*/ 58476 w 747476"/>
              <a:gd name="connsiteY5" fmla="*/ 546522 h 546522"/>
              <a:gd name="connsiteX6" fmla="*/ 67022 w 747476"/>
              <a:gd name="connsiteY6" fmla="*/ 546522 h 546522"/>
              <a:gd name="connsiteX7" fmla="*/ 423919 w 747476"/>
              <a:gd name="connsiteY7" fmla="*/ 546522 h 546522"/>
              <a:gd name="connsiteX8" fmla="*/ 747476 w 747476"/>
              <a:gd name="connsiteY8" fmla="*/ 273261 h 546522"/>
              <a:gd name="connsiteX9" fmla="*/ 423919 w 747476"/>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7476" h="546522">
                <a:moveTo>
                  <a:pt x="423919" y="0"/>
                </a:moveTo>
                <a:lnTo>
                  <a:pt x="67022" y="0"/>
                </a:lnTo>
                <a:lnTo>
                  <a:pt x="58476" y="0"/>
                </a:lnTo>
                <a:lnTo>
                  <a:pt x="0" y="0"/>
                </a:lnTo>
                <a:lnTo>
                  <a:pt x="0" y="546522"/>
                </a:lnTo>
                <a:lnTo>
                  <a:pt x="58476" y="546522"/>
                </a:lnTo>
                <a:lnTo>
                  <a:pt x="67022" y="546522"/>
                </a:lnTo>
                <a:lnTo>
                  <a:pt x="423919" y="546522"/>
                </a:lnTo>
                <a:cubicBezTo>
                  <a:pt x="602615" y="546522"/>
                  <a:pt x="747476" y="424179"/>
                  <a:pt x="747476" y="273261"/>
                </a:cubicBezTo>
                <a:cubicBezTo>
                  <a:pt x="747476" y="122343"/>
                  <a:pt x="602615" y="0"/>
                  <a:pt x="423919" y="0"/>
                </a:cubicBezTo>
                <a:close/>
              </a:path>
            </a:pathLst>
          </a:custGeom>
          <a:gradFill>
            <a:gsLst>
              <a:gs pos="0">
                <a:srgbClr val="FDFA75"/>
              </a:gs>
              <a:gs pos="100000">
                <a:srgbClr val="D79E11"/>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2" name="文本框 31"/>
          <p:cNvSpPr txBox="1"/>
          <p:nvPr/>
        </p:nvSpPr>
        <p:spPr>
          <a:xfrm>
            <a:off x="2399324" y="3325140"/>
            <a:ext cx="540533" cy="415498"/>
          </a:xfrm>
          <a:prstGeom prst="rect">
            <a:avLst/>
          </a:prstGeom>
          <a:blipFill>
            <a:blip r:embed="rId2"/>
            <a:stretch>
              <a:fillRect/>
            </a:stretch>
          </a:blip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03</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1" name="任意多边形 70"/>
          <p:cNvSpPr/>
          <p:nvPr/>
        </p:nvSpPr>
        <p:spPr>
          <a:xfrm flipV="1">
            <a:off x="6068451" y="1397412"/>
            <a:ext cx="576121" cy="409892"/>
          </a:xfrm>
          <a:custGeom>
            <a:avLst/>
            <a:gdLst>
              <a:gd name="connsiteX0" fmla="*/ 0 w 768161"/>
              <a:gd name="connsiteY0" fmla="*/ 546522 h 546522"/>
              <a:gd name="connsiteX1" fmla="*/ 79161 w 768161"/>
              <a:gd name="connsiteY1" fmla="*/ 546522 h 546522"/>
              <a:gd name="connsiteX2" fmla="*/ 87707 w 768161"/>
              <a:gd name="connsiteY2" fmla="*/ 546522 h 546522"/>
              <a:gd name="connsiteX3" fmla="*/ 444604 w 768161"/>
              <a:gd name="connsiteY3" fmla="*/ 546522 h 546522"/>
              <a:gd name="connsiteX4" fmla="*/ 768161 w 768161"/>
              <a:gd name="connsiteY4" fmla="*/ 273261 h 546522"/>
              <a:gd name="connsiteX5" fmla="*/ 444604 w 768161"/>
              <a:gd name="connsiteY5" fmla="*/ 0 h 546522"/>
              <a:gd name="connsiteX6" fmla="*/ 87707 w 768161"/>
              <a:gd name="connsiteY6" fmla="*/ 0 h 546522"/>
              <a:gd name="connsiteX7" fmla="*/ 79161 w 768161"/>
              <a:gd name="connsiteY7" fmla="*/ 0 h 546522"/>
              <a:gd name="connsiteX8" fmla="*/ 0 w 768161"/>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161" h="546522">
                <a:moveTo>
                  <a:pt x="0" y="546522"/>
                </a:moveTo>
                <a:lnTo>
                  <a:pt x="79161" y="546522"/>
                </a:lnTo>
                <a:lnTo>
                  <a:pt x="87707" y="546522"/>
                </a:lnTo>
                <a:lnTo>
                  <a:pt x="444604" y="546522"/>
                </a:lnTo>
                <a:cubicBezTo>
                  <a:pt x="623300" y="546522"/>
                  <a:pt x="768161" y="424179"/>
                  <a:pt x="768161" y="273261"/>
                </a:cubicBezTo>
                <a:cubicBezTo>
                  <a:pt x="768161" y="122343"/>
                  <a:pt x="623300" y="0"/>
                  <a:pt x="444604" y="0"/>
                </a:cubicBezTo>
                <a:lnTo>
                  <a:pt x="87707" y="0"/>
                </a:lnTo>
                <a:lnTo>
                  <a:pt x="79161" y="0"/>
                </a:lnTo>
                <a:lnTo>
                  <a:pt x="0" y="0"/>
                </a:lnTo>
                <a:close/>
              </a:path>
            </a:pathLst>
          </a:cu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3" name="文本框 32"/>
          <p:cNvSpPr txBox="1"/>
          <p:nvPr/>
        </p:nvSpPr>
        <p:spPr>
          <a:xfrm>
            <a:off x="6026247" y="1403000"/>
            <a:ext cx="540533" cy="415499"/>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04</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3" name="任意多边形 72"/>
          <p:cNvSpPr/>
          <p:nvPr/>
        </p:nvSpPr>
        <p:spPr>
          <a:xfrm flipV="1">
            <a:off x="5543865" y="2354542"/>
            <a:ext cx="584661" cy="409892"/>
          </a:xfrm>
          <a:custGeom>
            <a:avLst/>
            <a:gdLst>
              <a:gd name="connsiteX0" fmla="*/ 0 w 779548"/>
              <a:gd name="connsiteY0" fmla="*/ 546522 h 546522"/>
              <a:gd name="connsiteX1" fmla="*/ 90548 w 779548"/>
              <a:gd name="connsiteY1" fmla="*/ 546522 h 546522"/>
              <a:gd name="connsiteX2" fmla="*/ 99094 w 779548"/>
              <a:gd name="connsiteY2" fmla="*/ 546522 h 546522"/>
              <a:gd name="connsiteX3" fmla="*/ 455991 w 779548"/>
              <a:gd name="connsiteY3" fmla="*/ 546522 h 546522"/>
              <a:gd name="connsiteX4" fmla="*/ 779548 w 779548"/>
              <a:gd name="connsiteY4" fmla="*/ 273261 h 546522"/>
              <a:gd name="connsiteX5" fmla="*/ 455991 w 779548"/>
              <a:gd name="connsiteY5" fmla="*/ 0 h 546522"/>
              <a:gd name="connsiteX6" fmla="*/ 99094 w 779548"/>
              <a:gd name="connsiteY6" fmla="*/ 0 h 546522"/>
              <a:gd name="connsiteX7" fmla="*/ 90548 w 779548"/>
              <a:gd name="connsiteY7" fmla="*/ 0 h 546522"/>
              <a:gd name="connsiteX8" fmla="*/ 0 w 779548"/>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9548" h="546522">
                <a:moveTo>
                  <a:pt x="0" y="546522"/>
                </a:moveTo>
                <a:lnTo>
                  <a:pt x="90548" y="546522"/>
                </a:lnTo>
                <a:lnTo>
                  <a:pt x="99094" y="546522"/>
                </a:lnTo>
                <a:lnTo>
                  <a:pt x="455991" y="546522"/>
                </a:lnTo>
                <a:cubicBezTo>
                  <a:pt x="634687" y="546522"/>
                  <a:pt x="779548" y="424179"/>
                  <a:pt x="779548" y="273261"/>
                </a:cubicBezTo>
                <a:cubicBezTo>
                  <a:pt x="779548" y="122343"/>
                  <a:pt x="634687" y="0"/>
                  <a:pt x="455991" y="0"/>
                </a:cubicBezTo>
                <a:lnTo>
                  <a:pt x="99094" y="0"/>
                </a:lnTo>
                <a:lnTo>
                  <a:pt x="90548" y="0"/>
                </a:lnTo>
                <a:lnTo>
                  <a:pt x="0" y="0"/>
                </a:lnTo>
                <a:close/>
              </a:path>
            </a:pathLst>
          </a:cu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4" name="文本框 33"/>
          <p:cNvSpPr txBox="1"/>
          <p:nvPr/>
        </p:nvSpPr>
        <p:spPr>
          <a:xfrm>
            <a:off x="5518357" y="2362421"/>
            <a:ext cx="540533" cy="415498"/>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05</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9" name="任意多边形 78"/>
          <p:cNvSpPr/>
          <p:nvPr/>
        </p:nvSpPr>
        <p:spPr>
          <a:xfrm flipV="1">
            <a:off x="5018860" y="3301120"/>
            <a:ext cx="573164" cy="409892"/>
          </a:xfrm>
          <a:custGeom>
            <a:avLst/>
            <a:gdLst>
              <a:gd name="connsiteX0" fmla="*/ 0 w 764219"/>
              <a:gd name="connsiteY0" fmla="*/ 546522 h 546522"/>
              <a:gd name="connsiteX1" fmla="*/ 75219 w 764219"/>
              <a:gd name="connsiteY1" fmla="*/ 546522 h 546522"/>
              <a:gd name="connsiteX2" fmla="*/ 83765 w 764219"/>
              <a:gd name="connsiteY2" fmla="*/ 546522 h 546522"/>
              <a:gd name="connsiteX3" fmla="*/ 440662 w 764219"/>
              <a:gd name="connsiteY3" fmla="*/ 546522 h 546522"/>
              <a:gd name="connsiteX4" fmla="*/ 764219 w 764219"/>
              <a:gd name="connsiteY4" fmla="*/ 273261 h 546522"/>
              <a:gd name="connsiteX5" fmla="*/ 440662 w 764219"/>
              <a:gd name="connsiteY5" fmla="*/ 0 h 546522"/>
              <a:gd name="connsiteX6" fmla="*/ 83765 w 764219"/>
              <a:gd name="connsiteY6" fmla="*/ 0 h 546522"/>
              <a:gd name="connsiteX7" fmla="*/ 75219 w 764219"/>
              <a:gd name="connsiteY7" fmla="*/ 0 h 546522"/>
              <a:gd name="connsiteX8" fmla="*/ 0 w 764219"/>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4219" h="546522">
                <a:moveTo>
                  <a:pt x="0" y="546522"/>
                </a:moveTo>
                <a:lnTo>
                  <a:pt x="75219" y="546522"/>
                </a:lnTo>
                <a:lnTo>
                  <a:pt x="83765" y="546522"/>
                </a:lnTo>
                <a:lnTo>
                  <a:pt x="440662" y="546522"/>
                </a:lnTo>
                <a:cubicBezTo>
                  <a:pt x="619358" y="546522"/>
                  <a:pt x="764219" y="424179"/>
                  <a:pt x="764219" y="273261"/>
                </a:cubicBezTo>
                <a:cubicBezTo>
                  <a:pt x="764219" y="122343"/>
                  <a:pt x="619358" y="0"/>
                  <a:pt x="440662" y="0"/>
                </a:cubicBezTo>
                <a:lnTo>
                  <a:pt x="83765" y="0"/>
                </a:lnTo>
                <a:lnTo>
                  <a:pt x="75219" y="0"/>
                </a:lnTo>
                <a:lnTo>
                  <a:pt x="0" y="0"/>
                </a:lnTo>
                <a:close/>
              </a:path>
            </a:pathLst>
          </a:cu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5" name="文本框 34"/>
          <p:cNvSpPr txBox="1"/>
          <p:nvPr/>
        </p:nvSpPr>
        <p:spPr>
          <a:xfrm>
            <a:off x="4987207" y="3311671"/>
            <a:ext cx="540533" cy="415498"/>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06</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grpSp>
        <p:nvGrpSpPr>
          <p:cNvPr id="63" name="组合 62"/>
          <p:cNvGrpSpPr/>
          <p:nvPr/>
        </p:nvGrpSpPr>
        <p:grpSpPr>
          <a:xfrm>
            <a:off x="4329412" y="1409765"/>
            <a:ext cx="442406" cy="372864"/>
            <a:chOff x="3526102" y="915987"/>
            <a:chExt cx="560236" cy="472172"/>
          </a:xfrm>
          <a:gradFill>
            <a:gsLst>
              <a:gs pos="0">
                <a:srgbClr val="FDFA75"/>
              </a:gs>
              <a:gs pos="100000">
                <a:srgbClr val="D79E11"/>
              </a:gs>
            </a:gsLst>
            <a:lin ang="2700000" scaled="1"/>
          </a:gradFill>
          <a:effectLst/>
        </p:grpSpPr>
        <p:sp>
          <p:nvSpPr>
            <p:cNvPr id="64" name="Freeform 5"/>
            <p:cNvSpPr/>
            <p:nvPr/>
          </p:nvSpPr>
          <p:spPr bwMode="auto">
            <a:xfrm>
              <a:off x="3526102" y="992809"/>
              <a:ext cx="370992" cy="249202"/>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5" name="Freeform 6"/>
            <p:cNvSpPr/>
            <p:nvPr/>
          </p:nvSpPr>
          <p:spPr bwMode="auto">
            <a:xfrm>
              <a:off x="3569197" y="915987"/>
              <a:ext cx="517141" cy="382234"/>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6" name="Oval 7"/>
            <p:cNvSpPr>
              <a:spLocks noChangeArrowheads="1"/>
            </p:cNvSpPr>
            <p:nvPr/>
          </p:nvSpPr>
          <p:spPr bwMode="auto">
            <a:xfrm>
              <a:off x="3586685" y="1317583"/>
              <a:ext cx="71201" cy="70576"/>
            </a:xfrm>
            <a:prstGeom prst="ellipse">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7" name="Oval 8"/>
            <p:cNvSpPr>
              <a:spLocks noChangeArrowheads="1"/>
            </p:cNvSpPr>
            <p:nvPr/>
          </p:nvSpPr>
          <p:spPr bwMode="auto">
            <a:xfrm>
              <a:off x="3772805" y="1317583"/>
              <a:ext cx="71201" cy="70576"/>
            </a:xfrm>
            <a:prstGeom prst="ellipse">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69" name="六边形 68"/>
          <p:cNvSpPr/>
          <p:nvPr/>
        </p:nvSpPr>
        <p:spPr>
          <a:xfrm rot="5400000">
            <a:off x="3931724" y="1109526"/>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60" name="组合 59"/>
          <p:cNvGrpSpPr/>
          <p:nvPr/>
        </p:nvGrpSpPr>
        <p:grpSpPr>
          <a:xfrm>
            <a:off x="5355635" y="1434668"/>
            <a:ext cx="442406" cy="336141"/>
            <a:chOff x="4268086" y="4221191"/>
            <a:chExt cx="509646" cy="387231"/>
          </a:xfrm>
          <a:gradFill>
            <a:gsLst>
              <a:gs pos="0">
                <a:srgbClr val="FDFA75"/>
              </a:gs>
              <a:gs pos="100000">
                <a:srgbClr val="D79E11"/>
              </a:gs>
            </a:gsLst>
            <a:lin ang="2700000" scaled="1"/>
          </a:gradFill>
          <a:effectLst/>
        </p:grpSpPr>
        <p:sp>
          <p:nvSpPr>
            <p:cNvPr id="61"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2"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2" name="六边形 71"/>
          <p:cNvSpPr/>
          <p:nvPr/>
        </p:nvSpPr>
        <p:spPr>
          <a:xfrm rot="5400000">
            <a:off x="4991866" y="1109527"/>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36" name="组合 35"/>
          <p:cNvGrpSpPr>
            <a:grpSpLocks noChangeAspect="1"/>
          </p:cNvGrpSpPr>
          <p:nvPr/>
        </p:nvGrpSpPr>
        <p:grpSpPr>
          <a:xfrm>
            <a:off x="4883942" y="2365829"/>
            <a:ext cx="348431" cy="365268"/>
            <a:chOff x="7002627" y="828237"/>
            <a:chExt cx="444697" cy="466185"/>
          </a:xfrm>
          <a:gradFill>
            <a:gsLst>
              <a:gs pos="0">
                <a:srgbClr val="FDFA75"/>
              </a:gs>
              <a:gs pos="100000">
                <a:srgbClr val="D79E11"/>
              </a:gs>
            </a:gsLst>
            <a:lin ang="2700000" scaled="1"/>
          </a:gradFill>
          <a:effectLst/>
        </p:grpSpPr>
        <p:sp>
          <p:nvSpPr>
            <p:cNvPr id="3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4" name="六边形 73"/>
          <p:cNvSpPr/>
          <p:nvPr/>
        </p:nvSpPr>
        <p:spPr>
          <a:xfrm rot="5400000">
            <a:off x="4467280" y="2061069"/>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54" name="组合 53"/>
          <p:cNvGrpSpPr/>
          <p:nvPr/>
        </p:nvGrpSpPr>
        <p:grpSpPr>
          <a:xfrm>
            <a:off x="3844881" y="2389616"/>
            <a:ext cx="311660" cy="335396"/>
            <a:chOff x="7005429" y="4859473"/>
            <a:chExt cx="466184" cy="501686"/>
          </a:xfrm>
          <a:gradFill>
            <a:gsLst>
              <a:gs pos="0">
                <a:srgbClr val="FDFA75"/>
              </a:gs>
              <a:gs pos="100000">
                <a:srgbClr val="D79E11"/>
              </a:gs>
            </a:gsLst>
            <a:lin ang="2700000" scaled="1"/>
          </a:gradFill>
          <a:effectLst/>
        </p:grpSpPr>
        <p:sp>
          <p:nvSpPr>
            <p:cNvPr id="55"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6" name="Rectangle 155"/>
            <p:cNvSpPr>
              <a:spLocks noChangeArrowheads="1"/>
            </p:cNvSpPr>
            <p:nvPr/>
          </p:nvSpPr>
          <p:spPr bwMode="auto">
            <a:xfrm>
              <a:off x="7166118" y="5278945"/>
              <a:ext cx="9342" cy="32698"/>
            </a:xfrm>
            <a:prstGeom prst="rect">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7"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8"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9"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6" name="六边形 75"/>
          <p:cNvSpPr/>
          <p:nvPr/>
        </p:nvSpPr>
        <p:spPr>
          <a:xfrm rot="5400000">
            <a:off x="3406929" y="2066657"/>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45" name="组合 44"/>
          <p:cNvGrpSpPr>
            <a:grpSpLocks noChangeAspect="1"/>
          </p:cNvGrpSpPr>
          <p:nvPr/>
        </p:nvGrpSpPr>
        <p:grpSpPr>
          <a:xfrm>
            <a:off x="3313176" y="3341934"/>
            <a:ext cx="301974" cy="337707"/>
            <a:chOff x="5999255" y="3275006"/>
            <a:chExt cx="402656" cy="450303"/>
          </a:xfrm>
          <a:gradFill>
            <a:gsLst>
              <a:gs pos="0">
                <a:srgbClr val="FDFA75"/>
              </a:gs>
              <a:gs pos="100000">
                <a:srgbClr val="D79E11"/>
              </a:gs>
            </a:gsLst>
            <a:lin ang="2700000" scaled="1"/>
          </a:gradFill>
          <a:effectLst/>
        </p:grpSpPr>
        <p:sp>
          <p:nvSpPr>
            <p:cNvPr id="4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8" name="六边形 77"/>
          <p:cNvSpPr/>
          <p:nvPr/>
        </p:nvSpPr>
        <p:spPr>
          <a:xfrm rot="5400000">
            <a:off x="2881924" y="3023789"/>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52" name="Freeform 136"/>
          <p:cNvSpPr/>
          <p:nvPr/>
        </p:nvSpPr>
        <p:spPr bwMode="auto">
          <a:xfrm>
            <a:off x="4379742" y="3510788"/>
            <a:ext cx="278745" cy="12126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3" name="Freeform 137"/>
          <p:cNvSpPr>
            <a:spLocks noEditPoints="1"/>
          </p:cNvSpPr>
          <p:nvPr/>
        </p:nvSpPr>
        <p:spPr bwMode="auto">
          <a:xfrm>
            <a:off x="4379742" y="3356186"/>
            <a:ext cx="278745" cy="160350"/>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80" name="六边形 79"/>
          <p:cNvSpPr/>
          <p:nvPr/>
        </p:nvSpPr>
        <p:spPr>
          <a:xfrm rot="5400000">
            <a:off x="3942275" y="3023789"/>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70" name="文本框 69"/>
          <p:cNvSpPr txBox="1"/>
          <p:nvPr/>
        </p:nvSpPr>
        <p:spPr>
          <a:xfrm>
            <a:off x="1512544" y="1231750"/>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1" name="文本框 80"/>
          <p:cNvSpPr txBox="1"/>
          <p:nvPr/>
        </p:nvSpPr>
        <p:spPr>
          <a:xfrm>
            <a:off x="948437" y="2188882"/>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2" name="文本框 81"/>
          <p:cNvSpPr txBox="1"/>
          <p:nvPr/>
        </p:nvSpPr>
        <p:spPr>
          <a:xfrm>
            <a:off x="419510" y="3146013"/>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3" name="文本框 82"/>
          <p:cNvSpPr txBox="1"/>
          <p:nvPr/>
        </p:nvSpPr>
        <p:spPr>
          <a:xfrm>
            <a:off x="6988540" y="1204177"/>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4" name="文本框 83"/>
          <p:cNvSpPr txBox="1"/>
          <p:nvPr/>
        </p:nvSpPr>
        <p:spPr>
          <a:xfrm>
            <a:off x="6440016" y="2139450"/>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5" name="文本框 84"/>
          <p:cNvSpPr txBox="1"/>
          <p:nvPr/>
        </p:nvSpPr>
        <p:spPr>
          <a:xfrm>
            <a:off x="5984043" y="3074722"/>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6" name="箭头: 右 85"/>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87"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500"/>
                                        <p:tgtEl>
                                          <p:spTgt spid="8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fade">
                                      <p:cBhvr>
                                        <p:cTn id="19" dur="500"/>
                                        <p:tgtEl>
                                          <p:spTgt spid="8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fade">
                                      <p:cBhvr>
                                        <p:cTn id="23" dur="500"/>
                                        <p:tgtEl>
                                          <p:spTgt spid="8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81" grpId="0"/>
      <p:bldP spid="82" grpId="0"/>
      <p:bldP spid="83" grpId="0"/>
      <p:bldP spid="84" grpId="0"/>
      <p:bldP spid="8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2"/>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3"/>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smtClean="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04</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4"/>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endPar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 name="矩形 16"/>
          <p:cNvSpPr/>
          <p:nvPr/>
        </p:nvSpPr>
        <p:spPr>
          <a:xfrm>
            <a:off x="5340375" y="989740"/>
            <a:ext cx="162950" cy="16295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18" name="矩形 17"/>
          <p:cNvSpPr/>
          <p:nvPr/>
        </p:nvSpPr>
        <p:spPr>
          <a:xfrm>
            <a:off x="5340375" y="1881046"/>
            <a:ext cx="162950" cy="16295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19" name="矩形 18"/>
          <p:cNvSpPr/>
          <p:nvPr/>
        </p:nvSpPr>
        <p:spPr>
          <a:xfrm>
            <a:off x="5340375" y="2772353"/>
            <a:ext cx="162950" cy="16295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0" name="矩形 19"/>
          <p:cNvSpPr/>
          <p:nvPr/>
        </p:nvSpPr>
        <p:spPr>
          <a:xfrm>
            <a:off x="5340375" y="3663659"/>
            <a:ext cx="162950" cy="16295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1" name="五边形 20"/>
          <p:cNvSpPr/>
          <p:nvPr/>
        </p:nvSpPr>
        <p:spPr>
          <a:xfrm>
            <a:off x="3136599" y="2475512"/>
            <a:ext cx="1307294" cy="444301"/>
          </a:xfrm>
          <a:prstGeom prst="homePlate">
            <a:avLst/>
          </a:pr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5" name="任意多边形 24"/>
          <p:cNvSpPr/>
          <p:nvPr/>
        </p:nvSpPr>
        <p:spPr>
          <a:xfrm>
            <a:off x="2946704" y="2472233"/>
            <a:ext cx="592741" cy="753209"/>
          </a:xfrm>
          <a:custGeom>
            <a:avLst/>
            <a:gdLst>
              <a:gd name="connsiteX0" fmla="*/ 259348 w 790321"/>
              <a:gd name="connsiteY0" fmla="*/ 0 h 1004279"/>
              <a:gd name="connsiteX1" fmla="*/ 790321 w 790321"/>
              <a:gd name="connsiteY1" fmla="*/ 596778 h 1004279"/>
              <a:gd name="connsiteX2" fmla="*/ 424401 w 790321"/>
              <a:gd name="connsiteY2" fmla="*/ 1004279 h 1004279"/>
              <a:gd name="connsiteX3" fmla="*/ 423202 w 790321"/>
              <a:gd name="connsiteY3" fmla="*/ 1004279 h 1004279"/>
              <a:gd name="connsiteX4" fmla="*/ 0 w 790321"/>
              <a:gd name="connsiteY4" fmla="*/ 275557 h 1004279"/>
              <a:gd name="connsiteX5" fmla="*/ 259348 w 790321"/>
              <a:gd name="connsiteY5" fmla="*/ 0 h 100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321" h="1004279">
                <a:moveTo>
                  <a:pt x="259348" y="0"/>
                </a:moveTo>
                <a:lnTo>
                  <a:pt x="790321" y="596778"/>
                </a:lnTo>
                <a:lnTo>
                  <a:pt x="424401" y="1004279"/>
                </a:lnTo>
                <a:lnTo>
                  <a:pt x="423202" y="1004279"/>
                </a:lnTo>
                <a:lnTo>
                  <a:pt x="0" y="275557"/>
                </a:lnTo>
                <a:lnTo>
                  <a:pt x="259348" y="0"/>
                </a:lnTo>
                <a:close/>
              </a:path>
            </a:pathLst>
          </a:custGeom>
          <a:blipFill>
            <a:blip r:embed="rId2"/>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6" name="任意多边形 25"/>
          <p:cNvSpPr/>
          <p:nvPr/>
        </p:nvSpPr>
        <p:spPr>
          <a:xfrm>
            <a:off x="1114631" y="2678265"/>
            <a:ext cx="2152885" cy="547176"/>
          </a:xfrm>
          <a:custGeom>
            <a:avLst/>
            <a:gdLst>
              <a:gd name="connsiteX0" fmla="*/ 2453501 w 2870513"/>
              <a:gd name="connsiteY0" fmla="*/ 0 h 729568"/>
              <a:gd name="connsiteX1" fmla="*/ 2870513 w 2870513"/>
              <a:gd name="connsiteY1" fmla="*/ 729568 h 729568"/>
              <a:gd name="connsiteX2" fmla="*/ 0 w 2870513"/>
              <a:gd name="connsiteY2" fmla="*/ 729568 h 729568"/>
              <a:gd name="connsiteX3" fmla="*/ 454587 w 2870513"/>
              <a:gd name="connsiteY3" fmla="*/ 4013 h 729568"/>
              <a:gd name="connsiteX4" fmla="*/ 2449723 w 2870513"/>
              <a:gd name="connsiteY4" fmla="*/ 4013 h 729568"/>
              <a:gd name="connsiteX5" fmla="*/ 2453501 w 2870513"/>
              <a:gd name="connsiteY5" fmla="*/ 0 h 7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0513" h="729568">
                <a:moveTo>
                  <a:pt x="2453501" y="0"/>
                </a:moveTo>
                <a:lnTo>
                  <a:pt x="2870513" y="729568"/>
                </a:lnTo>
                <a:lnTo>
                  <a:pt x="0" y="729568"/>
                </a:lnTo>
                <a:lnTo>
                  <a:pt x="454587" y="4013"/>
                </a:lnTo>
                <a:lnTo>
                  <a:pt x="2449723" y="4013"/>
                </a:lnTo>
                <a:lnTo>
                  <a:pt x="2453501" y="0"/>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32" name="矩形 31"/>
          <p:cNvSpPr/>
          <p:nvPr/>
        </p:nvSpPr>
        <p:spPr>
          <a:xfrm>
            <a:off x="1730226" y="2767460"/>
            <a:ext cx="1018082"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nvGrpSpPr>
          <p:cNvPr id="40" name="组合 39"/>
          <p:cNvGrpSpPr/>
          <p:nvPr/>
        </p:nvGrpSpPr>
        <p:grpSpPr>
          <a:xfrm>
            <a:off x="3800860" y="2571033"/>
            <a:ext cx="240884" cy="208765"/>
            <a:chOff x="7090992" y="4839631"/>
            <a:chExt cx="424306" cy="367732"/>
          </a:xfrm>
          <a:gradFill>
            <a:gsLst>
              <a:gs pos="0">
                <a:srgbClr val="FBF56F"/>
              </a:gs>
              <a:gs pos="100000">
                <a:srgbClr val="DEB024"/>
              </a:gs>
            </a:gsLst>
            <a:lin ang="7200000" scaled="0"/>
          </a:gradFill>
          <a:effectLst>
            <a:outerShdw blurRad="50800" dist="50800" dir="5400000" algn="ctr" rotWithShape="0">
              <a:srgbClr val="000000">
                <a:alpha val="57000"/>
              </a:srgbClr>
            </a:outerShdw>
          </a:effectLst>
        </p:grpSpPr>
        <p:sp>
          <p:nvSpPr>
            <p:cNvPr id="41" name="Freeform 19"/>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2" name="Freeform 20"/>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3" name="Freeform 21"/>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4" name="Freeform 22"/>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grpSp>
      <p:sp>
        <p:nvSpPr>
          <p:cNvPr id="48" name="文本框 47"/>
          <p:cNvSpPr txBox="1"/>
          <p:nvPr/>
        </p:nvSpPr>
        <p:spPr>
          <a:xfrm>
            <a:off x="5606018" y="891062"/>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49" name="文本框 48"/>
          <p:cNvSpPr txBox="1"/>
          <p:nvPr/>
        </p:nvSpPr>
        <p:spPr>
          <a:xfrm>
            <a:off x="5606018" y="1810730"/>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50" name="文本框 49"/>
          <p:cNvSpPr txBox="1"/>
          <p:nvPr/>
        </p:nvSpPr>
        <p:spPr>
          <a:xfrm>
            <a:off x="5606018" y="2685717"/>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51" name="文本框 50"/>
          <p:cNvSpPr txBox="1"/>
          <p:nvPr/>
        </p:nvSpPr>
        <p:spPr>
          <a:xfrm>
            <a:off x="5606018" y="3560705"/>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27" name="任意多边形 26"/>
          <p:cNvSpPr/>
          <p:nvPr/>
        </p:nvSpPr>
        <p:spPr>
          <a:xfrm>
            <a:off x="3568643" y="2984515"/>
            <a:ext cx="1295990" cy="599009"/>
          </a:xfrm>
          <a:custGeom>
            <a:avLst/>
            <a:gdLst>
              <a:gd name="connsiteX0" fmla="*/ 0 w 1727986"/>
              <a:gd name="connsiteY0" fmla="*/ 0 h 798679"/>
              <a:gd name="connsiteX1" fmla="*/ 1328647 w 1727986"/>
              <a:gd name="connsiteY1" fmla="*/ 0 h 798679"/>
              <a:gd name="connsiteX2" fmla="*/ 1727986 w 1727986"/>
              <a:gd name="connsiteY2" fmla="*/ 399340 h 798679"/>
              <a:gd name="connsiteX3" fmla="*/ 1328647 w 1727986"/>
              <a:gd name="connsiteY3" fmla="*/ 798679 h 798679"/>
              <a:gd name="connsiteX4" fmla="*/ 690475 w 1727986"/>
              <a:gd name="connsiteY4" fmla="*/ 798679 h 798679"/>
              <a:gd name="connsiteX5" fmla="*/ 699987 w 1727986"/>
              <a:gd name="connsiteY5" fmla="*/ 786738 h 79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7986" h="798679">
                <a:moveTo>
                  <a:pt x="0" y="0"/>
                </a:moveTo>
                <a:lnTo>
                  <a:pt x="1328647" y="0"/>
                </a:lnTo>
                <a:lnTo>
                  <a:pt x="1727986" y="399340"/>
                </a:lnTo>
                <a:lnTo>
                  <a:pt x="1328647" y="798679"/>
                </a:lnTo>
                <a:lnTo>
                  <a:pt x="690475" y="798679"/>
                </a:lnTo>
                <a:lnTo>
                  <a:pt x="699987" y="786738"/>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29" name="任意多边形 28"/>
          <p:cNvSpPr/>
          <p:nvPr/>
        </p:nvSpPr>
        <p:spPr>
          <a:xfrm>
            <a:off x="615327" y="3292531"/>
            <a:ext cx="3119647" cy="751538"/>
          </a:xfrm>
          <a:custGeom>
            <a:avLst/>
            <a:gdLst>
              <a:gd name="connsiteX0" fmla="*/ 4190541 w 4197406"/>
              <a:gd name="connsiteY0" fmla="*/ 1006012 h 1018022"/>
              <a:gd name="connsiteX1" fmla="*/ 4197406 w 4197406"/>
              <a:gd name="connsiteY1" fmla="*/ 1018022 h 1018022"/>
              <a:gd name="connsiteX2" fmla="*/ 4180974 w 4197406"/>
              <a:gd name="connsiteY2" fmla="*/ 1018022 h 1018022"/>
              <a:gd name="connsiteX3" fmla="*/ 637828 w 4197406"/>
              <a:gd name="connsiteY3" fmla="*/ 0 h 1018022"/>
              <a:gd name="connsiteX4" fmla="*/ 3606727 w 4197406"/>
              <a:gd name="connsiteY4" fmla="*/ 0 h 1018022"/>
              <a:gd name="connsiteX5" fmla="*/ 3595623 w 4197406"/>
              <a:gd name="connsiteY5" fmla="*/ 12527 h 1018022"/>
              <a:gd name="connsiteX6" fmla="*/ 3586739 w 4197406"/>
              <a:gd name="connsiteY6" fmla="*/ 12527 h 1018022"/>
              <a:gd name="connsiteX7" fmla="*/ 4170675 w 4197406"/>
              <a:gd name="connsiteY7" fmla="*/ 1018022 h 1018022"/>
              <a:gd name="connsiteX8" fmla="*/ 0 w 4197406"/>
              <a:gd name="connsiteY8" fmla="*/ 1018022 h 101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7406" h="1018022">
                <a:moveTo>
                  <a:pt x="4190541" y="1006012"/>
                </a:moveTo>
                <a:lnTo>
                  <a:pt x="4197406" y="1018022"/>
                </a:lnTo>
                <a:lnTo>
                  <a:pt x="4180974" y="1018022"/>
                </a:lnTo>
                <a:close/>
                <a:moveTo>
                  <a:pt x="637828" y="0"/>
                </a:moveTo>
                <a:lnTo>
                  <a:pt x="3606727" y="0"/>
                </a:lnTo>
                <a:lnTo>
                  <a:pt x="3595623" y="12527"/>
                </a:lnTo>
                <a:lnTo>
                  <a:pt x="3586739" y="12527"/>
                </a:lnTo>
                <a:lnTo>
                  <a:pt x="4170675" y="1018022"/>
                </a:lnTo>
                <a:lnTo>
                  <a:pt x="0" y="1018022"/>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33" name="矩形 32"/>
          <p:cNvSpPr/>
          <p:nvPr/>
        </p:nvSpPr>
        <p:spPr>
          <a:xfrm>
            <a:off x="1850588" y="3459947"/>
            <a:ext cx="778034"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04</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nvGrpSpPr>
          <p:cNvPr id="34" name="组合 33"/>
          <p:cNvGrpSpPr/>
          <p:nvPr/>
        </p:nvGrpSpPr>
        <p:grpSpPr>
          <a:xfrm>
            <a:off x="4198747" y="3148567"/>
            <a:ext cx="291022" cy="289877"/>
            <a:chOff x="4557733" y="2434359"/>
            <a:chExt cx="512624" cy="510606"/>
          </a:xfrm>
          <a:gradFill>
            <a:gsLst>
              <a:gs pos="0">
                <a:srgbClr val="FBF56F"/>
              </a:gs>
              <a:gs pos="100000">
                <a:srgbClr val="DEB024"/>
              </a:gs>
            </a:gsLst>
            <a:lin ang="7200000" scaled="0"/>
          </a:gradFill>
          <a:effectLst>
            <a:outerShdw blurRad="50800" dist="50800" dir="5400000" algn="ctr" rotWithShape="0">
              <a:srgbClr val="000000">
                <a:alpha val="57000"/>
              </a:srgbClr>
            </a:outerShdw>
          </a:effectLst>
        </p:grpSpPr>
        <p:sp>
          <p:nvSpPr>
            <p:cNvPr id="35" name="Freeform 7"/>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6" name="Freeform 8"/>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52" name="任意多边形 51"/>
          <p:cNvSpPr/>
          <p:nvPr/>
        </p:nvSpPr>
        <p:spPr>
          <a:xfrm>
            <a:off x="3284279" y="2985878"/>
            <a:ext cx="820415" cy="1075777"/>
          </a:xfrm>
          <a:custGeom>
            <a:avLst/>
            <a:gdLst>
              <a:gd name="connsiteX0" fmla="*/ 382395 w 1093887"/>
              <a:gd name="connsiteY0" fmla="*/ 0 h 1434369"/>
              <a:gd name="connsiteX1" fmla="*/ 1093887 w 1093887"/>
              <a:gd name="connsiteY1" fmla="*/ 799668 h 1434369"/>
              <a:gd name="connsiteX2" fmla="*/ 588278 w 1093887"/>
              <a:gd name="connsiteY2" fmla="*/ 1434369 h 1434369"/>
              <a:gd name="connsiteX3" fmla="*/ 0 w 1093887"/>
              <a:gd name="connsiteY3" fmla="*/ 421397 h 1434369"/>
              <a:gd name="connsiteX4" fmla="*/ 8884 w 1093887"/>
              <a:gd name="connsiteY4" fmla="*/ 421397 h 1434369"/>
              <a:gd name="connsiteX5" fmla="*/ 382395 w 1093887"/>
              <a:gd name="connsiteY5" fmla="*/ 0 h 14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3887" h="1434369">
                <a:moveTo>
                  <a:pt x="382395" y="0"/>
                </a:moveTo>
                <a:lnTo>
                  <a:pt x="1093887" y="799668"/>
                </a:lnTo>
                <a:lnTo>
                  <a:pt x="588278" y="1434369"/>
                </a:lnTo>
                <a:lnTo>
                  <a:pt x="0" y="421397"/>
                </a:lnTo>
                <a:lnTo>
                  <a:pt x="8884" y="421397"/>
                </a:lnTo>
                <a:lnTo>
                  <a:pt x="382395" y="0"/>
                </a:lnTo>
                <a:close/>
              </a:path>
            </a:pathLst>
          </a:custGeom>
          <a:blipFill>
            <a:blip r:embed="rId2"/>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4" name="任意多边形 23"/>
          <p:cNvSpPr/>
          <p:nvPr/>
        </p:nvSpPr>
        <p:spPr>
          <a:xfrm>
            <a:off x="2687773" y="1954704"/>
            <a:ext cx="1307294" cy="457751"/>
          </a:xfrm>
          <a:custGeom>
            <a:avLst/>
            <a:gdLst>
              <a:gd name="connsiteX0" fmla="*/ 0 w 1743059"/>
              <a:gd name="connsiteY0" fmla="*/ 0 h 610334"/>
              <a:gd name="connsiteX1" fmla="*/ 1437892 w 1743059"/>
              <a:gd name="connsiteY1" fmla="*/ 0 h 610334"/>
              <a:gd name="connsiteX2" fmla="*/ 1743059 w 1743059"/>
              <a:gd name="connsiteY2" fmla="*/ 305167 h 610334"/>
              <a:gd name="connsiteX3" fmla="*/ 1437892 w 1743059"/>
              <a:gd name="connsiteY3" fmla="*/ 610334 h 610334"/>
              <a:gd name="connsiteX4" fmla="*/ 529544 w 1743059"/>
              <a:gd name="connsiteY4" fmla="*/ 610334 h 610334"/>
              <a:gd name="connsiteX5" fmla="*/ 0 w 1743059"/>
              <a:gd name="connsiteY5" fmla="*/ 15164 h 61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3059" h="610334">
                <a:moveTo>
                  <a:pt x="0" y="0"/>
                </a:moveTo>
                <a:lnTo>
                  <a:pt x="1437892" y="0"/>
                </a:lnTo>
                <a:lnTo>
                  <a:pt x="1743059" y="305167"/>
                </a:lnTo>
                <a:lnTo>
                  <a:pt x="1437892" y="610334"/>
                </a:lnTo>
                <a:lnTo>
                  <a:pt x="529544" y="610334"/>
                </a:lnTo>
                <a:lnTo>
                  <a:pt x="0" y="15164"/>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31" name="矩形 30"/>
          <p:cNvSpPr/>
          <p:nvPr/>
        </p:nvSpPr>
        <p:spPr>
          <a:xfrm>
            <a:off x="1735482" y="2176432"/>
            <a:ext cx="1018081"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02</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nvGrpSpPr>
          <p:cNvPr id="37" name="组合 36"/>
          <p:cNvGrpSpPr/>
          <p:nvPr/>
        </p:nvGrpSpPr>
        <p:grpSpPr>
          <a:xfrm>
            <a:off x="3351845" y="2062247"/>
            <a:ext cx="266476" cy="256267"/>
            <a:chOff x="6159731" y="1864447"/>
            <a:chExt cx="469385" cy="451400"/>
          </a:xfrm>
          <a:gradFill>
            <a:gsLst>
              <a:gs pos="0">
                <a:srgbClr val="FBF56F"/>
              </a:gs>
              <a:gs pos="100000">
                <a:srgbClr val="DEB024"/>
              </a:gs>
            </a:gsLst>
            <a:lin ang="7200000" scaled="0"/>
          </a:gradFill>
          <a:effectLst>
            <a:outerShdw blurRad="50800" dist="50800" dir="5400000" algn="ctr" rotWithShape="0">
              <a:srgbClr val="000000">
                <a:alpha val="57000"/>
              </a:srgbClr>
            </a:outerShdw>
          </a:effectLst>
        </p:grpSpPr>
        <p:sp>
          <p:nvSpPr>
            <p:cNvPr id="38" name="Oval 131"/>
            <p:cNvSpPr>
              <a:spLocks noChangeArrowheads="1"/>
            </p:cNvSpPr>
            <p:nvPr/>
          </p:nvSpPr>
          <p:spPr bwMode="auto">
            <a:xfrm>
              <a:off x="6288812" y="1864447"/>
              <a:ext cx="211223" cy="213926"/>
            </a:xfrm>
            <a:prstGeom prst="ellipse">
              <a:avLst/>
            </a:prstGeom>
            <a:grpFill/>
            <a:ln>
              <a:noFill/>
            </a:ln>
          </p:spPr>
          <p:txBody>
            <a:bodyPr vert="horz" wrap="square" lIns="68580" tIns="34290" rIns="68580" bIns="34290" numCol="1" anchor="t" anchorCtr="0" compatLnSpc="1"/>
            <a:lstStyle/>
            <a:p>
              <a:endParaRPr lang="zh-CN" altLang="en-US" sz="2100">
                <a:solidFill>
                  <a:prstClr val="black"/>
                </a:solidFill>
                <a:ea typeface="方正黑体简体" panose="02010601030101010101" pitchFamily="65" charset="-122"/>
                <a:cs typeface="+mn-ea"/>
                <a:sym typeface="+mn-lt"/>
              </a:endParaRPr>
            </a:p>
          </p:txBody>
        </p:sp>
        <p:sp>
          <p:nvSpPr>
            <p:cNvPr id="39" name="Freeform 134"/>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p:spPr>
          <p:txBody>
            <a:bodyPr vert="horz" wrap="square" lIns="68580" tIns="34290" rIns="68580" bIns="34290" numCol="1" anchor="t" anchorCtr="0" compatLnSpc="1"/>
            <a:lstStyle/>
            <a:p>
              <a:endParaRPr lang="zh-CN" altLang="en-US" sz="2100">
                <a:solidFill>
                  <a:prstClr val="black"/>
                </a:solidFill>
                <a:ea typeface="方正黑体简体" panose="02010601030101010101" pitchFamily="65" charset="-122"/>
                <a:cs typeface="+mn-ea"/>
                <a:sym typeface="+mn-lt"/>
              </a:endParaRPr>
            </a:p>
          </p:txBody>
        </p:sp>
      </p:grpSp>
      <p:sp>
        <p:nvSpPr>
          <p:cNvPr id="53" name="任意多边形 52"/>
          <p:cNvSpPr/>
          <p:nvPr/>
        </p:nvSpPr>
        <p:spPr>
          <a:xfrm>
            <a:off x="1502275" y="2040610"/>
            <a:ext cx="1411594" cy="566122"/>
          </a:xfrm>
          <a:custGeom>
            <a:avLst/>
            <a:gdLst>
              <a:gd name="connsiteX0" fmla="*/ 472928 w 1882125"/>
              <a:gd name="connsiteY0" fmla="*/ 0 h 754829"/>
              <a:gd name="connsiteX1" fmla="*/ 1427530 w 1882125"/>
              <a:gd name="connsiteY1" fmla="*/ 0 h 754829"/>
              <a:gd name="connsiteX2" fmla="*/ 1865893 w 1882125"/>
              <a:gd name="connsiteY2" fmla="*/ 754828 h 754829"/>
              <a:gd name="connsiteX3" fmla="*/ 1869099 w 1882125"/>
              <a:gd name="connsiteY3" fmla="*/ 754828 h 754829"/>
              <a:gd name="connsiteX4" fmla="*/ 1877302 w 1882125"/>
              <a:gd name="connsiteY4" fmla="*/ 746391 h 754829"/>
              <a:gd name="connsiteX5" fmla="*/ 1882125 w 1882125"/>
              <a:gd name="connsiteY5" fmla="*/ 754829 h 754829"/>
              <a:gd name="connsiteX6" fmla="*/ 0 w 1882125"/>
              <a:gd name="connsiteY6" fmla="*/ 754829 h 7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2125" h="754829">
                <a:moveTo>
                  <a:pt x="472928" y="0"/>
                </a:moveTo>
                <a:lnTo>
                  <a:pt x="1427530" y="0"/>
                </a:lnTo>
                <a:lnTo>
                  <a:pt x="1865893" y="754828"/>
                </a:lnTo>
                <a:lnTo>
                  <a:pt x="1869099" y="754828"/>
                </a:lnTo>
                <a:lnTo>
                  <a:pt x="1877302" y="746391"/>
                </a:lnTo>
                <a:lnTo>
                  <a:pt x="1882125" y="754829"/>
                </a:lnTo>
                <a:lnTo>
                  <a:pt x="0" y="754829"/>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54" name="任意多边形 53"/>
          <p:cNvSpPr/>
          <p:nvPr/>
        </p:nvSpPr>
        <p:spPr>
          <a:xfrm>
            <a:off x="2572922" y="1950892"/>
            <a:ext cx="515854" cy="655839"/>
          </a:xfrm>
          <a:custGeom>
            <a:avLst/>
            <a:gdLst>
              <a:gd name="connsiteX0" fmla="*/ 135121 w 687806"/>
              <a:gd name="connsiteY0" fmla="*/ 0 h 874452"/>
              <a:gd name="connsiteX1" fmla="*/ 687806 w 687806"/>
              <a:gd name="connsiteY1" fmla="*/ 621180 h 874452"/>
              <a:gd name="connsiteX2" fmla="*/ 441569 w 687806"/>
              <a:gd name="connsiteY2" fmla="*/ 874452 h 874452"/>
              <a:gd name="connsiteX3" fmla="*/ 438363 w 687806"/>
              <a:gd name="connsiteY3" fmla="*/ 874452 h 874452"/>
              <a:gd name="connsiteX4" fmla="*/ 0 w 687806"/>
              <a:gd name="connsiteY4" fmla="*/ 119624 h 874452"/>
              <a:gd name="connsiteX5" fmla="*/ 27074 w 687806"/>
              <a:gd name="connsiteY5" fmla="*/ 119624 h 874452"/>
              <a:gd name="connsiteX6" fmla="*/ 135121 w 687806"/>
              <a:gd name="connsiteY6" fmla="*/ 0 h 87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806" h="874452">
                <a:moveTo>
                  <a:pt x="135121" y="0"/>
                </a:moveTo>
                <a:lnTo>
                  <a:pt x="687806" y="621180"/>
                </a:lnTo>
                <a:lnTo>
                  <a:pt x="441569" y="874452"/>
                </a:lnTo>
                <a:lnTo>
                  <a:pt x="438363" y="874452"/>
                </a:lnTo>
                <a:lnTo>
                  <a:pt x="0" y="119624"/>
                </a:lnTo>
                <a:lnTo>
                  <a:pt x="27074" y="119624"/>
                </a:lnTo>
                <a:lnTo>
                  <a:pt x="135121" y="0"/>
                </a:lnTo>
                <a:close/>
              </a:path>
            </a:pathLst>
          </a:custGeom>
          <a:blipFill>
            <a:blip r:embed="rId2"/>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2" name="任意多边形 21"/>
          <p:cNvSpPr/>
          <p:nvPr/>
        </p:nvSpPr>
        <p:spPr>
          <a:xfrm>
            <a:off x="2239603" y="1428560"/>
            <a:ext cx="1307295" cy="470008"/>
          </a:xfrm>
          <a:custGeom>
            <a:avLst/>
            <a:gdLst>
              <a:gd name="connsiteX0" fmla="*/ 0 w 1743059"/>
              <a:gd name="connsiteY0" fmla="*/ 0 h 626677"/>
              <a:gd name="connsiteX1" fmla="*/ 1429721 w 1743059"/>
              <a:gd name="connsiteY1" fmla="*/ 0 h 626677"/>
              <a:gd name="connsiteX2" fmla="*/ 1743059 w 1743059"/>
              <a:gd name="connsiteY2" fmla="*/ 313339 h 626677"/>
              <a:gd name="connsiteX3" fmla="*/ 1429721 w 1743059"/>
              <a:gd name="connsiteY3" fmla="*/ 626677 h 626677"/>
              <a:gd name="connsiteX4" fmla="*/ 359317 w 1743059"/>
              <a:gd name="connsiteY4" fmla="*/ 626677 h 626677"/>
              <a:gd name="connsiteX5" fmla="*/ 1117 w 1743059"/>
              <a:gd name="connsiteY5" fmla="*/ 2 h 626677"/>
              <a:gd name="connsiteX6" fmla="*/ 0 w 1743059"/>
              <a:gd name="connsiteY6" fmla="*/ 1785 h 62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3059" h="626677">
                <a:moveTo>
                  <a:pt x="0" y="0"/>
                </a:moveTo>
                <a:lnTo>
                  <a:pt x="1429721" y="0"/>
                </a:lnTo>
                <a:lnTo>
                  <a:pt x="1743059" y="313339"/>
                </a:lnTo>
                <a:lnTo>
                  <a:pt x="1429721" y="626677"/>
                </a:lnTo>
                <a:lnTo>
                  <a:pt x="359317" y="626677"/>
                </a:lnTo>
                <a:lnTo>
                  <a:pt x="1117" y="2"/>
                </a:lnTo>
                <a:lnTo>
                  <a:pt x="0" y="1785"/>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23" name="任意多边形 22"/>
          <p:cNvSpPr/>
          <p:nvPr/>
        </p:nvSpPr>
        <p:spPr>
          <a:xfrm>
            <a:off x="2242969" y="1454289"/>
            <a:ext cx="403532" cy="514726"/>
          </a:xfrm>
          <a:custGeom>
            <a:avLst/>
            <a:gdLst>
              <a:gd name="connsiteX0" fmla="*/ 0 w 538042"/>
              <a:gd name="connsiteY0" fmla="*/ 0 h 686302"/>
              <a:gd name="connsiteX1" fmla="*/ 538042 w 538042"/>
              <a:gd name="connsiteY1" fmla="*/ 604723 h 686302"/>
              <a:gd name="connsiteX2" fmla="*/ 471031 w 538042"/>
              <a:gd name="connsiteY2" fmla="*/ 686302 h 686302"/>
              <a:gd name="connsiteX3" fmla="*/ 398567 w 538042"/>
              <a:gd name="connsiteY3" fmla="*/ 686302 h 686302"/>
              <a:gd name="connsiteX4" fmla="*/ 0 w 538042"/>
              <a:gd name="connsiteY4" fmla="*/ 0 h 68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42" h="686302">
                <a:moveTo>
                  <a:pt x="0" y="0"/>
                </a:moveTo>
                <a:lnTo>
                  <a:pt x="538042" y="604723"/>
                </a:lnTo>
                <a:lnTo>
                  <a:pt x="471031" y="686302"/>
                </a:lnTo>
                <a:lnTo>
                  <a:pt x="398567" y="686302"/>
                </a:lnTo>
                <a:lnTo>
                  <a:pt x="0" y="0"/>
                </a:lnTo>
                <a:close/>
              </a:path>
            </a:pathLst>
          </a:custGeom>
          <a:blipFill>
            <a:blip r:embed="rId2"/>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30" name="矩形 29"/>
          <p:cNvSpPr/>
          <p:nvPr/>
        </p:nvSpPr>
        <p:spPr>
          <a:xfrm>
            <a:off x="1743281" y="1599701"/>
            <a:ext cx="1018082"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46" name="Freeform 136"/>
          <p:cNvSpPr/>
          <p:nvPr/>
        </p:nvSpPr>
        <p:spPr bwMode="auto">
          <a:xfrm>
            <a:off x="2908319" y="1686056"/>
            <a:ext cx="221732" cy="96465"/>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adFill>
            <a:gsLst>
              <a:gs pos="0">
                <a:srgbClr val="FBF56F"/>
              </a:gs>
              <a:gs pos="100000">
                <a:srgbClr val="DEB024"/>
              </a:gs>
            </a:gsLst>
            <a:lin ang="7200000" scaled="0"/>
          </a:gradFill>
          <a:ln>
            <a:noFill/>
          </a:ln>
          <a:effectLst>
            <a:outerShdw blurRad="50800" dist="50800" dir="5400000" algn="ctr" rotWithShape="0">
              <a:srgbClr val="000000">
                <a:alpha val="57000"/>
              </a:srgbClr>
            </a:outerShdw>
          </a:effectLst>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7" name="Freeform 137"/>
          <p:cNvSpPr>
            <a:spLocks noEditPoints="1"/>
          </p:cNvSpPr>
          <p:nvPr/>
        </p:nvSpPr>
        <p:spPr bwMode="auto">
          <a:xfrm>
            <a:off x="2908319" y="1563075"/>
            <a:ext cx="221732" cy="127553"/>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adFill>
            <a:gsLst>
              <a:gs pos="0">
                <a:srgbClr val="FBF56F"/>
              </a:gs>
              <a:gs pos="100000">
                <a:srgbClr val="DEB024"/>
              </a:gs>
            </a:gsLst>
            <a:lin ang="7200000" scaled="0"/>
          </a:gradFill>
          <a:ln>
            <a:noFill/>
          </a:ln>
          <a:effectLst>
            <a:outerShdw blurRad="50800" dist="50800" dir="5400000" algn="ctr" rotWithShape="0">
              <a:srgbClr val="000000">
                <a:alpha val="57000"/>
              </a:srgbClr>
            </a:outerShdw>
          </a:effectLst>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55" name="任意多边形 54"/>
          <p:cNvSpPr/>
          <p:nvPr/>
        </p:nvSpPr>
        <p:spPr>
          <a:xfrm>
            <a:off x="1901827" y="1428561"/>
            <a:ext cx="647530" cy="540453"/>
          </a:xfrm>
          <a:custGeom>
            <a:avLst/>
            <a:gdLst>
              <a:gd name="connsiteX0" fmla="*/ 451485 w 863373"/>
              <a:gd name="connsiteY0" fmla="*/ 0 h 720604"/>
              <a:gd name="connsiteX1" fmla="*/ 863373 w 863373"/>
              <a:gd name="connsiteY1" fmla="*/ 720604 h 720604"/>
              <a:gd name="connsiteX2" fmla="*/ 0 w 863373"/>
              <a:gd name="connsiteY2" fmla="*/ 720604 h 720604"/>
              <a:gd name="connsiteX3" fmla="*/ 451485 w 863373"/>
              <a:gd name="connsiteY3" fmla="*/ 0 h 720604"/>
            </a:gdLst>
            <a:ahLst/>
            <a:cxnLst>
              <a:cxn ang="0">
                <a:pos x="connsiteX0" y="connsiteY0"/>
              </a:cxn>
              <a:cxn ang="0">
                <a:pos x="connsiteX1" y="connsiteY1"/>
              </a:cxn>
              <a:cxn ang="0">
                <a:pos x="connsiteX2" y="connsiteY2"/>
              </a:cxn>
              <a:cxn ang="0">
                <a:pos x="connsiteX3" y="connsiteY3"/>
              </a:cxn>
            </a:cxnLst>
            <a:rect l="l" t="t" r="r" b="b"/>
            <a:pathLst>
              <a:path w="863373" h="720604">
                <a:moveTo>
                  <a:pt x="451485" y="0"/>
                </a:moveTo>
                <a:lnTo>
                  <a:pt x="863373" y="720604"/>
                </a:lnTo>
                <a:lnTo>
                  <a:pt x="0" y="720604"/>
                </a:lnTo>
                <a:lnTo>
                  <a:pt x="451485" y="0"/>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6" name="箭头: 右 55"/>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57"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500"/>
                                        <p:tgtEl>
                                          <p:spTgt spid="4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left)">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48" grpId="0"/>
      <p:bldP spid="49"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127861" y="1488955"/>
            <a:ext cx="3033788" cy="2881361"/>
            <a:chOff x="3057718" y="1341267"/>
            <a:chExt cx="5300788" cy="5034462"/>
          </a:xfrm>
        </p:grpSpPr>
        <p:sp>
          <p:nvSpPr>
            <p:cNvPr id="42" name="任意多边形 41"/>
            <p:cNvSpPr/>
            <p:nvPr/>
          </p:nvSpPr>
          <p:spPr>
            <a:xfrm>
              <a:off x="6023589" y="1933055"/>
              <a:ext cx="2334917" cy="656566"/>
            </a:xfrm>
            <a:custGeom>
              <a:avLst/>
              <a:gdLst>
                <a:gd name="connsiteX0" fmla="*/ 0 w 2334917"/>
                <a:gd name="connsiteY0" fmla="*/ 0 h 656566"/>
                <a:gd name="connsiteX1" fmla="*/ 13988 w 2334917"/>
                <a:gd name="connsiteY1" fmla="*/ 0 h 656566"/>
                <a:gd name="connsiteX2" fmla="*/ 604396 w 2334917"/>
                <a:gd name="connsiteY2" fmla="*/ 0 h 656566"/>
                <a:gd name="connsiteX3" fmla="*/ 634527 w 2334917"/>
                <a:gd name="connsiteY3" fmla="*/ 25188 h 656566"/>
                <a:gd name="connsiteX4" fmla="*/ 804433 w 2334917"/>
                <a:gd name="connsiteY4" fmla="*/ 141551 h 656566"/>
                <a:gd name="connsiteX5" fmla="*/ 973432 w 2334917"/>
                <a:gd name="connsiteY5" fmla="*/ 96489 h 656566"/>
                <a:gd name="connsiteX6" fmla="*/ 910526 w 2334917"/>
                <a:gd name="connsiteY6" fmla="*/ 547 h 656566"/>
                <a:gd name="connsiteX7" fmla="*/ 909878 w 2334917"/>
                <a:gd name="connsiteY7" fmla="*/ 0 h 656566"/>
                <a:gd name="connsiteX8" fmla="*/ 1032124 w 2334917"/>
                <a:gd name="connsiteY8" fmla="*/ 0 h 656566"/>
                <a:gd name="connsiteX9" fmla="*/ 1032125 w 2334917"/>
                <a:gd name="connsiteY9" fmla="*/ 0 h 656566"/>
                <a:gd name="connsiteX10" fmla="*/ 2334917 w 2334917"/>
                <a:gd name="connsiteY10" fmla="*/ 617856 h 656566"/>
                <a:gd name="connsiteX11" fmla="*/ 1226467 w 2334917"/>
                <a:gd name="connsiteY11" fmla="*/ 656566 h 656566"/>
                <a:gd name="connsiteX12" fmla="*/ 1223676 w 2334917"/>
                <a:gd name="connsiteY12" fmla="*/ 655072 h 656566"/>
                <a:gd name="connsiteX13" fmla="*/ 1236806 w 2334917"/>
                <a:gd name="connsiteY13" fmla="*/ 654613 h 656566"/>
                <a:gd name="connsiteX14" fmla="*/ 654502 w 2334917"/>
                <a:gd name="connsiteY14" fmla="*/ 342887 h 656566"/>
                <a:gd name="connsiteX15" fmla="*/ 649764 w 2334917"/>
                <a:gd name="connsiteY15" fmla="*/ 347839 h 656566"/>
                <a:gd name="connsiteX16" fmla="*/ 339953 w 2334917"/>
                <a:gd name="connsiteY16" fmla="*/ 181987 h 656566"/>
                <a:gd name="connsiteX17" fmla="*/ 349097 w 2334917"/>
                <a:gd name="connsiteY17" fmla="*/ 179394 h 656566"/>
                <a:gd name="connsiteX18" fmla="*/ 15939 w 2334917"/>
                <a:gd name="connsiteY18" fmla="*/ 1044 h 656566"/>
                <a:gd name="connsiteX19" fmla="*/ 1951 w 2334917"/>
                <a:gd name="connsiteY19" fmla="*/ 1044 h 65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34917" h="656566">
                  <a:moveTo>
                    <a:pt x="0" y="0"/>
                  </a:moveTo>
                  <a:lnTo>
                    <a:pt x="13988" y="0"/>
                  </a:lnTo>
                  <a:lnTo>
                    <a:pt x="604396" y="0"/>
                  </a:lnTo>
                  <a:lnTo>
                    <a:pt x="634527" y="25188"/>
                  </a:lnTo>
                  <a:cubicBezTo>
                    <a:pt x="691075" y="71002"/>
                    <a:pt x="756987" y="119589"/>
                    <a:pt x="804433" y="141551"/>
                  </a:cubicBezTo>
                  <a:cubicBezTo>
                    <a:pt x="923991" y="195140"/>
                    <a:pt x="1000928" y="175828"/>
                    <a:pt x="973432" y="96489"/>
                  </a:cubicBezTo>
                  <a:cubicBezTo>
                    <a:pt x="963991" y="67359"/>
                    <a:pt x="941392" y="33863"/>
                    <a:pt x="910526" y="547"/>
                  </a:cubicBezTo>
                  <a:lnTo>
                    <a:pt x="909878" y="0"/>
                  </a:lnTo>
                  <a:lnTo>
                    <a:pt x="1032124" y="0"/>
                  </a:lnTo>
                  <a:lnTo>
                    <a:pt x="1032125" y="0"/>
                  </a:lnTo>
                  <a:lnTo>
                    <a:pt x="2334917" y="617856"/>
                  </a:lnTo>
                  <a:lnTo>
                    <a:pt x="1226467" y="656566"/>
                  </a:lnTo>
                  <a:lnTo>
                    <a:pt x="1223676" y="655072"/>
                  </a:lnTo>
                  <a:lnTo>
                    <a:pt x="1236806" y="654613"/>
                  </a:lnTo>
                  <a:lnTo>
                    <a:pt x="654502" y="342887"/>
                  </a:lnTo>
                  <a:lnTo>
                    <a:pt x="649764" y="347839"/>
                  </a:lnTo>
                  <a:lnTo>
                    <a:pt x="339953" y="181987"/>
                  </a:lnTo>
                  <a:lnTo>
                    <a:pt x="349097" y="179394"/>
                  </a:lnTo>
                  <a:lnTo>
                    <a:pt x="15939" y="1044"/>
                  </a:lnTo>
                  <a:lnTo>
                    <a:pt x="1951" y="1044"/>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64" name="任意多边形 63"/>
            <p:cNvSpPr/>
            <p:nvPr/>
          </p:nvSpPr>
          <p:spPr bwMode="auto">
            <a:xfrm rot="12304448" flipH="1" flipV="1">
              <a:off x="4691205" y="1869385"/>
              <a:ext cx="2580823" cy="812933"/>
            </a:xfrm>
            <a:custGeom>
              <a:avLst/>
              <a:gdLst>
                <a:gd name="connsiteX0" fmla="*/ 1027045 w 2580823"/>
                <a:gd name="connsiteY0" fmla="*/ 0 h 812933"/>
                <a:gd name="connsiteX1" fmla="*/ 1027201 w 2580823"/>
                <a:gd name="connsiteY1" fmla="*/ 56 h 812933"/>
                <a:gd name="connsiteX2" fmla="*/ 1015053 w 2580823"/>
                <a:gd name="connsiteY2" fmla="*/ 16174 h 812933"/>
                <a:gd name="connsiteX3" fmla="*/ 438820 w 2580823"/>
                <a:gd name="connsiteY3" fmla="*/ 206712 h 812933"/>
                <a:gd name="connsiteX4" fmla="*/ 620815 w 2580823"/>
                <a:gd name="connsiteY4" fmla="*/ 193463 h 812933"/>
                <a:gd name="connsiteX5" fmla="*/ 712486 w 2580823"/>
                <a:gd name="connsiteY5" fmla="*/ 278888 h 812933"/>
                <a:gd name="connsiteX6" fmla="*/ 730564 w 2580823"/>
                <a:gd name="connsiteY6" fmla="*/ 291101 h 812933"/>
                <a:gd name="connsiteX7" fmla="*/ 1198034 w 2580823"/>
                <a:gd name="connsiteY7" fmla="*/ 72380 h 812933"/>
                <a:gd name="connsiteX8" fmla="*/ 2580823 w 2580823"/>
                <a:gd name="connsiteY8" fmla="*/ 146964 h 812933"/>
                <a:gd name="connsiteX9" fmla="*/ 1277958 w 2580823"/>
                <a:gd name="connsiteY9" fmla="*/ 812933 h 812933"/>
                <a:gd name="connsiteX10" fmla="*/ 1276363 w 2580823"/>
                <a:gd name="connsiteY10" fmla="*/ 803641 h 812933"/>
                <a:gd name="connsiteX11" fmla="*/ 9105 w 2580823"/>
                <a:gd name="connsiteY11" fmla="*/ 628662 h 812933"/>
                <a:gd name="connsiteX12" fmla="*/ 10209 w 2580823"/>
                <a:gd name="connsiteY12" fmla="*/ 635634 h 812933"/>
                <a:gd name="connsiteX13" fmla="*/ 229 w 2580823"/>
                <a:gd name="connsiteY13" fmla="*/ 634256 h 812933"/>
                <a:gd name="connsiteX14" fmla="*/ 0 w 2580823"/>
                <a:gd name="connsiteY14" fmla="*/ 632920 h 812933"/>
                <a:gd name="connsiteX15" fmla="*/ 493455 w 2580823"/>
                <a:gd name="connsiteY15" fmla="*/ 402040 h 812933"/>
                <a:gd name="connsiteX16" fmla="*/ 468029 w 2580823"/>
                <a:gd name="connsiteY16" fmla="*/ 399488 h 812933"/>
                <a:gd name="connsiteX17" fmla="*/ 397927 w 2580823"/>
                <a:gd name="connsiteY17" fmla="*/ 242456 h 812933"/>
                <a:gd name="connsiteX18" fmla="*/ 438820 w 2580823"/>
                <a:gd name="connsiteY18" fmla="*/ 206712 h 8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80823" h="812933">
                  <a:moveTo>
                    <a:pt x="1027045" y="0"/>
                  </a:moveTo>
                  <a:lnTo>
                    <a:pt x="1027201" y="56"/>
                  </a:lnTo>
                  <a:lnTo>
                    <a:pt x="1015053" y="16174"/>
                  </a:lnTo>
                  <a:close/>
                  <a:moveTo>
                    <a:pt x="438820" y="206712"/>
                  </a:moveTo>
                  <a:cubicBezTo>
                    <a:pt x="488363" y="177917"/>
                    <a:pt x="560149" y="170850"/>
                    <a:pt x="620815" y="193463"/>
                  </a:cubicBezTo>
                  <a:cubicBezTo>
                    <a:pt x="692714" y="218588"/>
                    <a:pt x="701701" y="253763"/>
                    <a:pt x="712486" y="278888"/>
                  </a:cubicBezTo>
                  <a:lnTo>
                    <a:pt x="730564" y="291101"/>
                  </a:lnTo>
                  <a:lnTo>
                    <a:pt x="1198034" y="72380"/>
                  </a:lnTo>
                  <a:lnTo>
                    <a:pt x="2580823" y="146964"/>
                  </a:lnTo>
                  <a:lnTo>
                    <a:pt x="1277958" y="812933"/>
                  </a:lnTo>
                  <a:lnTo>
                    <a:pt x="1276363" y="803641"/>
                  </a:lnTo>
                  <a:lnTo>
                    <a:pt x="9105" y="628662"/>
                  </a:lnTo>
                  <a:lnTo>
                    <a:pt x="10209" y="635634"/>
                  </a:lnTo>
                  <a:lnTo>
                    <a:pt x="229" y="634256"/>
                  </a:lnTo>
                  <a:lnTo>
                    <a:pt x="0" y="632920"/>
                  </a:lnTo>
                  <a:lnTo>
                    <a:pt x="493455" y="402040"/>
                  </a:lnTo>
                  <a:lnTo>
                    <a:pt x="468029" y="399488"/>
                  </a:lnTo>
                  <a:cubicBezTo>
                    <a:pt x="387143" y="369338"/>
                    <a:pt x="354788" y="298988"/>
                    <a:pt x="397927" y="242456"/>
                  </a:cubicBezTo>
                  <a:cubicBezTo>
                    <a:pt x="408263" y="228324"/>
                    <a:pt x="422305" y="216311"/>
                    <a:pt x="438820" y="206712"/>
                  </a:cubicBezTo>
                  <a:close/>
                </a:path>
              </a:pathLst>
            </a:custGeom>
            <a:noFill/>
            <a:ln>
              <a:solidFill>
                <a:srgbClr val="FBF670"/>
              </a:solid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sp>
          <p:nvSpPr>
            <p:cNvPr id="40" name="任意多边形 39"/>
            <p:cNvSpPr/>
            <p:nvPr/>
          </p:nvSpPr>
          <p:spPr bwMode="auto">
            <a:xfrm rot="13709735" flipV="1">
              <a:off x="3148017" y="1624210"/>
              <a:ext cx="1930252" cy="1491476"/>
            </a:xfrm>
            <a:custGeom>
              <a:avLst/>
              <a:gdLst>
                <a:gd name="connsiteX0" fmla="*/ 1930252 w 1930252"/>
                <a:gd name="connsiteY0" fmla="*/ 288375 h 1491476"/>
                <a:gd name="connsiteX1" fmla="*/ 894612 w 1930252"/>
                <a:gd name="connsiteY1" fmla="*/ 0 h 1491476"/>
                <a:gd name="connsiteX2" fmla="*/ 464794 w 1930252"/>
                <a:gd name="connsiteY2" fmla="*/ 657887 h 1491476"/>
                <a:gd name="connsiteX3" fmla="*/ 463622 w 1930252"/>
                <a:gd name="connsiteY3" fmla="*/ 657208 h 1491476"/>
                <a:gd name="connsiteX4" fmla="*/ 447307 w 1930252"/>
                <a:gd name="connsiteY4" fmla="*/ 633535 h 1491476"/>
                <a:gd name="connsiteX5" fmla="*/ 324437 w 1930252"/>
                <a:gd name="connsiteY5" fmla="*/ 479359 h 1491476"/>
                <a:gd name="connsiteX6" fmla="*/ 25695 w 1930252"/>
                <a:gd name="connsiteY6" fmla="*/ 567783 h 1491476"/>
                <a:gd name="connsiteX7" fmla="*/ 119655 w 1930252"/>
                <a:gd name="connsiteY7" fmla="*/ 851193 h 1491476"/>
                <a:gd name="connsiteX8" fmla="*/ 293456 w 1930252"/>
                <a:gd name="connsiteY8" fmla="*/ 859802 h 1491476"/>
                <a:gd name="connsiteX9" fmla="*/ 338437 w 1930252"/>
                <a:gd name="connsiteY9" fmla="*/ 851291 h 1491476"/>
                <a:gd name="connsiteX10" fmla="*/ 42198 w 1930252"/>
                <a:gd name="connsiteY10" fmla="*/ 1304719 h 1491476"/>
                <a:gd name="connsiteX11" fmla="*/ 562480 w 1930252"/>
                <a:gd name="connsiteY11" fmla="*/ 1387608 h 1491476"/>
                <a:gd name="connsiteX12" fmla="*/ 567511 w 1930252"/>
                <a:gd name="connsiteY12" fmla="*/ 1364161 h 1491476"/>
                <a:gd name="connsiteX13" fmla="*/ 626800 w 1930252"/>
                <a:gd name="connsiteY13" fmla="*/ 1118366 h 1491476"/>
                <a:gd name="connsiteX14" fmla="*/ 893441 w 1930252"/>
                <a:gd name="connsiteY14" fmla="*/ 1079048 h 1491476"/>
                <a:gd name="connsiteX15" fmla="*/ 889792 w 1930252"/>
                <a:gd name="connsiteY15" fmla="*/ 1414736 h 1491476"/>
                <a:gd name="connsiteX16" fmla="*/ 870602 w 1930252"/>
                <a:gd name="connsiteY16" fmla="*/ 1436696 h 1491476"/>
                <a:gd name="connsiteX17" fmla="*/ 1150847 w 1930252"/>
                <a:gd name="connsiteY17" fmla="*/ 1481344 h 1491476"/>
                <a:gd name="connsiteX18" fmla="*/ 1144228 w 1930252"/>
                <a:gd name="connsiteY18" fmla="*/ 1491476 h 1491476"/>
                <a:gd name="connsiteX19" fmla="*/ 1144229 w 1930252"/>
                <a:gd name="connsiteY19" fmla="*/ 1491476 h 14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30252" h="1491476">
                  <a:moveTo>
                    <a:pt x="1930252" y="288375"/>
                  </a:moveTo>
                  <a:lnTo>
                    <a:pt x="894612" y="0"/>
                  </a:lnTo>
                  <a:lnTo>
                    <a:pt x="464794" y="657887"/>
                  </a:lnTo>
                  <a:lnTo>
                    <a:pt x="463622" y="657208"/>
                  </a:lnTo>
                  <a:cubicBezTo>
                    <a:pt x="456172" y="650512"/>
                    <a:pt x="450469" y="642462"/>
                    <a:pt x="447307" y="633535"/>
                  </a:cubicBezTo>
                  <a:cubicBezTo>
                    <a:pt x="432853" y="588189"/>
                    <a:pt x="420806" y="524705"/>
                    <a:pt x="324437" y="479359"/>
                  </a:cubicBezTo>
                  <a:cubicBezTo>
                    <a:pt x="216023" y="424944"/>
                    <a:pt x="81107" y="465755"/>
                    <a:pt x="25695" y="567783"/>
                  </a:cubicBezTo>
                  <a:cubicBezTo>
                    <a:pt x="-32125" y="669811"/>
                    <a:pt x="11240" y="796779"/>
                    <a:pt x="119655" y="851193"/>
                  </a:cubicBezTo>
                  <a:cubicBezTo>
                    <a:pt x="163020" y="871599"/>
                    <a:pt x="232134" y="869048"/>
                    <a:pt x="293456" y="859802"/>
                  </a:cubicBezTo>
                  <a:lnTo>
                    <a:pt x="338437" y="851291"/>
                  </a:lnTo>
                  <a:lnTo>
                    <a:pt x="42198" y="1304719"/>
                  </a:lnTo>
                  <a:lnTo>
                    <a:pt x="562480" y="1387608"/>
                  </a:lnTo>
                  <a:lnTo>
                    <a:pt x="567511" y="1364161"/>
                  </a:lnTo>
                  <a:cubicBezTo>
                    <a:pt x="572466" y="1286678"/>
                    <a:pt x="588284" y="1173902"/>
                    <a:pt x="626800" y="1118366"/>
                  </a:cubicBezTo>
                  <a:cubicBezTo>
                    <a:pt x="701918" y="1014962"/>
                    <a:pt x="821710" y="995997"/>
                    <a:pt x="893441" y="1079048"/>
                  </a:cubicBezTo>
                  <a:cubicBezTo>
                    <a:pt x="965810" y="1159542"/>
                    <a:pt x="964910" y="1311331"/>
                    <a:pt x="889792" y="1414736"/>
                  </a:cubicBezTo>
                  <a:lnTo>
                    <a:pt x="870602" y="1436696"/>
                  </a:lnTo>
                  <a:lnTo>
                    <a:pt x="1150847" y="1481344"/>
                  </a:lnTo>
                  <a:lnTo>
                    <a:pt x="1144228" y="1491476"/>
                  </a:lnTo>
                  <a:lnTo>
                    <a:pt x="1144229" y="1491476"/>
                  </a:lnTo>
                  <a:close/>
                </a:path>
              </a:pathLst>
            </a:custGeom>
            <a:blipFill>
              <a:blip r:embed="rId2"/>
              <a:stretch>
                <a:fillRect/>
              </a:stretch>
            </a:blipFill>
            <a:ln>
              <a:no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sp>
          <p:nvSpPr>
            <p:cNvPr id="30" name="任意多边形 29"/>
            <p:cNvSpPr/>
            <p:nvPr/>
          </p:nvSpPr>
          <p:spPr>
            <a:xfrm>
              <a:off x="3733767" y="3263703"/>
              <a:ext cx="1768095" cy="2758270"/>
            </a:xfrm>
            <a:custGeom>
              <a:avLst/>
              <a:gdLst>
                <a:gd name="connsiteX0" fmla="*/ 576982 w 1768095"/>
                <a:gd name="connsiteY0" fmla="*/ 180015 h 2758270"/>
                <a:gd name="connsiteX1" fmla="*/ 576983 w 1768095"/>
                <a:gd name="connsiteY1" fmla="*/ 180015 h 2758270"/>
                <a:gd name="connsiteX2" fmla="*/ 576982 w 1768095"/>
                <a:gd name="connsiteY2" fmla="*/ 180016 h 2758270"/>
                <a:gd name="connsiteX3" fmla="*/ 982401 w 1768095"/>
                <a:gd name="connsiteY3" fmla="*/ 513548 h 2758270"/>
                <a:gd name="connsiteX4" fmla="*/ 952988 w 1768095"/>
                <a:gd name="connsiteY4" fmla="*/ 526716 h 2758270"/>
                <a:gd name="connsiteX5" fmla="*/ 843363 w 1768095"/>
                <a:gd name="connsiteY5" fmla="*/ 672533 h 2758270"/>
                <a:gd name="connsiteX6" fmla="*/ 925979 w 1768095"/>
                <a:gd name="connsiteY6" fmla="*/ 1064538 h 2758270"/>
                <a:gd name="connsiteX7" fmla="*/ 1190774 w 1768095"/>
                <a:gd name="connsiteY7" fmla="*/ 941246 h 2758270"/>
                <a:gd name="connsiteX8" fmla="*/ 1198817 w 1768095"/>
                <a:gd name="connsiteY8" fmla="*/ 713186 h 2758270"/>
                <a:gd name="connsiteX9" fmla="*/ 1195545 w 1768095"/>
                <a:gd name="connsiteY9" fmla="*/ 688898 h 2758270"/>
                <a:gd name="connsiteX10" fmla="*/ 1610349 w 1768095"/>
                <a:gd name="connsiteY10" fmla="*/ 1030150 h 2758270"/>
                <a:gd name="connsiteX11" fmla="*/ 1768095 w 1768095"/>
                <a:gd name="connsiteY11" fmla="*/ 455017 h 2758270"/>
                <a:gd name="connsiteX12" fmla="*/ 1768095 w 1768095"/>
                <a:gd name="connsiteY12" fmla="*/ 455018 h 2758270"/>
                <a:gd name="connsiteX13" fmla="*/ 1136365 w 1768095"/>
                <a:gd name="connsiteY13" fmla="*/ 2758270 h 2758270"/>
                <a:gd name="connsiteX14" fmla="*/ 154157 w 1768095"/>
                <a:gd name="connsiteY14" fmla="*/ 1721612 h 2758270"/>
                <a:gd name="connsiteX15" fmla="*/ 315332 w 1768095"/>
                <a:gd name="connsiteY15" fmla="*/ 1133977 h 2758270"/>
                <a:gd name="connsiteX16" fmla="*/ 296985 w 1768095"/>
                <a:gd name="connsiteY16" fmla="*/ 1113355 h 2758270"/>
                <a:gd name="connsiteX17" fmla="*/ 267907 w 1768095"/>
                <a:gd name="connsiteY17" fmla="*/ 1100547 h 2758270"/>
                <a:gd name="connsiteX18" fmla="*/ 72810 w 1768095"/>
                <a:gd name="connsiteY18" fmla="*/ 997222 h 2758270"/>
                <a:gd name="connsiteX19" fmla="*/ 57649 w 1768095"/>
                <a:gd name="connsiteY19" fmla="*/ 614116 h 2758270"/>
                <a:gd name="connsiteX20" fmla="*/ 370891 w 1768095"/>
                <a:gd name="connsiteY20" fmla="*/ 646011 h 2758270"/>
                <a:gd name="connsiteX21" fmla="*/ 401578 w 1768095"/>
                <a:gd name="connsiteY21" fmla="*/ 702962 h 2758270"/>
                <a:gd name="connsiteX22" fmla="*/ 418594 w 1768095"/>
                <a:gd name="connsiteY22" fmla="*/ 757490 h 2758270"/>
                <a:gd name="connsiteX23" fmla="*/ 626356 w 1768095"/>
                <a:gd name="connsiteY23" fmla="*/ 0 h 2758270"/>
                <a:gd name="connsiteX24" fmla="*/ 626356 w 1768095"/>
                <a:gd name="connsiteY24" fmla="*/ 0 h 2758270"/>
                <a:gd name="connsiteX25" fmla="*/ 588409 w 1768095"/>
                <a:gd name="connsiteY25" fmla="*/ 138356 h 275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68095" h="2758270">
                  <a:moveTo>
                    <a:pt x="576982" y="180015"/>
                  </a:moveTo>
                  <a:lnTo>
                    <a:pt x="576983" y="180015"/>
                  </a:lnTo>
                  <a:lnTo>
                    <a:pt x="576982" y="180016"/>
                  </a:lnTo>
                  <a:lnTo>
                    <a:pt x="982401" y="513548"/>
                  </a:lnTo>
                  <a:lnTo>
                    <a:pt x="952988" y="526716"/>
                  </a:lnTo>
                  <a:cubicBezTo>
                    <a:pt x="916446" y="545091"/>
                    <a:pt x="875138" y="577693"/>
                    <a:pt x="843363" y="672533"/>
                  </a:cubicBezTo>
                  <a:cubicBezTo>
                    <a:pt x="792522" y="814792"/>
                    <a:pt x="830652" y="991827"/>
                    <a:pt x="925979" y="1064538"/>
                  </a:cubicBezTo>
                  <a:cubicBezTo>
                    <a:pt x="1021305" y="1140410"/>
                    <a:pt x="1139934" y="1083505"/>
                    <a:pt x="1190774" y="941246"/>
                  </a:cubicBezTo>
                  <a:cubicBezTo>
                    <a:pt x="1209840" y="884342"/>
                    <a:pt x="1207456" y="793651"/>
                    <a:pt x="1198817" y="713186"/>
                  </a:cubicBezTo>
                  <a:lnTo>
                    <a:pt x="1195545" y="688898"/>
                  </a:lnTo>
                  <a:lnTo>
                    <a:pt x="1610349" y="1030150"/>
                  </a:lnTo>
                  <a:lnTo>
                    <a:pt x="1768095" y="455017"/>
                  </a:lnTo>
                  <a:lnTo>
                    <a:pt x="1768095" y="455018"/>
                  </a:lnTo>
                  <a:lnTo>
                    <a:pt x="1136365" y="2758270"/>
                  </a:lnTo>
                  <a:lnTo>
                    <a:pt x="154157" y="1721612"/>
                  </a:lnTo>
                  <a:lnTo>
                    <a:pt x="315332" y="1133977"/>
                  </a:lnTo>
                  <a:lnTo>
                    <a:pt x="296985" y="1113355"/>
                  </a:lnTo>
                  <a:cubicBezTo>
                    <a:pt x="287785" y="1106335"/>
                    <a:pt x="277843" y="1101794"/>
                    <a:pt x="267907" y="1100547"/>
                  </a:cubicBezTo>
                  <a:cubicBezTo>
                    <a:pt x="217987" y="1096137"/>
                    <a:pt x="150918" y="1099776"/>
                    <a:pt x="72810" y="997222"/>
                  </a:cubicBezTo>
                  <a:cubicBezTo>
                    <a:pt x="-18432" y="882818"/>
                    <a:pt x="-24409" y="709552"/>
                    <a:pt x="57649" y="614116"/>
                  </a:cubicBezTo>
                  <a:cubicBezTo>
                    <a:pt x="138879" y="515794"/>
                    <a:pt x="279649" y="531607"/>
                    <a:pt x="370891" y="646011"/>
                  </a:cubicBezTo>
                  <a:cubicBezTo>
                    <a:pt x="382607" y="661394"/>
                    <a:pt x="392780" y="680931"/>
                    <a:pt x="401578" y="702962"/>
                  </a:cubicBezTo>
                  <a:lnTo>
                    <a:pt x="418594" y="757490"/>
                  </a:lnTo>
                  <a:close/>
                  <a:moveTo>
                    <a:pt x="626356" y="0"/>
                  </a:moveTo>
                  <a:lnTo>
                    <a:pt x="626356" y="0"/>
                  </a:lnTo>
                  <a:lnTo>
                    <a:pt x="588409" y="138356"/>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8" name="任意多边形 47"/>
            <p:cNvSpPr/>
            <p:nvPr/>
          </p:nvSpPr>
          <p:spPr>
            <a:xfrm rot="920267" flipH="1">
              <a:off x="5596207" y="2431342"/>
              <a:ext cx="1797584" cy="2152241"/>
            </a:xfrm>
            <a:custGeom>
              <a:avLst/>
              <a:gdLst>
                <a:gd name="connsiteX0" fmla="*/ 1790501 w 1797584"/>
                <a:gd name="connsiteY0" fmla="*/ 2083402 h 2152241"/>
                <a:gd name="connsiteX1" fmla="*/ 1790476 w 1797584"/>
                <a:gd name="connsiteY1" fmla="*/ 2083642 h 2152241"/>
                <a:gd name="connsiteX2" fmla="*/ 1774113 w 1797584"/>
                <a:gd name="connsiteY2" fmla="*/ 2079825 h 2152241"/>
                <a:gd name="connsiteX3" fmla="*/ 1758353 w 1797584"/>
                <a:gd name="connsiteY3" fmla="*/ 2076148 h 2152241"/>
                <a:gd name="connsiteX4" fmla="*/ 1758421 w 1797584"/>
                <a:gd name="connsiteY4" fmla="*/ 2076164 h 2152241"/>
                <a:gd name="connsiteX5" fmla="*/ 1758353 w 1797584"/>
                <a:gd name="connsiteY5" fmla="*/ 2076148 h 2152241"/>
                <a:gd name="connsiteX6" fmla="*/ 1789209 w 1797584"/>
                <a:gd name="connsiteY6" fmla="*/ 2083110 h 2152241"/>
                <a:gd name="connsiteX7" fmla="*/ 1790501 w 1797584"/>
                <a:gd name="connsiteY7" fmla="*/ 2083402 h 2152241"/>
                <a:gd name="connsiteX8" fmla="*/ 1790501 w 1797584"/>
                <a:gd name="connsiteY8" fmla="*/ 2083402 h 2152241"/>
                <a:gd name="connsiteX9" fmla="*/ 398126 w 1797584"/>
                <a:gd name="connsiteY9" fmla="*/ 0 h 2152241"/>
                <a:gd name="connsiteX10" fmla="*/ 398126 w 1797584"/>
                <a:gd name="connsiteY10" fmla="*/ 656295 h 2152241"/>
                <a:gd name="connsiteX11" fmla="*/ 372507 w 1797584"/>
                <a:gd name="connsiteY11" fmla="*/ 631536 h 2152241"/>
                <a:gd name="connsiteX12" fmla="*/ 217516 w 1797584"/>
                <a:gd name="connsiteY12" fmla="*/ 528621 h 2152241"/>
                <a:gd name="connsiteX13" fmla="*/ 11 w 1797584"/>
                <a:gd name="connsiteY13" fmla="*/ 658650 h 2152241"/>
                <a:gd name="connsiteX14" fmla="*/ 216908 w 1797584"/>
                <a:gd name="connsiteY14" fmla="*/ 904297 h 2152241"/>
                <a:gd name="connsiteX15" fmla="*/ 397516 w 1797584"/>
                <a:gd name="connsiteY15" fmla="*/ 878419 h 2152241"/>
                <a:gd name="connsiteX16" fmla="*/ 398126 w 1797584"/>
                <a:gd name="connsiteY16" fmla="*/ 878285 h 2152241"/>
                <a:gd name="connsiteX17" fmla="*/ 398126 w 1797584"/>
                <a:gd name="connsiteY17" fmla="*/ 1554966 h 2152241"/>
                <a:gd name="connsiteX18" fmla="*/ 964245 w 1797584"/>
                <a:gd name="connsiteY18" fmla="*/ 1796580 h 2152241"/>
                <a:gd name="connsiteX19" fmla="*/ 962122 w 1797584"/>
                <a:gd name="connsiteY19" fmla="*/ 1790828 h 2152241"/>
                <a:gd name="connsiteX20" fmla="*/ 959184 w 1797584"/>
                <a:gd name="connsiteY20" fmla="*/ 1782869 h 2152241"/>
                <a:gd name="connsiteX21" fmla="*/ 955056 w 1797584"/>
                <a:gd name="connsiteY21" fmla="*/ 1775103 h 2152241"/>
                <a:gd name="connsiteX22" fmla="*/ 930442 w 1797584"/>
                <a:gd name="connsiteY22" fmla="*/ 1728793 h 2152241"/>
                <a:gd name="connsiteX23" fmla="*/ 881797 w 1797584"/>
                <a:gd name="connsiteY23" fmla="*/ 1552805 h 2152241"/>
                <a:gd name="connsiteX24" fmla="*/ 931568 w 1797584"/>
                <a:gd name="connsiteY24" fmla="*/ 1434322 h 2152241"/>
                <a:gd name="connsiteX25" fmla="*/ 931568 w 1797584"/>
                <a:gd name="connsiteY25" fmla="*/ 1434322 h 2152241"/>
                <a:gd name="connsiteX26" fmla="*/ 931569 w 1797584"/>
                <a:gd name="connsiteY26" fmla="*/ 1434321 h 2152241"/>
                <a:gd name="connsiteX27" fmla="*/ 1112519 w 1797584"/>
                <a:gd name="connsiteY27" fmla="*/ 1373793 h 2152241"/>
                <a:gd name="connsiteX28" fmla="*/ 1168740 w 1797584"/>
                <a:gd name="connsiteY28" fmla="*/ 1399439 h 2152241"/>
                <a:gd name="connsiteX29" fmla="*/ 1189844 w 1797584"/>
                <a:gd name="connsiteY29" fmla="*/ 1409066 h 2152241"/>
                <a:gd name="connsiteX30" fmla="*/ 1291306 w 1797584"/>
                <a:gd name="connsiteY30" fmla="*/ 1645238 h 2152241"/>
                <a:gd name="connsiteX31" fmla="*/ 1189154 w 1797584"/>
                <a:gd name="connsiteY31" fmla="*/ 1814209 h 2152241"/>
                <a:gd name="connsiteX32" fmla="*/ 1174711 w 1797584"/>
                <a:gd name="connsiteY32" fmla="*/ 1834672 h 2152241"/>
                <a:gd name="connsiteX33" fmla="*/ 1172638 w 1797584"/>
                <a:gd name="connsiteY33" fmla="*/ 1837609 h 2152241"/>
                <a:gd name="connsiteX34" fmla="*/ 1171852 w 1797584"/>
                <a:gd name="connsiteY34" fmla="*/ 1842013 h 2152241"/>
                <a:gd name="connsiteX35" fmla="*/ 1167031 w 1797584"/>
                <a:gd name="connsiteY35" fmla="*/ 1869020 h 2152241"/>
                <a:gd name="connsiteX36" fmla="*/ 1168202 w 1797584"/>
                <a:gd name="connsiteY36" fmla="*/ 1875210 h 2152241"/>
                <a:gd name="connsiteX37" fmla="*/ 1169934 w 1797584"/>
                <a:gd name="connsiteY37" fmla="*/ 1884366 h 2152241"/>
                <a:gd name="connsiteX38" fmla="*/ 1218618 w 1797584"/>
                <a:gd name="connsiteY38" fmla="*/ 1905145 h 2152241"/>
                <a:gd name="connsiteX39" fmla="*/ 1401601 w 1797584"/>
                <a:gd name="connsiteY39" fmla="*/ 1983239 h 2152241"/>
                <a:gd name="connsiteX40" fmla="*/ 1591372 w 1797584"/>
                <a:gd name="connsiteY40" fmla="*/ 2064232 h 2152241"/>
                <a:gd name="connsiteX41" fmla="*/ 1796957 w 1797584"/>
                <a:gd name="connsiteY41" fmla="*/ 2151973 h 2152241"/>
                <a:gd name="connsiteX42" fmla="*/ 1796970 w 1797584"/>
                <a:gd name="connsiteY42" fmla="*/ 2151979 h 2152241"/>
                <a:gd name="connsiteX43" fmla="*/ 1797388 w 1797584"/>
                <a:gd name="connsiteY43" fmla="*/ 2152158 h 2152241"/>
                <a:gd name="connsiteX44" fmla="*/ 1797584 w 1797584"/>
                <a:gd name="connsiteY44" fmla="*/ 2152241 h 2152241"/>
                <a:gd name="connsiteX45" fmla="*/ 1797584 w 1797584"/>
                <a:gd name="connsiteY45" fmla="*/ 436896 h 215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97584" h="2152241">
                  <a:moveTo>
                    <a:pt x="1790501" y="2083402"/>
                  </a:moveTo>
                  <a:lnTo>
                    <a:pt x="1790476" y="2083642"/>
                  </a:lnTo>
                  <a:lnTo>
                    <a:pt x="1774113" y="2079825"/>
                  </a:lnTo>
                  <a:lnTo>
                    <a:pt x="1758353" y="2076148"/>
                  </a:lnTo>
                  <a:lnTo>
                    <a:pt x="1758421" y="2076164"/>
                  </a:lnTo>
                  <a:lnTo>
                    <a:pt x="1758353" y="2076148"/>
                  </a:lnTo>
                  <a:lnTo>
                    <a:pt x="1789209" y="2083110"/>
                  </a:lnTo>
                  <a:lnTo>
                    <a:pt x="1790501" y="2083402"/>
                  </a:lnTo>
                  <a:lnTo>
                    <a:pt x="1790501" y="2083402"/>
                  </a:lnTo>
                  <a:close/>
                  <a:moveTo>
                    <a:pt x="398126" y="0"/>
                  </a:moveTo>
                  <a:lnTo>
                    <a:pt x="398126" y="656295"/>
                  </a:lnTo>
                  <a:lnTo>
                    <a:pt x="372507" y="631536"/>
                  </a:lnTo>
                  <a:cubicBezTo>
                    <a:pt x="323714" y="587043"/>
                    <a:pt x="264946" y="542139"/>
                    <a:pt x="217516" y="528621"/>
                  </a:cubicBezTo>
                  <a:cubicBezTo>
                    <a:pt x="97309" y="497091"/>
                    <a:pt x="-1237" y="554549"/>
                    <a:pt x="11" y="658650"/>
                  </a:cubicBezTo>
                  <a:cubicBezTo>
                    <a:pt x="-831" y="761245"/>
                    <a:pt x="96701" y="872768"/>
                    <a:pt x="216908" y="904297"/>
                  </a:cubicBezTo>
                  <a:cubicBezTo>
                    <a:pt x="322308" y="934338"/>
                    <a:pt x="363217" y="899585"/>
                    <a:pt x="397516" y="878419"/>
                  </a:cubicBezTo>
                  <a:lnTo>
                    <a:pt x="398126" y="878285"/>
                  </a:lnTo>
                  <a:lnTo>
                    <a:pt x="398126" y="1554966"/>
                  </a:lnTo>
                  <a:lnTo>
                    <a:pt x="964245" y="1796580"/>
                  </a:lnTo>
                  <a:lnTo>
                    <a:pt x="962122" y="1790828"/>
                  </a:lnTo>
                  <a:lnTo>
                    <a:pt x="959184" y="1782869"/>
                  </a:lnTo>
                  <a:lnTo>
                    <a:pt x="955056" y="1775103"/>
                  </a:lnTo>
                  <a:lnTo>
                    <a:pt x="930442" y="1728793"/>
                  </a:lnTo>
                  <a:cubicBezTo>
                    <a:pt x="901953" y="1670395"/>
                    <a:pt x="877100" y="1602209"/>
                    <a:pt x="881797" y="1552805"/>
                  </a:cubicBezTo>
                  <a:cubicBezTo>
                    <a:pt x="887375" y="1506105"/>
                    <a:pt x="905339" y="1465461"/>
                    <a:pt x="931568" y="1434322"/>
                  </a:cubicBezTo>
                  <a:lnTo>
                    <a:pt x="931568" y="1434322"/>
                  </a:lnTo>
                  <a:lnTo>
                    <a:pt x="931569" y="1434321"/>
                  </a:lnTo>
                  <a:cubicBezTo>
                    <a:pt x="975284" y="1382423"/>
                    <a:pt x="1041959" y="1356925"/>
                    <a:pt x="1112519" y="1373793"/>
                  </a:cubicBezTo>
                  <a:lnTo>
                    <a:pt x="1168740" y="1399439"/>
                  </a:lnTo>
                  <a:lnTo>
                    <a:pt x="1189844" y="1409066"/>
                  </a:lnTo>
                  <a:cubicBezTo>
                    <a:pt x="1259380" y="1459679"/>
                    <a:pt x="1302463" y="1551837"/>
                    <a:pt x="1291306" y="1645238"/>
                  </a:cubicBezTo>
                  <a:cubicBezTo>
                    <a:pt x="1280869" y="1755026"/>
                    <a:pt x="1226258" y="1786145"/>
                    <a:pt x="1189154" y="1814209"/>
                  </a:cubicBezTo>
                  <a:lnTo>
                    <a:pt x="1174711" y="1834672"/>
                  </a:lnTo>
                  <a:lnTo>
                    <a:pt x="1172638" y="1837609"/>
                  </a:lnTo>
                  <a:lnTo>
                    <a:pt x="1171852" y="1842013"/>
                  </a:lnTo>
                  <a:lnTo>
                    <a:pt x="1167031" y="1869020"/>
                  </a:lnTo>
                  <a:lnTo>
                    <a:pt x="1168202" y="1875210"/>
                  </a:lnTo>
                  <a:lnTo>
                    <a:pt x="1169934" y="1884366"/>
                  </a:lnTo>
                  <a:lnTo>
                    <a:pt x="1218618" y="1905145"/>
                  </a:lnTo>
                  <a:lnTo>
                    <a:pt x="1401601" y="1983239"/>
                  </a:lnTo>
                  <a:lnTo>
                    <a:pt x="1591372" y="2064232"/>
                  </a:lnTo>
                  <a:lnTo>
                    <a:pt x="1796957" y="2151973"/>
                  </a:lnTo>
                  <a:lnTo>
                    <a:pt x="1796970" y="2151979"/>
                  </a:lnTo>
                  <a:lnTo>
                    <a:pt x="1797388" y="2152158"/>
                  </a:lnTo>
                  <a:lnTo>
                    <a:pt x="1797584" y="2152241"/>
                  </a:lnTo>
                  <a:lnTo>
                    <a:pt x="1797584" y="436896"/>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8" name="任意多边形 37"/>
            <p:cNvSpPr/>
            <p:nvPr/>
          </p:nvSpPr>
          <p:spPr>
            <a:xfrm rot="920267" flipH="1">
              <a:off x="6272462" y="3742242"/>
              <a:ext cx="1462418" cy="1929499"/>
            </a:xfrm>
            <a:custGeom>
              <a:avLst/>
              <a:gdLst>
                <a:gd name="connsiteX0" fmla="*/ 0 w 1462418"/>
                <a:gd name="connsiteY0" fmla="*/ 0 h 1929499"/>
                <a:gd name="connsiteX1" fmla="*/ 0 w 1462418"/>
                <a:gd name="connsiteY1" fmla="*/ 1289914 h 1929499"/>
                <a:gd name="connsiteX2" fmla="*/ 1047605 w 1462418"/>
                <a:gd name="connsiteY2" fmla="*/ 1929499 h 1929499"/>
                <a:gd name="connsiteX3" fmla="*/ 1047605 w 1462418"/>
                <a:gd name="connsiteY3" fmla="*/ 1462656 h 1929499"/>
                <a:gd name="connsiteX4" fmla="*/ 1090247 w 1462418"/>
                <a:gd name="connsiteY4" fmla="*/ 1523589 h 1929499"/>
                <a:gd name="connsiteX5" fmla="*/ 1136761 w 1462418"/>
                <a:gd name="connsiteY5" fmla="*/ 1568551 h 1929499"/>
                <a:gd name="connsiteX6" fmla="*/ 1444923 w 1462418"/>
                <a:gd name="connsiteY6" fmla="*/ 1503946 h 1929499"/>
                <a:gd name="connsiteX7" fmla="*/ 1314289 w 1462418"/>
                <a:gd name="connsiteY7" fmla="*/ 1143481 h 1929499"/>
                <a:gd name="connsiteX8" fmla="*/ 1097045 w 1462418"/>
                <a:gd name="connsiteY8" fmla="*/ 1104190 h 1929499"/>
                <a:gd name="connsiteX9" fmla="*/ 1065451 w 1462418"/>
                <a:gd name="connsiteY9" fmla="*/ 1100803 h 1929499"/>
                <a:gd name="connsiteX10" fmla="*/ 1047605 w 1462418"/>
                <a:gd name="connsiteY10" fmla="*/ 1090213 h 1929499"/>
                <a:gd name="connsiteX11" fmla="*/ 1047605 w 1462418"/>
                <a:gd name="connsiteY11" fmla="*/ 447107 h 1929499"/>
                <a:gd name="connsiteX12" fmla="*/ 1047604 w 1462418"/>
                <a:gd name="connsiteY12" fmla="*/ 447107 h 1929499"/>
                <a:gd name="connsiteX13" fmla="*/ 1047604 w 1462418"/>
                <a:gd name="connsiteY13" fmla="*/ 447108 h 1929499"/>
                <a:gd name="connsiteX14" fmla="*/ 564467 w 1462418"/>
                <a:gd name="connsiteY14" fmla="*/ 240910 h 1929499"/>
                <a:gd name="connsiteX15" fmla="*/ 570022 w 1462418"/>
                <a:gd name="connsiteY15" fmla="*/ 272275 h 1929499"/>
                <a:gd name="connsiteX16" fmla="*/ 603419 w 1462418"/>
                <a:gd name="connsiteY16" fmla="*/ 493332 h 1929499"/>
                <a:gd name="connsiteX17" fmla="*/ 398428 w 1462418"/>
                <a:gd name="connsiteY17" fmla="*/ 614399 h 1929499"/>
                <a:gd name="connsiteX18" fmla="*/ 289572 w 1462418"/>
                <a:gd name="connsiteY18" fmla="*/ 338266 h 1929499"/>
                <a:gd name="connsiteX19" fmla="*/ 391266 w 1462418"/>
                <a:gd name="connsiteY19" fmla="*/ 203745 h 1929499"/>
                <a:gd name="connsiteX20" fmla="*/ 407231 w 1462418"/>
                <a:gd name="connsiteY20" fmla="*/ 185531 h 1929499"/>
                <a:gd name="connsiteX21" fmla="*/ 410375 w 1462418"/>
                <a:gd name="connsiteY21" fmla="*/ 175145 h 192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62418" h="1929499">
                  <a:moveTo>
                    <a:pt x="0" y="0"/>
                  </a:moveTo>
                  <a:lnTo>
                    <a:pt x="0" y="1289914"/>
                  </a:lnTo>
                  <a:lnTo>
                    <a:pt x="1047605" y="1929499"/>
                  </a:lnTo>
                  <a:lnTo>
                    <a:pt x="1047605" y="1462656"/>
                  </a:lnTo>
                  <a:lnTo>
                    <a:pt x="1090247" y="1523589"/>
                  </a:lnTo>
                  <a:cubicBezTo>
                    <a:pt x="1105312" y="1541914"/>
                    <a:pt x="1120931" y="1557445"/>
                    <a:pt x="1136761" y="1568551"/>
                  </a:cubicBezTo>
                  <a:cubicBezTo>
                    <a:pt x="1258401" y="1649896"/>
                    <a:pt x="1397337" y="1622272"/>
                    <a:pt x="1444923" y="1503946"/>
                  </a:cubicBezTo>
                  <a:cubicBezTo>
                    <a:pt x="1494173" y="1388118"/>
                    <a:pt x="1435930" y="1224825"/>
                    <a:pt x="1314289" y="1143481"/>
                  </a:cubicBezTo>
                  <a:cubicBezTo>
                    <a:pt x="1208758" y="1069445"/>
                    <a:pt x="1145951" y="1093253"/>
                    <a:pt x="1097045" y="1104190"/>
                  </a:cubicBezTo>
                  <a:cubicBezTo>
                    <a:pt x="1087198" y="1106015"/>
                    <a:pt x="1076347" y="1104703"/>
                    <a:pt x="1065451" y="1100803"/>
                  </a:cubicBezTo>
                  <a:lnTo>
                    <a:pt x="1047605" y="1090213"/>
                  </a:lnTo>
                  <a:lnTo>
                    <a:pt x="1047605" y="447107"/>
                  </a:lnTo>
                  <a:lnTo>
                    <a:pt x="1047604" y="447107"/>
                  </a:lnTo>
                  <a:lnTo>
                    <a:pt x="1047604" y="447108"/>
                  </a:lnTo>
                  <a:lnTo>
                    <a:pt x="564467" y="240910"/>
                  </a:lnTo>
                  <a:lnTo>
                    <a:pt x="570022" y="272275"/>
                  </a:lnTo>
                  <a:cubicBezTo>
                    <a:pt x="591785" y="337383"/>
                    <a:pt x="616420" y="435014"/>
                    <a:pt x="603419" y="493332"/>
                  </a:cubicBezTo>
                  <a:cubicBezTo>
                    <a:pt x="576430" y="603053"/>
                    <a:pt x="484768" y="658507"/>
                    <a:pt x="398428" y="614399"/>
                  </a:cubicBezTo>
                  <a:cubicBezTo>
                    <a:pt x="312418" y="572595"/>
                    <a:pt x="262583" y="447986"/>
                    <a:pt x="289572" y="338266"/>
                  </a:cubicBezTo>
                  <a:cubicBezTo>
                    <a:pt x="311238" y="241069"/>
                    <a:pt x="358388" y="222562"/>
                    <a:pt x="391266" y="203745"/>
                  </a:cubicBezTo>
                  <a:cubicBezTo>
                    <a:pt x="397696" y="199738"/>
                    <a:pt x="403103" y="193396"/>
                    <a:pt x="407231" y="185531"/>
                  </a:cubicBezTo>
                  <a:lnTo>
                    <a:pt x="410375" y="175145"/>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9" name="任意多边形 38"/>
            <p:cNvSpPr/>
            <p:nvPr/>
          </p:nvSpPr>
          <p:spPr>
            <a:xfrm rot="920267" flipH="1">
              <a:off x="7046556" y="2373947"/>
              <a:ext cx="1047605" cy="2102116"/>
            </a:xfrm>
            <a:custGeom>
              <a:avLst/>
              <a:gdLst>
                <a:gd name="connsiteX0" fmla="*/ 0 w 1047605"/>
                <a:gd name="connsiteY0" fmla="*/ 0 h 2102116"/>
                <a:gd name="connsiteX1" fmla="*/ 0 w 1047605"/>
                <a:gd name="connsiteY1" fmla="*/ 1472528 h 2102116"/>
                <a:gd name="connsiteX2" fmla="*/ 410376 w 1047605"/>
                <a:gd name="connsiteY2" fmla="*/ 1647673 h 2102116"/>
                <a:gd name="connsiteX3" fmla="*/ 407232 w 1047605"/>
                <a:gd name="connsiteY3" fmla="*/ 1658059 h 2102116"/>
                <a:gd name="connsiteX4" fmla="*/ 391267 w 1047605"/>
                <a:gd name="connsiteY4" fmla="*/ 1676273 h 2102116"/>
                <a:gd name="connsiteX5" fmla="*/ 289573 w 1047605"/>
                <a:gd name="connsiteY5" fmla="*/ 1810794 h 2102116"/>
                <a:gd name="connsiteX6" fmla="*/ 398429 w 1047605"/>
                <a:gd name="connsiteY6" fmla="*/ 2086927 h 2102116"/>
                <a:gd name="connsiteX7" fmla="*/ 603420 w 1047605"/>
                <a:gd name="connsiteY7" fmla="*/ 1965860 h 2102116"/>
                <a:gd name="connsiteX8" fmla="*/ 570023 w 1047605"/>
                <a:gd name="connsiteY8" fmla="*/ 1744803 h 2102116"/>
                <a:gd name="connsiteX9" fmla="*/ 564468 w 1047605"/>
                <a:gd name="connsiteY9" fmla="*/ 1713438 h 2102116"/>
                <a:gd name="connsiteX10" fmla="*/ 1047605 w 1047605"/>
                <a:gd name="connsiteY10" fmla="*/ 1919636 h 2102116"/>
                <a:gd name="connsiteX11" fmla="*/ 1047605 w 1047605"/>
                <a:gd name="connsiteY11" fmla="*/ 1897802 h 2102116"/>
                <a:gd name="connsiteX12" fmla="*/ 1038384 w 1047605"/>
                <a:gd name="connsiteY12" fmla="*/ 1893866 h 2102116"/>
                <a:gd name="connsiteX13" fmla="*/ 1038385 w 1047605"/>
                <a:gd name="connsiteY13" fmla="*/ 1217186 h 2102116"/>
                <a:gd name="connsiteX14" fmla="*/ 1037774 w 1047605"/>
                <a:gd name="connsiteY14" fmla="*/ 1217319 h 2102116"/>
                <a:gd name="connsiteX15" fmla="*/ 857166 w 1047605"/>
                <a:gd name="connsiteY15" fmla="*/ 1243197 h 2102116"/>
                <a:gd name="connsiteX16" fmla="*/ 640269 w 1047605"/>
                <a:gd name="connsiteY16" fmla="*/ 997551 h 2102116"/>
                <a:gd name="connsiteX17" fmla="*/ 857775 w 1047605"/>
                <a:gd name="connsiteY17" fmla="*/ 867521 h 2102116"/>
                <a:gd name="connsiteX18" fmla="*/ 1012765 w 1047605"/>
                <a:gd name="connsiteY18" fmla="*/ 970436 h 2102116"/>
                <a:gd name="connsiteX19" fmla="*/ 1038384 w 1047605"/>
                <a:gd name="connsiteY19" fmla="*/ 995195 h 2102116"/>
                <a:gd name="connsiteX20" fmla="*/ 1038384 w 1047605"/>
                <a:gd name="connsiteY20" fmla="*/ 338901 h 2102116"/>
                <a:gd name="connsiteX21" fmla="*/ 1047605 w 1047605"/>
                <a:gd name="connsiteY21" fmla="*/ 341779 h 2102116"/>
                <a:gd name="connsiteX22" fmla="*/ 1047605 w 1047605"/>
                <a:gd name="connsiteY22" fmla="*/ 327052 h 210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7605" h="2102116">
                  <a:moveTo>
                    <a:pt x="0" y="0"/>
                  </a:moveTo>
                  <a:lnTo>
                    <a:pt x="0" y="1472528"/>
                  </a:lnTo>
                  <a:lnTo>
                    <a:pt x="410376" y="1647673"/>
                  </a:lnTo>
                  <a:lnTo>
                    <a:pt x="407232" y="1658059"/>
                  </a:lnTo>
                  <a:cubicBezTo>
                    <a:pt x="403104" y="1665924"/>
                    <a:pt x="397697" y="1672266"/>
                    <a:pt x="391267" y="1676273"/>
                  </a:cubicBezTo>
                  <a:cubicBezTo>
                    <a:pt x="358389" y="1695090"/>
                    <a:pt x="311239" y="1713597"/>
                    <a:pt x="289573" y="1810794"/>
                  </a:cubicBezTo>
                  <a:cubicBezTo>
                    <a:pt x="262583" y="1920514"/>
                    <a:pt x="312419" y="2045123"/>
                    <a:pt x="398429" y="2086927"/>
                  </a:cubicBezTo>
                  <a:cubicBezTo>
                    <a:pt x="484769" y="2131035"/>
                    <a:pt x="576431" y="2075581"/>
                    <a:pt x="603420" y="1965860"/>
                  </a:cubicBezTo>
                  <a:cubicBezTo>
                    <a:pt x="616421" y="1907542"/>
                    <a:pt x="591786" y="1809911"/>
                    <a:pt x="570023" y="1744803"/>
                  </a:cubicBezTo>
                  <a:lnTo>
                    <a:pt x="564468" y="1713438"/>
                  </a:lnTo>
                  <a:lnTo>
                    <a:pt x="1047605" y="1919636"/>
                  </a:lnTo>
                  <a:lnTo>
                    <a:pt x="1047605" y="1897802"/>
                  </a:lnTo>
                  <a:lnTo>
                    <a:pt x="1038384" y="1893866"/>
                  </a:lnTo>
                  <a:lnTo>
                    <a:pt x="1038385" y="1217186"/>
                  </a:lnTo>
                  <a:lnTo>
                    <a:pt x="1037774" y="1217319"/>
                  </a:lnTo>
                  <a:cubicBezTo>
                    <a:pt x="1003475" y="1238485"/>
                    <a:pt x="962567" y="1273239"/>
                    <a:pt x="857166" y="1243197"/>
                  </a:cubicBezTo>
                  <a:cubicBezTo>
                    <a:pt x="736960" y="1211668"/>
                    <a:pt x="639428" y="1100146"/>
                    <a:pt x="640269" y="997551"/>
                  </a:cubicBezTo>
                  <a:cubicBezTo>
                    <a:pt x="639022" y="893450"/>
                    <a:pt x="737567" y="835991"/>
                    <a:pt x="857775" y="867521"/>
                  </a:cubicBezTo>
                  <a:cubicBezTo>
                    <a:pt x="905204" y="881039"/>
                    <a:pt x="963972" y="925944"/>
                    <a:pt x="1012765" y="970436"/>
                  </a:cubicBezTo>
                  <a:lnTo>
                    <a:pt x="1038384" y="995195"/>
                  </a:lnTo>
                  <a:lnTo>
                    <a:pt x="1038384" y="338901"/>
                  </a:lnTo>
                  <a:lnTo>
                    <a:pt x="1047605" y="341779"/>
                  </a:lnTo>
                  <a:lnTo>
                    <a:pt x="1047605" y="327052"/>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1" name="任意多边形 40"/>
            <p:cNvSpPr/>
            <p:nvPr/>
          </p:nvSpPr>
          <p:spPr>
            <a:xfrm>
              <a:off x="3057718" y="2644498"/>
              <a:ext cx="1252675" cy="2338584"/>
            </a:xfrm>
            <a:custGeom>
              <a:avLst/>
              <a:gdLst>
                <a:gd name="connsiteX0" fmla="*/ 853312 w 1252675"/>
                <a:gd name="connsiteY0" fmla="*/ 12 h 2338584"/>
                <a:gd name="connsiteX1" fmla="*/ 1000563 w 1252675"/>
                <a:gd name="connsiteY1" fmla="*/ 225756 h 2338584"/>
                <a:gd name="connsiteX2" fmla="*/ 855776 w 1252675"/>
                <a:gd name="connsiteY2" fmla="*/ 433041 h 2338584"/>
                <a:gd name="connsiteX3" fmla="*/ 841550 w 1252675"/>
                <a:gd name="connsiteY3" fmla="*/ 452346 h 2338584"/>
                <a:gd name="connsiteX4" fmla="*/ 1252675 w 1252675"/>
                <a:gd name="connsiteY4" fmla="*/ 790572 h 2338584"/>
                <a:gd name="connsiteX5" fmla="*/ 1093191 w 1252675"/>
                <a:gd name="connsiteY5" fmla="*/ 1372042 h 2338584"/>
                <a:gd name="connsiteX6" fmla="*/ 1077627 w 1252675"/>
                <a:gd name="connsiteY6" fmla="*/ 1322167 h 2338584"/>
                <a:gd name="connsiteX7" fmla="*/ 1046940 w 1252675"/>
                <a:gd name="connsiteY7" fmla="*/ 1265216 h 2338584"/>
                <a:gd name="connsiteX8" fmla="*/ 733698 w 1252675"/>
                <a:gd name="connsiteY8" fmla="*/ 1233321 h 2338584"/>
                <a:gd name="connsiteX9" fmla="*/ 748859 w 1252675"/>
                <a:gd name="connsiteY9" fmla="*/ 1616427 h 2338584"/>
                <a:gd name="connsiteX10" fmla="*/ 943956 w 1252675"/>
                <a:gd name="connsiteY10" fmla="*/ 1719752 h 2338584"/>
                <a:gd name="connsiteX11" fmla="*/ 973034 w 1252675"/>
                <a:gd name="connsiteY11" fmla="*/ 1732560 h 2338584"/>
                <a:gd name="connsiteX12" fmla="*/ 989296 w 1252675"/>
                <a:gd name="connsiteY12" fmla="*/ 1750838 h 2338584"/>
                <a:gd name="connsiteX13" fmla="*/ 828090 w 1252675"/>
                <a:gd name="connsiteY13" fmla="*/ 2338584 h 2338584"/>
                <a:gd name="connsiteX14" fmla="*/ 0 w 1252675"/>
                <a:gd name="connsiteY14" fmla="*/ 1464588 h 2338584"/>
                <a:gd name="connsiteX15" fmla="*/ 381453 w 1252675"/>
                <a:gd name="connsiteY15" fmla="*/ 73832 h 2338584"/>
                <a:gd name="connsiteX16" fmla="*/ 600602 w 1252675"/>
                <a:gd name="connsiteY16" fmla="*/ 254122 h 2338584"/>
                <a:gd name="connsiteX17" fmla="*/ 604332 w 1252675"/>
                <a:gd name="connsiteY17" fmla="*/ 225198 h 2338584"/>
                <a:gd name="connsiteX18" fmla="*/ 853312 w 1252675"/>
                <a:gd name="connsiteY18" fmla="*/ 12 h 233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52675" h="2338584">
                  <a:moveTo>
                    <a:pt x="853312" y="12"/>
                  </a:moveTo>
                  <a:cubicBezTo>
                    <a:pt x="963043" y="-1304"/>
                    <a:pt x="1028224" y="100976"/>
                    <a:pt x="1000563" y="225756"/>
                  </a:cubicBezTo>
                  <a:cubicBezTo>
                    <a:pt x="984496" y="291403"/>
                    <a:pt x="910520" y="377984"/>
                    <a:pt x="855776" y="433041"/>
                  </a:cubicBezTo>
                  <a:lnTo>
                    <a:pt x="841550" y="452346"/>
                  </a:lnTo>
                  <a:lnTo>
                    <a:pt x="1252675" y="790572"/>
                  </a:lnTo>
                  <a:lnTo>
                    <a:pt x="1093191" y="1372042"/>
                  </a:lnTo>
                  <a:lnTo>
                    <a:pt x="1077627" y="1322167"/>
                  </a:lnTo>
                  <a:cubicBezTo>
                    <a:pt x="1068829" y="1300136"/>
                    <a:pt x="1058656" y="1280599"/>
                    <a:pt x="1046940" y="1265216"/>
                  </a:cubicBezTo>
                  <a:cubicBezTo>
                    <a:pt x="955698" y="1150812"/>
                    <a:pt x="814928" y="1134999"/>
                    <a:pt x="733698" y="1233321"/>
                  </a:cubicBezTo>
                  <a:cubicBezTo>
                    <a:pt x="651640" y="1328757"/>
                    <a:pt x="657617" y="1502023"/>
                    <a:pt x="748859" y="1616427"/>
                  </a:cubicBezTo>
                  <a:cubicBezTo>
                    <a:pt x="826967" y="1718981"/>
                    <a:pt x="894036" y="1715342"/>
                    <a:pt x="943956" y="1719752"/>
                  </a:cubicBezTo>
                  <a:cubicBezTo>
                    <a:pt x="953892" y="1720999"/>
                    <a:pt x="963834" y="1725540"/>
                    <a:pt x="973034" y="1732560"/>
                  </a:cubicBezTo>
                  <a:lnTo>
                    <a:pt x="989296" y="1750838"/>
                  </a:lnTo>
                  <a:lnTo>
                    <a:pt x="828090" y="2338584"/>
                  </a:lnTo>
                  <a:lnTo>
                    <a:pt x="0" y="1464588"/>
                  </a:lnTo>
                  <a:lnTo>
                    <a:pt x="381453" y="73832"/>
                  </a:lnTo>
                  <a:lnTo>
                    <a:pt x="600602" y="254122"/>
                  </a:lnTo>
                  <a:lnTo>
                    <a:pt x="604332" y="225198"/>
                  </a:lnTo>
                  <a:cubicBezTo>
                    <a:pt x="631993" y="100418"/>
                    <a:pt x="745072" y="-843"/>
                    <a:pt x="853312" y="12"/>
                  </a:cubicBez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4" name="任意多边形 43"/>
            <p:cNvSpPr/>
            <p:nvPr/>
          </p:nvSpPr>
          <p:spPr>
            <a:xfrm>
              <a:off x="4952367" y="1443297"/>
              <a:ext cx="2103346" cy="661526"/>
            </a:xfrm>
            <a:custGeom>
              <a:avLst/>
              <a:gdLst>
                <a:gd name="connsiteX0" fmla="*/ 0 w 2103346"/>
                <a:gd name="connsiteY0" fmla="*/ 0 h 661526"/>
                <a:gd name="connsiteX1" fmla="*/ 1373397 w 2103346"/>
                <a:gd name="connsiteY1" fmla="*/ 143576 h 661526"/>
                <a:gd name="connsiteX2" fmla="*/ 2103346 w 2103346"/>
                <a:gd name="connsiteY2" fmla="*/ 489758 h 661526"/>
                <a:gd name="connsiteX3" fmla="*/ 1981100 w 2103346"/>
                <a:gd name="connsiteY3" fmla="*/ 489758 h 661526"/>
                <a:gd name="connsiteX4" fmla="*/ 1981748 w 2103346"/>
                <a:gd name="connsiteY4" fmla="*/ 490305 h 661526"/>
                <a:gd name="connsiteX5" fmla="*/ 2044654 w 2103346"/>
                <a:gd name="connsiteY5" fmla="*/ 586247 h 661526"/>
                <a:gd name="connsiteX6" fmla="*/ 1875655 w 2103346"/>
                <a:gd name="connsiteY6" fmla="*/ 631309 h 661526"/>
                <a:gd name="connsiteX7" fmla="*/ 1705749 w 2103346"/>
                <a:gd name="connsiteY7" fmla="*/ 514946 h 661526"/>
                <a:gd name="connsiteX8" fmla="*/ 1675618 w 2103346"/>
                <a:gd name="connsiteY8" fmla="*/ 489758 h 661526"/>
                <a:gd name="connsiteX9" fmla="*/ 1085210 w 2103346"/>
                <a:gd name="connsiteY9" fmla="*/ 489758 h 661526"/>
                <a:gd name="connsiteX10" fmla="*/ 790310 w 2103346"/>
                <a:gd name="connsiteY10" fmla="*/ 331888 h 661526"/>
                <a:gd name="connsiteX11" fmla="*/ 867103 w 2103346"/>
                <a:gd name="connsiteY11" fmla="*/ 302098 h 661526"/>
                <a:gd name="connsiteX12" fmla="*/ 755795 w 2103346"/>
                <a:gd name="connsiteY12" fmla="*/ 167185 h 661526"/>
                <a:gd name="connsiteX13" fmla="*/ 624152 w 2103346"/>
                <a:gd name="connsiteY13" fmla="*/ 160034 h 661526"/>
                <a:gd name="connsiteX14" fmla="*/ 484381 w 2103346"/>
                <a:gd name="connsiteY14" fmla="*/ 168115 h 661526"/>
                <a:gd name="connsiteX15" fmla="*/ 220765 w 2103346"/>
                <a:gd name="connsiteY15" fmla="*/ 26993 h 661526"/>
                <a:gd name="connsiteX16" fmla="*/ 0 w 2103346"/>
                <a:gd name="connsiteY16" fmla="*/ 3914 h 66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03346" h="661526">
                  <a:moveTo>
                    <a:pt x="0" y="0"/>
                  </a:moveTo>
                  <a:lnTo>
                    <a:pt x="1373397" y="143576"/>
                  </a:lnTo>
                  <a:lnTo>
                    <a:pt x="2103346" y="489758"/>
                  </a:lnTo>
                  <a:lnTo>
                    <a:pt x="1981100" y="489758"/>
                  </a:lnTo>
                  <a:lnTo>
                    <a:pt x="1981748" y="490305"/>
                  </a:lnTo>
                  <a:cubicBezTo>
                    <a:pt x="2012614" y="523621"/>
                    <a:pt x="2035213" y="557117"/>
                    <a:pt x="2044654" y="586247"/>
                  </a:cubicBezTo>
                  <a:cubicBezTo>
                    <a:pt x="2072150" y="665586"/>
                    <a:pt x="1995213" y="684898"/>
                    <a:pt x="1875655" y="631309"/>
                  </a:cubicBezTo>
                  <a:cubicBezTo>
                    <a:pt x="1828209" y="609347"/>
                    <a:pt x="1762297" y="560760"/>
                    <a:pt x="1705749" y="514946"/>
                  </a:cubicBezTo>
                  <a:lnTo>
                    <a:pt x="1675618" y="489758"/>
                  </a:lnTo>
                  <a:lnTo>
                    <a:pt x="1085210" y="489758"/>
                  </a:lnTo>
                  <a:lnTo>
                    <a:pt x="790310" y="331888"/>
                  </a:lnTo>
                  <a:lnTo>
                    <a:pt x="867103" y="302098"/>
                  </a:lnTo>
                  <a:cubicBezTo>
                    <a:pt x="935600" y="253529"/>
                    <a:pt x="884227" y="193088"/>
                    <a:pt x="755795" y="167185"/>
                  </a:cubicBezTo>
                  <a:cubicBezTo>
                    <a:pt x="721547" y="160709"/>
                    <a:pt x="673741" y="159089"/>
                    <a:pt x="624152" y="160034"/>
                  </a:cubicBezTo>
                  <a:lnTo>
                    <a:pt x="484381" y="168115"/>
                  </a:lnTo>
                  <a:lnTo>
                    <a:pt x="220765" y="26993"/>
                  </a:lnTo>
                  <a:lnTo>
                    <a:pt x="0" y="3914"/>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5" name="任意多边形 44"/>
            <p:cNvSpPr/>
            <p:nvPr/>
          </p:nvSpPr>
          <p:spPr>
            <a:xfrm>
              <a:off x="3814404" y="1341267"/>
              <a:ext cx="2239191" cy="606900"/>
            </a:xfrm>
            <a:custGeom>
              <a:avLst/>
              <a:gdLst>
                <a:gd name="connsiteX0" fmla="*/ 4036 w 2239191"/>
                <a:gd name="connsiteY0" fmla="*/ 0 h 606900"/>
                <a:gd name="connsiteX1" fmla="*/ 1372796 w 2239191"/>
                <a:gd name="connsiteY1" fmla="*/ 143091 h 606900"/>
                <a:gd name="connsiteX2" fmla="*/ 1610693 w 2239191"/>
                <a:gd name="connsiteY2" fmla="*/ 270445 h 606900"/>
                <a:gd name="connsiteX3" fmla="*/ 1619770 w 2239191"/>
                <a:gd name="connsiteY3" fmla="*/ 270294 h 606900"/>
                <a:gd name="connsiteX4" fmla="*/ 1893758 w 2239191"/>
                <a:gd name="connsiteY4" fmla="*/ 269215 h 606900"/>
                <a:gd name="connsiteX5" fmla="*/ 2005066 w 2239191"/>
                <a:gd name="connsiteY5" fmla="*/ 404128 h 606900"/>
                <a:gd name="connsiteX6" fmla="*/ 1921192 w 2239191"/>
                <a:gd name="connsiteY6" fmla="*/ 436665 h 606900"/>
                <a:gd name="connsiteX7" fmla="*/ 2239191 w 2239191"/>
                <a:gd name="connsiteY7" fmla="*/ 606900 h 606900"/>
                <a:gd name="connsiteX8" fmla="*/ 916508 w 2239191"/>
                <a:gd name="connsiteY8" fmla="*/ 606900 h 606900"/>
                <a:gd name="connsiteX9" fmla="*/ 918023 w 2239191"/>
                <a:gd name="connsiteY9" fmla="*/ 601374 h 606900"/>
                <a:gd name="connsiteX10" fmla="*/ 15762 w 2239191"/>
                <a:gd name="connsiteY10" fmla="*/ 16878 h 606900"/>
                <a:gd name="connsiteX11" fmla="*/ 13888 w 2239191"/>
                <a:gd name="connsiteY11" fmla="*/ 23711 h 606900"/>
                <a:gd name="connsiteX12" fmla="*/ 0 w 2239191"/>
                <a:gd name="connsiteY12" fmla="*/ 14715 h 60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9191" h="606900">
                  <a:moveTo>
                    <a:pt x="4036" y="0"/>
                  </a:moveTo>
                  <a:lnTo>
                    <a:pt x="1372796" y="143091"/>
                  </a:lnTo>
                  <a:lnTo>
                    <a:pt x="1610693" y="270445"/>
                  </a:lnTo>
                  <a:lnTo>
                    <a:pt x="1619770" y="270294"/>
                  </a:lnTo>
                  <a:cubicBezTo>
                    <a:pt x="1702537" y="262738"/>
                    <a:pt x="1825261" y="256262"/>
                    <a:pt x="1893758" y="269215"/>
                  </a:cubicBezTo>
                  <a:cubicBezTo>
                    <a:pt x="2022190" y="295118"/>
                    <a:pt x="2073563" y="355559"/>
                    <a:pt x="2005066" y="404128"/>
                  </a:cubicBezTo>
                  <a:lnTo>
                    <a:pt x="1921192" y="436665"/>
                  </a:lnTo>
                  <a:lnTo>
                    <a:pt x="2239191" y="606900"/>
                  </a:lnTo>
                  <a:lnTo>
                    <a:pt x="916508" y="606900"/>
                  </a:lnTo>
                  <a:lnTo>
                    <a:pt x="918023" y="601374"/>
                  </a:lnTo>
                  <a:lnTo>
                    <a:pt x="15762" y="16878"/>
                  </a:lnTo>
                  <a:lnTo>
                    <a:pt x="13888" y="23711"/>
                  </a:lnTo>
                  <a:lnTo>
                    <a:pt x="0" y="14715"/>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7" name="任意多边形 46"/>
            <p:cNvSpPr/>
            <p:nvPr/>
          </p:nvSpPr>
          <p:spPr>
            <a:xfrm>
              <a:off x="4310749" y="1934099"/>
              <a:ext cx="1489823" cy="2427858"/>
            </a:xfrm>
            <a:custGeom>
              <a:avLst/>
              <a:gdLst>
                <a:gd name="connsiteX0" fmla="*/ 416145 w 1489823"/>
                <a:gd name="connsiteY0" fmla="*/ 0 h 2427858"/>
                <a:gd name="connsiteX1" fmla="*/ 1489823 w 1489823"/>
                <a:gd name="connsiteY1" fmla="*/ 695541 h 2427858"/>
                <a:gd name="connsiteX2" fmla="*/ 1033367 w 1489823"/>
                <a:gd name="connsiteY2" fmla="*/ 2359753 h 2427858"/>
                <a:gd name="connsiteX3" fmla="*/ 618563 w 1489823"/>
                <a:gd name="connsiteY3" fmla="*/ 2018500 h 2427858"/>
                <a:gd name="connsiteX4" fmla="*/ 621835 w 1489823"/>
                <a:gd name="connsiteY4" fmla="*/ 2042790 h 2427858"/>
                <a:gd name="connsiteX5" fmla="*/ 613792 w 1489823"/>
                <a:gd name="connsiteY5" fmla="*/ 2270850 h 2427858"/>
                <a:gd name="connsiteX6" fmla="*/ 348997 w 1489823"/>
                <a:gd name="connsiteY6" fmla="*/ 2394142 h 2427858"/>
                <a:gd name="connsiteX7" fmla="*/ 266381 w 1489823"/>
                <a:gd name="connsiteY7" fmla="*/ 2002137 h 2427858"/>
                <a:gd name="connsiteX8" fmla="*/ 376006 w 1489823"/>
                <a:gd name="connsiteY8" fmla="*/ 1856320 h 2427858"/>
                <a:gd name="connsiteX9" fmla="*/ 405420 w 1489823"/>
                <a:gd name="connsiteY9" fmla="*/ 1843151 h 2427858"/>
                <a:gd name="connsiteX10" fmla="*/ 0 w 1489823"/>
                <a:gd name="connsiteY10" fmla="*/ 1509619 h 2427858"/>
                <a:gd name="connsiteX11" fmla="*/ 146732 w 1489823"/>
                <a:gd name="connsiteY11" fmla="*/ 974643 h 2427858"/>
                <a:gd name="connsiteX12" fmla="*/ 162072 w 1489823"/>
                <a:gd name="connsiteY12" fmla="*/ 1000386 h 2427858"/>
                <a:gd name="connsiteX13" fmla="*/ 283693 w 1489823"/>
                <a:gd name="connsiteY13" fmla="*/ 1124841 h 2427858"/>
                <a:gd name="connsiteX14" fmla="*/ 558206 w 1489823"/>
                <a:gd name="connsiteY14" fmla="*/ 1007399 h 2427858"/>
                <a:gd name="connsiteX15" fmla="*/ 426457 w 1489823"/>
                <a:gd name="connsiteY15" fmla="*/ 725073 h 2427858"/>
                <a:gd name="connsiteX16" fmla="*/ 229571 w 1489823"/>
                <a:gd name="connsiteY16" fmla="*/ 735224 h 2427858"/>
                <a:gd name="connsiteX17" fmla="*/ 211807 w 1489823"/>
                <a:gd name="connsiteY17" fmla="*/ 737383 h 2427858"/>
                <a:gd name="connsiteX18" fmla="*/ 372641 w 1489823"/>
                <a:gd name="connsiteY18" fmla="*/ 150991 h 2427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9823" h="2427858">
                  <a:moveTo>
                    <a:pt x="416145" y="0"/>
                  </a:moveTo>
                  <a:lnTo>
                    <a:pt x="1489823" y="695541"/>
                  </a:lnTo>
                  <a:lnTo>
                    <a:pt x="1033367" y="2359753"/>
                  </a:lnTo>
                  <a:lnTo>
                    <a:pt x="618563" y="2018500"/>
                  </a:lnTo>
                  <a:lnTo>
                    <a:pt x="621835" y="2042790"/>
                  </a:lnTo>
                  <a:cubicBezTo>
                    <a:pt x="630474" y="2123255"/>
                    <a:pt x="632858" y="2213946"/>
                    <a:pt x="613792" y="2270850"/>
                  </a:cubicBezTo>
                  <a:cubicBezTo>
                    <a:pt x="562952" y="2413109"/>
                    <a:pt x="444323" y="2470014"/>
                    <a:pt x="348997" y="2394142"/>
                  </a:cubicBezTo>
                  <a:cubicBezTo>
                    <a:pt x="253670" y="2321431"/>
                    <a:pt x="215540" y="2144396"/>
                    <a:pt x="266381" y="2002137"/>
                  </a:cubicBezTo>
                  <a:cubicBezTo>
                    <a:pt x="298156" y="1907297"/>
                    <a:pt x="339464" y="1874695"/>
                    <a:pt x="376006" y="1856320"/>
                  </a:cubicBezTo>
                  <a:lnTo>
                    <a:pt x="405420" y="1843151"/>
                  </a:lnTo>
                  <a:lnTo>
                    <a:pt x="0" y="1509619"/>
                  </a:lnTo>
                  <a:lnTo>
                    <a:pt x="146732" y="974643"/>
                  </a:lnTo>
                  <a:lnTo>
                    <a:pt x="162072" y="1000386"/>
                  </a:lnTo>
                  <a:cubicBezTo>
                    <a:pt x="195784" y="1052437"/>
                    <a:pt x="239674" y="1105887"/>
                    <a:pt x="283693" y="1124841"/>
                  </a:cubicBezTo>
                  <a:cubicBezTo>
                    <a:pt x="396288" y="1169975"/>
                    <a:pt x="520112" y="1118312"/>
                    <a:pt x="558206" y="1007399"/>
                  </a:cubicBezTo>
                  <a:cubicBezTo>
                    <a:pt x="597895" y="898289"/>
                    <a:pt x="539052" y="770205"/>
                    <a:pt x="426457" y="725073"/>
                  </a:cubicBezTo>
                  <a:cubicBezTo>
                    <a:pt x="328636" y="682951"/>
                    <a:pt x="273109" y="715999"/>
                    <a:pt x="229571" y="735224"/>
                  </a:cubicBezTo>
                  <a:lnTo>
                    <a:pt x="211807" y="737383"/>
                  </a:lnTo>
                  <a:lnTo>
                    <a:pt x="372641" y="150991"/>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9" name="任意多边形 48"/>
            <p:cNvSpPr/>
            <p:nvPr/>
          </p:nvSpPr>
          <p:spPr bwMode="auto">
            <a:xfrm rot="18181813" flipH="1">
              <a:off x="4482796" y="4220878"/>
              <a:ext cx="2683051" cy="1626651"/>
            </a:xfrm>
            <a:custGeom>
              <a:avLst/>
              <a:gdLst>
                <a:gd name="connsiteX0" fmla="*/ 926593 w 2683051"/>
                <a:gd name="connsiteY0" fmla="*/ 0 h 1626651"/>
                <a:gd name="connsiteX1" fmla="*/ 909913 w 2683051"/>
                <a:gd name="connsiteY1" fmla="*/ 28423 h 1626651"/>
                <a:gd name="connsiteX2" fmla="*/ 926814 w 2683051"/>
                <a:gd name="connsiteY2" fmla="*/ 97 h 1626651"/>
                <a:gd name="connsiteX3" fmla="*/ 44504 w 2683051"/>
                <a:gd name="connsiteY3" fmla="*/ 430259 h 1626651"/>
                <a:gd name="connsiteX4" fmla="*/ 144931 w 2683051"/>
                <a:gd name="connsiteY4" fmla="*/ 704471 h 1626651"/>
                <a:gd name="connsiteX5" fmla="*/ 387631 w 2683051"/>
                <a:gd name="connsiteY5" fmla="*/ 700663 h 1626651"/>
                <a:gd name="connsiteX6" fmla="*/ 402233 w 2683051"/>
                <a:gd name="connsiteY6" fmla="*/ 700008 h 1626651"/>
                <a:gd name="connsiteX7" fmla="*/ 335820 w 2683051"/>
                <a:gd name="connsiteY7" fmla="*/ 776935 h 1626651"/>
                <a:gd name="connsiteX8" fmla="*/ 220282 w 2683051"/>
                <a:gd name="connsiteY8" fmla="*/ 910765 h 1626651"/>
                <a:gd name="connsiteX9" fmla="*/ 0 w 2683051"/>
                <a:gd name="connsiteY9" fmla="*/ 1165921 h 1626651"/>
                <a:gd name="connsiteX10" fmla="*/ 20800 w 2683051"/>
                <a:gd name="connsiteY10" fmla="*/ 1172556 h 1626651"/>
                <a:gd name="connsiteX11" fmla="*/ 27351 w 2683051"/>
                <a:gd name="connsiteY11" fmla="*/ 1164968 h 1626651"/>
                <a:gd name="connsiteX12" fmla="*/ 640039 w 2683051"/>
                <a:gd name="connsiteY12" fmla="*/ 1360413 h 1626651"/>
                <a:gd name="connsiteX13" fmla="*/ 655551 w 2683051"/>
                <a:gd name="connsiteY13" fmla="*/ 1346629 h 1626651"/>
                <a:gd name="connsiteX14" fmla="*/ 668380 w 2683051"/>
                <a:gd name="connsiteY14" fmla="*/ 1317559 h 1626651"/>
                <a:gd name="connsiteX15" fmla="*/ 771834 w 2683051"/>
                <a:gd name="connsiteY15" fmla="*/ 1122531 h 1626651"/>
                <a:gd name="connsiteX16" fmla="*/ 1154951 w 2683051"/>
                <a:gd name="connsiteY16" fmla="*/ 1107624 h 1626651"/>
                <a:gd name="connsiteX17" fmla="*/ 1122847 w 2683051"/>
                <a:gd name="connsiteY17" fmla="*/ 1420844 h 1626651"/>
                <a:gd name="connsiteX18" fmla="*/ 1065876 w 2683051"/>
                <a:gd name="connsiteY18" fmla="*/ 1451494 h 1626651"/>
                <a:gd name="connsiteX19" fmla="*/ 994866 w 2683051"/>
                <a:gd name="connsiteY19" fmla="*/ 1473601 h 1626651"/>
                <a:gd name="connsiteX20" fmla="*/ 1439628 w 2683051"/>
                <a:gd name="connsiteY20" fmla="*/ 1615478 h 1626651"/>
                <a:gd name="connsiteX21" fmla="*/ 1431463 w 2683051"/>
                <a:gd name="connsiteY21" fmla="*/ 1622551 h 1626651"/>
                <a:gd name="connsiteX22" fmla="*/ 1444316 w 2683051"/>
                <a:gd name="connsiteY22" fmla="*/ 1626651 h 1626651"/>
                <a:gd name="connsiteX23" fmla="*/ 2683051 w 2683051"/>
                <a:gd name="connsiteY23" fmla="*/ 553527 h 1626651"/>
                <a:gd name="connsiteX24" fmla="*/ 994375 w 2683051"/>
                <a:gd name="connsiteY24" fmla="*/ 14846 h 1626651"/>
                <a:gd name="connsiteX25" fmla="*/ 994303 w 2683051"/>
                <a:gd name="connsiteY25" fmla="*/ 14203 h 1626651"/>
                <a:gd name="connsiteX26" fmla="*/ 994243 w 2683051"/>
                <a:gd name="connsiteY26" fmla="*/ 14273 h 1626651"/>
                <a:gd name="connsiteX27" fmla="*/ 993883 w 2683051"/>
                <a:gd name="connsiteY27" fmla="*/ 14689 h 1626651"/>
                <a:gd name="connsiteX28" fmla="*/ 712979 w 2683051"/>
                <a:gd name="connsiteY28" fmla="*/ 340065 h 1626651"/>
                <a:gd name="connsiteX29" fmla="*/ 565431 w 2683051"/>
                <a:gd name="connsiteY29" fmla="*/ 510973 h 1626651"/>
                <a:gd name="connsiteX30" fmla="*/ 548377 w 2683051"/>
                <a:gd name="connsiteY30" fmla="*/ 530727 h 1626651"/>
                <a:gd name="connsiteX31" fmla="*/ 532874 w 2683051"/>
                <a:gd name="connsiteY31" fmla="*/ 528829 h 1626651"/>
                <a:gd name="connsiteX32" fmla="*/ 487379 w 2683051"/>
                <a:gd name="connsiteY32" fmla="*/ 491095 h 1626651"/>
                <a:gd name="connsiteX33" fmla="*/ 357444 w 2683051"/>
                <a:gd name="connsiteY33" fmla="*/ 342423 h 1626651"/>
                <a:gd name="connsiteX34" fmla="*/ 44504 w 2683051"/>
                <a:gd name="connsiteY34" fmla="*/ 430259 h 162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83051" h="1626651">
                  <a:moveTo>
                    <a:pt x="926593" y="0"/>
                  </a:moveTo>
                  <a:lnTo>
                    <a:pt x="909913" y="28423"/>
                  </a:lnTo>
                  <a:lnTo>
                    <a:pt x="926814" y="97"/>
                  </a:lnTo>
                  <a:close/>
                  <a:moveTo>
                    <a:pt x="44504" y="430259"/>
                  </a:moveTo>
                  <a:cubicBezTo>
                    <a:pt x="-15518" y="529614"/>
                    <a:pt x="30808" y="652452"/>
                    <a:pt x="144931" y="704471"/>
                  </a:cubicBezTo>
                  <a:cubicBezTo>
                    <a:pt x="205784" y="730456"/>
                    <a:pt x="314413" y="716542"/>
                    <a:pt x="387631" y="700663"/>
                  </a:cubicBezTo>
                  <a:lnTo>
                    <a:pt x="402233" y="700008"/>
                  </a:lnTo>
                  <a:lnTo>
                    <a:pt x="335820" y="776935"/>
                  </a:lnTo>
                  <a:lnTo>
                    <a:pt x="220282" y="910765"/>
                  </a:lnTo>
                  <a:lnTo>
                    <a:pt x="0" y="1165921"/>
                  </a:lnTo>
                  <a:lnTo>
                    <a:pt x="20800" y="1172556"/>
                  </a:lnTo>
                  <a:lnTo>
                    <a:pt x="27351" y="1164968"/>
                  </a:lnTo>
                  <a:lnTo>
                    <a:pt x="640039" y="1360413"/>
                  </a:lnTo>
                  <a:lnTo>
                    <a:pt x="655551" y="1346629"/>
                  </a:lnTo>
                  <a:cubicBezTo>
                    <a:pt x="662578" y="1337434"/>
                    <a:pt x="667126" y="1327495"/>
                    <a:pt x="668380" y="1317559"/>
                  </a:cubicBezTo>
                  <a:cubicBezTo>
                    <a:pt x="672823" y="1267642"/>
                    <a:pt x="669229" y="1200570"/>
                    <a:pt x="771834" y="1122531"/>
                  </a:cubicBezTo>
                  <a:cubicBezTo>
                    <a:pt x="886299" y="1031365"/>
                    <a:pt x="1059568" y="1025502"/>
                    <a:pt x="1154951" y="1107624"/>
                  </a:cubicBezTo>
                  <a:cubicBezTo>
                    <a:pt x="1253218" y="1188919"/>
                    <a:pt x="1237312" y="1329679"/>
                    <a:pt x="1122847" y="1420844"/>
                  </a:cubicBezTo>
                  <a:cubicBezTo>
                    <a:pt x="1107456" y="1432550"/>
                    <a:pt x="1087913" y="1442711"/>
                    <a:pt x="1065876" y="1451494"/>
                  </a:cubicBezTo>
                  <a:lnTo>
                    <a:pt x="994866" y="1473601"/>
                  </a:lnTo>
                  <a:lnTo>
                    <a:pt x="1439628" y="1615478"/>
                  </a:lnTo>
                  <a:lnTo>
                    <a:pt x="1431463" y="1622551"/>
                  </a:lnTo>
                  <a:lnTo>
                    <a:pt x="1444316" y="1626651"/>
                  </a:lnTo>
                  <a:lnTo>
                    <a:pt x="2683051" y="553527"/>
                  </a:lnTo>
                  <a:lnTo>
                    <a:pt x="994375" y="14846"/>
                  </a:lnTo>
                  <a:lnTo>
                    <a:pt x="994303" y="14203"/>
                  </a:lnTo>
                  <a:lnTo>
                    <a:pt x="994243" y="14273"/>
                  </a:lnTo>
                  <a:lnTo>
                    <a:pt x="993883" y="14689"/>
                  </a:lnTo>
                  <a:lnTo>
                    <a:pt x="712979" y="340065"/>
                  </a:lnTo>
                  <a:lnTo>
                    <a:pt x="565431" y="510973"/>
                  </a:lnTo>
                  <a:lnTo>
                    <a:pt x="548377" y="530727"/>
                  </a:lnTo>
                  <a:lnTo>
                    <a:pt x="532874" y="528829"/>
                  </a:lnTo>
                  <a:cubicBezTo>
                    <a:pt x="511526" y="522167"/>
                    <a:pt x="494131" y="508367"/>
                    <a:pt x="487379" y="491095"/>
                  </a:cubicBezTo>
                  <a:cubicBezTo>
                    <a:pt x="471918" y="447217"/>
                    <a:pt x="458868" y="385731"/>
                    <a:pt x="357444" y="342423"/>
                  </a:cubicBezTo>
                  <a:cubicBezTo>
                    <a:pt x="243321" y="290403"/>
                    <a:pt x="101999" y="330922"/>
                    <a:pt x="44504" y="430259"/>
                  </a:cubicBezTo>
                  <a:close/>
                </a:path>
              </a:pathLst>
            </a:custGeom>
            <a:blipFill>
              <a:blip r:embed="rId2"/>
              <a:stretch>
                <a:fillRect/>
              </a:stretch>
            </a:blipFill>
            <a:ln>
              <a:no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grpSp>
      <p:sp>
        <p:nvSpPr>
          <p:cNvPr id="23" name="文本框 22"/>
          <p:cNvSpPr txBox="1"/>
          <p:nvPr/>
        </p:nvSpPr>
        <p:spPr>
          <a:xfrm>
            <a:off x="1111818" y="1079380"/>
            <a:ext cx="2199198" cy="1520929"/>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4" name="文本框 23"/>
          <p:cNvSpPr txBox="1"/>
          <p:nvPr/>
        </p:nvSpPr>
        <p:spPr>
          <a:xfrm>
            <a:off x="1084882" y="3360091"/>
            <a:ext cx="2355325" cy="1497846"/>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5" name="文本框 24"/>
          <p:cNvSpPr txBox="1"/>
          <p:nvPr/>
        </p:nvSpPr>
        <p:spPr>
          <a:xfrm>
            <a:off x="6387985" y="1090574"/>
            <a:ext cx="2169983" cy="1774845"/>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6" name="文本框 25"/>
          <p:cNvSpPr txBox="1"/>
          <p:nvPr/>
        </p:nvSpPr>
        <p:spPr>
          <a:xfrm>
            <a:off x="6361049" y="3371284"/>
            <a:ext cx="2196919" cy="1797928"/>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9" name="箭头: 右 18"/>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0"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1+#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168297" y="3022418"/>
            <a:ext cx="1894951" cy="1150686"/>
            <a:chOff x="1557729" y="4487091"/>
            <a:chExt cx="2526601" cy="1534248"/>
          </a:xfrm>
        </p:grpSpPr>
        <p:sp>
          <p:nvSpPr>
            <p:cNvPr id="18" name="Freeform 8"/>
            <p:cNvSpPr/>
            <p:nvPr/>
          </p:nvSpPr>
          <p:spPr bwMode="auto">
            <a:xfrm rot="19800000">
              <a:off x="1557729" y="5269955"/>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0" name="Freeform 10"/>
            <p:cNvSpPr/>
            <p:nvPr/>
          </p:nvSpPr>
          <p:spPr bwMode="auto">
            <a:xfrm rot="19800000">
              <a:off x="2314074" y="4487091"/>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7" name="Freeform 7"/>
            <p:cNvSpPr/>
            <p:nvPr/>
          </p:nvSpPr>
          <p:spPr bwMode="auto">
            <a:xfrm rot="19800000">
              <a:off x="1637984" y="5294924"/>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9" name="Freeform 9"/>
            <p:cNvSpPr/>
            <p:nvPr/>
          </p:nvSpPr>
          <p:spPr bwMode="auto">
            <a:xfrm rot="19800000">
              <a:off x="2460937" y="4991030"/>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3" name="矩形 52"/>
            <p:cNvSpPr/>
            <p:nvPr/>
          </p:nvSpPr>
          <p:spPr>
            <a:xfrm>
              <a:off x="1678372" y="5404614"/>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nvGrpSpPr>
          <p:cNvPr id="6" name="组合 5"/>
          <p:cNvGrpSpPr/>
          <p:nvPr/>
        </p:nvGrpSpPr>
        <p:grpSpPr>
          <a:xfrm>
            <a:off x="3376829" y="2725322"/>
            <a:ext cx="1894951" cy="1150686"/>
            <a:chOff x="4502438" y="4090962"/>
            <a:chExt cx="2526601" cy="1534248"/>
          </a:xfrm>
        </p:grpSpPr>
        <p:sp>
          <p:nvSpPr>
            <p:cNvPr id="22" name="Freeform 8"/>
            <p:cNvSpPr/>
            <p:nvPr/>
          </p:nvSpPr>
          <p:spPr bwMode="auto">
            <a:xfrm rot="19800000">
              <a:off x="4502438" y="4873826"/>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4" name="Freeform 10"/>
            <p:cNvSpPr/>
            <p:nvPr/>
          </p:nvSpPr>
          <p:spPr bwMode="auto">
            <a:xfrm rot="19800000">
              <a:off x="5258783" y="4090962"/>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1" name="Freeform 7"/>
            <p:cNvSpPr/>
            <p:nvPr/>
          </p:nvSpPr>
          <p:spPr bwMode="auto">
            <a:xfrm rot="19800000">
              <a:off x="4582693" y="4898795"/>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3" name="Freeform 9"/>
            <p:cNvSpPr/>
            <p:nvPr/>
          </p:nvSpPr>
          <p:spPr bwMode="auto">
            <a:xfrm rot="19800000">
              <a:off x="5405646" y="4594901"/>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4" name="矩形 53"/>
            <p:cNvSpPr/>
            <p:nvPr/>
          </p:nvSpPr>
          <p:spPr>
            <a:xfrm>
              <a:off x="4642405" y="4997307"/>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02</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nvGrpSpPr>
          <p:cNvPr id="8" name="组合 7"/>
          <p:cNvGrpSpPr/>
          <p:nvPr/>
        </p:nvGrpSpPr>
        <p:grpSpPr>
          <a:xfrm>
            <a:off x="3296883" y="1373884"/>
            <a:ext cx="1887807" cy="1150686"/>
            <a:chOff x="4395844" y="2289045"/>
            <a:chExt cx="2517076" cy="1534248"/>
          </a:xfrm>
        </p:grpSpPr>
        <p:sp>
          <p:nvSpPr>
            <p:cNvPr id="26" name="Freeform 8"/>
            <p:cNvSpPr/>
            <p:nvPr/>
          </p:nvSpPr>
          <p:spPr bwMode="auto">
            <a:xfrm rot="19800000">
              <a:off x="4395844" y="3071909"/>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nvGrpSpPr>
            <p:cNvPr id="3" name="组合 2"/>
            <p:cNvGrpSpPr/>
            <p:nvPr/>
          </p:nvGrpSpPr>
          <p:grpSpPr>
            <a:xfrm>
              <a:off x="4466574" y="2289045"/>
              <a:ext cx="2446346" cy="1534248"/>
              <a:chOff x="4466574" y="2289045"/>
              <a:chExt cx="2446346" cy="1534248"/>
            </a:xfrm>
          </p:grpSpPr>
          <p:sp>
            <p:nvSpPr>
              <p:cNvPr id="29" name="Freeform 10"/>
              <p:cNvSpPr/>
              <p:nvPr/>
            </p:nvSpPr>
            <p:spPr bwMode="auto">
              <a:xfrm rot="19800000">
                <a:off x="5142664" y="2289045"/>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5" name="Freeform 7"/>
              <p:cNvSpPr/>
              <p:nvPr/>
            </p:nvSpPr>
            <p:spPr bwMode="auto">
              <a:xfrm rot="19800000">
                <a:off x="4466574" y="3096878"/>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9"/>
              <p:cNvSpPr/>
              <p:nvPr/>
            </p:nvSpPr>
            <p:spPr bwMode="auto">
              <a:xfrm rot="19800000">
                <a:off x="5289527" y="2792984"/>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5" name="矩形 54"/>
              <p:cNvSpPr/>
              <p:nvPr/>
            </p:nvSpPr>
            <p:spPr>
              <a:xfrm>
                <a:off x="4530190" y="3202632"/>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grpSp>
        <p:nvGrpSpPr>
          <p:cNvPr id="9" name="组合 8"/>
          <p:cNvGrpSpPr/>
          <p:nvPr/>
        </p:nvGrpSpPr>
        <p:grpSpPr>
          <a:xfrm>
            <a:off x="5581866" y="1185102"/>
            <a:ext cx="1894951" cy="1150686"/>
            <a:chOff x="7442488" y="2037336"/>
            <a:chExt cx="2526601" cy="1534248"/>
          </a:xfrm>
        </p:grpSpPr>
        <p:sp>
          <p:nvSpPr>
            <p:cNvPr id="31" name="Freeform 8"/>
            <p:cNvSpPr/>
            <p:nvPr/>
          </p:nvSpPr>
          <p:spPr bwMode="auto">
            <a:xfrm rot="19800000">
              <a:off x="7442488" y="2820200"/>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nvGrpSpPr>
            <p:cNvPr id="7" name="组合 6"/>
            <p:cNvGrpSpPr/>
            <p:nvPr/>
          </p:nvGrpSpPr>
          <p:grpSpPr>
            <a:xfrm>
              <a:off x="7522743" y="2037336"/>
              <a:ext cx="2446346" cy="1534248"/>
              <a:chOff x="7522743" y="2037336"/>
              <a:chExt cx="2446346" cy="1534248"/>
            </a:xfrm>
          </p:grpSpPr>
          <p:sp>
            <p:nvSpPr>
              <p:cNvPr id="30" name="Freeform 7"/>
              <p:cNvSpPr/>
              <p:nvPr/>
            </p:nvSpPr>
            <p:spPr bwMode="auto">
              <a:xfrm rot="19800000">
                <a:off x="7522743" y="2845169"/>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9"/>
              <p:cNvSpPr/>
              <p:nvPr/>
            </p:nvSpPr>
            <p:spPr bwMode="auto">
              <a:xfrm rot="19800000">
                <a:off x="8345696" y="2541275"/>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3" name="Freeform 10"/>
              <p:cNvSpPr/>
              <p:nvPr/>
            </p:nvSpPr>
            <p:spPr bwMode="auto">
              <a:xfrm rot="19800000">
                <a:off x="8198833" y="2037336"/>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6" name="矩形 55"/>
              <p:cNvSpPr/>
              <p:nvPr/>
            </p:nvSpPr>
            <p:spPr>
              <a:xfrm>
                <a:off x="7560878" y="2944983"/>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04</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sp>
        <p:nvSpPr>
          <p:cNvPr id="57" name="文本框 56"/>
          <p:cNvSpPr txBox="1"/>
          <p:nvPr/>
        </p:nvSpPr>
        <p:spPr>
          <a:xfrm>
            <a:off x="2150462" y="981535"/>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58" name="文本框 57"/>
          <p:cNvSpPr txBox="1"/>
          <p:nvPr/>
        </p:nvSpPr>
        <p:spPr>
          <a:xfrm>
            <a:off x="625610" y="2095602"/>
            <a:ext cx="1597759" cy="161781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59" name="文本框 58"/>
          <p:cNvSpPr txBox="1"/>
          <p:nvPr/>
        </p:nvSpPr>
        <p:spPr>
          <a:xfrm>
            <a:off x="7101741" y="1783345"/>
            <a:ext cx="1470759" cy="161781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60" name="文本框 59"/>
          <p:cNvSpPr txBox="1"/>
          <p:nvPr/>
        </p:nvSpPr>
        <p:spPr>
          <a:xfrm>
            <a:off x="4398261" y="3541833"/>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4" name="箭头: 右 33"/>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5"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500"/>
                                        <p:tgtEl>
                                          <p:spTgt spid="6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left)">
                                      <p:cBhvr>
                                        <p:cTn id="3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2" name="任意多边形 41"/>
          <p:cNvSpPr/>
          <p:nvPr/>
        </p:nvSpPr>
        <p:spPr bwMode="auto">
          <a:xfrm>
            <a:off x="997694" y="1355767"/>
            <a:ext cx="3577935" cy="982013"/>
          </a:xfrm>
          <a:custGeom>
            <a:avLst/>
            <a:gdLst>
              <a:gd name="connsiteX0" fmla="*/ 1518707 w 4770580"/>
              <a:gd name="connsiteY0" fmla="*/ 68270 h 1309351"/>
              <a:gd name="connsiteX1" fmla="*/ 1341950 w 4770580"/>
              <a:gd name="connsiteY1" fmla="*/ 166412 h 1309351"/>
              <a:gd name="connsiteX2" fmla="*/ 1300229 w 4770580"/>
              <a:gd name="connsiteY2" fmla="*/ 236195 h 1309351"/>
              <a:gd name="connsiteX3" fmla="*/ 1266876 w 4770580"/>
              <a:gd name="connsiteY3" fmla="*/ 291983 h 1309351"/>
              <a:gd name="connsiteX4" fmla="*/ 1278103 w 4770580"/>
              <a:gd name="connsiteY4" fmla="*/ 311429 h 1309351"/>
              <a:gd name="connsiteX5" fmla="*/ 1413457 w 4770580"/>
              <a:gd name="connsiteY5" fmla="*/ 545868 h 1309351"/>
              <a:gd name="connsiteX6" fmla="*/ 1413571 w 4770580"/>
              <a:gd name="connsiteY6" fmla="*/ 763108 h 1309351"/>
              <a:gd name="connsiteX7" fmla="*/ 1267753 w 4770580"/>
              <a:gd name="connsiteY7" fmla="*/ 1015754 h 1309351"/>
              <a:gd name="connsiteX8" fmla="*/ 1263392 w 4770580"/>
              <a:gd name="connsiteY8" fmla="*/ 1023311 h 1309351"/>
              <a:gd name="connsiteX9" fmla="*/ 1264931 w 4770580"/>
              <a:gd name="connsiteY9" fmla="*/ 1025879 h 1309351"/>
              <a:gd name="connsiteX10" fmla="*/ 1341950 w 4770580"/>
              <a:gd name="connsiteY10" fmla="*/ 1154283 h 1309351"/>
              <a:gd name="connsiteX11" fmla="*/ 1518707 w 4770580"/>
              <a:gd name="connsiteY11" fmla="*/ 1252423 h 1309351"/>
              <a:gd name="connsiteX12" fmla="*/ 4267820 w 4770580"/>
              <a:gd name="connsiteY12" fmla="*/ 1252423 h 1309351"/>
              <a:gd name="connsiteX13" fmla="*/ 4443238 w 4770580"/>
              <a:gd name="connsiteY13" fmla="*/ 1154283 h 1309351"/>
              <a:gd name="connsiteX14" fmla="*/ 4681593 w 4770580"/>
              <a:gd name="connsiteY14" fmla="*/ 759135 h 1309351"/>
              <a:gd name="connsiteX15" fmla="*/ 4681593 w 4770580"/>
              <a:gd name="connsiteY15" fmla="*/ 562851 h 1309351"/>
              <a:gd name="connsiteX16" fmla="*/ 4443238 w 4770580"/>
              <a:gd name="connsiteY16" fmla="*/ 166412 h 1309351"/>
              <a:gd name="connsiteX17" fmla="*/ 4267820 w 4770580"/>
              <a:gd name="connsiteY17" fmla="*/ 68270 h 1309351"/>
              <a:gd name="connsiteX18" fmla="*/ 1518707 w 4770580"/>
              <a:gd name="connsiteY18" fmla="*/ 68270 h 1309351"/>
              <a:gd name="connsiteX19" fmla="*/ 720841 w 4770580"/>
              <a:gd name="connsiteY19" fmla="*/ 63932 h 1309351"/>
              <a:gd name="connsiteX20" fmla="*/ 631877 w 4770580"/>
              <a:gd name="connsiteY20" fmla="*/ 86206 h 1309351"/>
              <a:gd name="connsiteX21" fmla="*/ 273216 w 4770580"/>
              <a:gd name="connsiteY21" fmla="*/ 293279 h 1309351"/>
              <a:gd name="connsiteX22" fmla="*/ 184004 w 4770580"/>
              <a:gd name="connsiteY22" fmla="*/ 447613 h 1309351"/>
              <a:gd name="connsiteX23" fmla="*/ 183946 w 4770580"/>
              <a:gd name="connsiteY23" fmla="*/ 861660 h 1309351"/>
              <a:gd name="connsiteX24" fmla="*/ 273583 w 4770580"/>
              <a:gd name="connsiteY24" fmla="*/ 1016915 h 1309351"/>
              <a:gd name="connsiteX25" fmla="*/ 632187 w 4770580"/>
              <a:gd name="connsiteY25" fmla="*/ 1223889 h 1309351"/>
              <a:gd name="connsiteX26" fmla="*/ 810450 w 4770580"/>
              <a:gd name="connsiteY26" fmla="*/ 1223795 h 1309351"/>
              <a:gd name="connsiteX27" fmla="*/ 1169111 w 4770580"/>
              <a:gd name="connsiteY27" fmla="*/ 1016722 h 1309351"/>
              <a:gd name="connsiteX28" fmla="*/ 1258324 w 4770580"/>
              <a:gd name="connsiteY28" fmla="*/ 862389 h 1309351"/>
              <a:gd name="connsiteX29" fmla="*/ 1258381 w 4770580"/>
              <a:gd name="connsiteY29" fmla="*/ 448342 h 1309351"/>
              <a:gd name="connsiteX30" fmla="*/ 1168744 w 4770580"/>
              <a:gd name="connsiteY30" fmla="*/ 293086 h 1309351"/>
              <a:gd name="connsiteX31" fmla="*/ 810141 w 4770580"/>
              <a:gd name="connsiteY31" fmla="*/ 86112 h 1309351"/>
              <a:gd name="connsiteX32" fmla="*/ 720841 w 4770580"/>
              <a:gd name="connsiteY32" fmla="*/ 63932 h 1309351"/>
              <a:gd name="connsiteX33" fmla="*/ 468456 w 4770580"/>
              <a:gd name="connsiteY33" fmla="*/ 0 h 1309351"/>
              <a:gd name="connsiteX34" fmla="*/ 973030 w 4770580"/>
              <a:gd name="connsiteY34" fmla="*/ 70 h 1309351"/>
              <a:gd name="connsiteX35" fmla="*/ 1161109 w 4770580"/>
              <a:gd name="connsiteY35" fmla="*/ 108788 h 1309351"/>
              <a:gd name="connsiteX36" fmla="*/ 1205528 w 4770580"/>
              <a:gd name="connsiteY36" fmla="*/ 185726 h 1309351"/>
              <a:gd name="connsiteX37" fmla="*/ 1230238 w 4770580"/>
              <a:gd name="connsiteY37" fmla="*/ 228524 h 1309351"/>
              <a:gd name="connsiteX38" fmla="*/ 1244158 w 4770580"/>
              <a:gd name="connsiteY38" fmla="*/ 204345 h 1309351"/>
              <a:gd name="connsiteX39" fmla="*/ 1287348 w 4770580"/>
              <a:gd name="connsiteY39" fmla="*/ 129321 h 1309351"/>
              <a:gd name="connsiteX40" fmla="*/ 1470329 w 4770580"/>
              <a:gd name="connsiteY40" fmla="*/ 23809 h 1309351"/>
              <a:gd name="connsiteX41" fmla="*/ 4316245 w 4770580"/>
              <a:gd name="connsiteY41" fmla="*/ 23809 h 1309351"/>
              <a:gd name="connsiteX42" fmla="*/ 4497840 w 4770580"/>
              <a:gd name="connsiteY42" fmla="*/ 129321 h 1309351"/>
              <a:gd name="connsiteX43" fmla="*/ 4744589 w 4770580"/>
              <a:gd name="connsiteY43" fmla="*/ 555530 h 1309351"/>
              <a:gd name="connsiteX44" fmla="*/ 4744589 w 4770580"/>
              <a:gd name="connsiteY44" fmla="*/ 766553 h 1309351"/>
              <a:gd name="connsiteX45" fmla="*/ 4497840 w 4770580"/>
              <a:gd name="connsiteY45" fmla="*/ 1191374 h 1309351"/>
              <a:gd name="connsiteX46" fmla="*/ 4316245 w 4770580"/>
              <a:gd name="connsiteY46" fmla="*/ 1296885 h 1309351"/>
              <a:gd name="connsiteX47" fmla="*/ 1470329 w 4770580"/>
              <a:gd name="connsiteY47" fmla="*/ 1296885 h 1309351"/>
              <a:gd name="connsiteX48" fmla="*/ 1287348 w 4770580"/>
              <a:gd name="connsiteY48" fmla="*/ 1191374 h 1309351"/>
              <a:gd name="connsiteX49" fmla="*/ 1227445 w 4770580"/>
              <a:gd name="connsiteY49" fmla="*/ 1087658 h 1309351"/>
              <a:gd name="connsiteX50" fmla="*/ 1226848 w 4770580"/>
              <a:gd name="connsiteY50" fmla="*/ 1086624 h 1309351"/>
              <a:gd name="connsiteX51" fmla="*/ 1222923 w 4770580"/>
              <a:gd name="connsiteY51" fmla="*/ 1093425 h 1309351"/>
              <a:gd name="connsiteX52" fmla="*/ 1161344 w 4770580"/>
              <a:gd name="connsiteY52" fmla="*/ 1200117 h 1309351"/>
              <a:gd name="connsiteX53" fmla="*/ 972144 w 4770580"/>
              <a:gd name="connsiteY53" fmla="*/ 1309351 h 1309351"/>
              <a:gd name="connsiteX54" fmla="*/ 467570 w 4770580"/>
              <a:gd name="connsiteY54" fmla="*/ 1309282 h 1309351"/>
              <a:gd name="connsiteX55" fmla="*/ 279492 w 4770580"/>
              <a:gd name="connsiteY55" fmla="*/ 1200563 h 1309351"/>
              <a:gd name="connsiteX56" fmla="*/ 27144 w 4770580"/>
              <a:gd name="connsiteY56" fmla="*/ 763483 h 1309351"/>
              <a:gd name="connsiteX57" fmla="*/ 27030 w 4770580"/>
              <a:gd name="connsiteY57" fmla="*/ 546244 h 1309351"/>
              <a:gd name="connsiteX58" fmla="*/ 279256 w 4770580"/>
              <a:gd name="connsiteY58" fmla="*/ 109234 h 1309351"/>
              <a:gd name="connsiteX59" fmla="*/ 468456 w 4770580"/>
              <a:gd name="connsiteY59" fmla="*/ 0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1518707" y="68270"/>
                </a:moveTo>
                <a:cubicBezTo>
                  <a:pt x="1450415" y="68270"/>
                  <a:pt x="1375427" y="109593"/>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6"/>
                  <a:pt x="1413571" y="763108"/>
                </a:cubicBezTo>
                <a:cubicBezTo>
                  <a:pt x="1350514" y="872360"/>
                  <a:pt x="1303222" y="954299"/>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3"/>
                  <a:pt x="4336113" y="68270"/>
                  <a:pt x="4267820" y="68270"/>
                </a:cubicBezTo>
                <a:cubicBezTo>
                  <a:pt x="1518707" y="68270"/>
                  <a:pt x="1518707" y="68270"/>
                  <a:pt x="1518707" y="68270"/>
                </a:cubicBezTo>
                <a:close/>
                <a:moveTo>
                  <a:pt x="720841" y="63932"/>
                </a:moveTo>
                <a:cubicBezTo>
                  <a:pt x="689249" y="63906"/>
                  <a:pt x="657713" y="71290"/>
                  <a:pt x="631877" y="86206"/>
                </a:cubicBezTo>
                <a:lnTo>
                  <a:pt x="273216" y="293279"/>
                </a:lnTo>
                <a:cubicBezTo>
                  <a:pt x="221545" y="323111"/>
                  <a:pt x="183555" y="388340"/>
                  <a:pt x="184004" y="447613"/>
                </a:cubicBezTo>
                <a:cubicBezTo>
                  <a:pt x="184004" y="447613"/>
                  <a:pt x="184004" y="447613"/>
                  <a:pt x="183946" y="861660"/>
                </a:cubicBezTo>
                <a:cubicBezTo>
                  <a:pt x="183968" y="922532"/>
                  <a:pt x="221463" y="987475"/>
                  <a:pt x="273583" y="1016915"/>
                </a:cubicBezTo>
                <a:cubicBezTo>
                  <a:pt x="273583" y="1016915"/>
                  <a:pt x="273583" y="1016915"/>
                  <a:pt x="632187" y="1223889"/>
                </a:cubicBezTo>
                <a:cubicBezTo>
                  <a:pt x="683294" y="1253914"/>
                  <a:pt x="758779" y="1253628"/>
                  <a:pt x="810450" y="1223795"/>
                </a:cubicBezTo>
                <a:cubicBezTo>
                  <a:pt x="810450" y="1223795"/>
                  <a:pt x="810450" y="1223795"/>
                  <a:pt x="1169111" y="1016722"/>
                </a:cubicBezTo>
                <a:cubicBezTo>
                  <a:pt x="1220783" y="986890"/>
                  <a:pt x="1257759" y="922246"/>
                  <a:pt x="1258324" y="862389"/>
                </a:cubicBezTo>
                <a:cubicBezTo>
                  <a:pt x="1258324" y="862389"/>
                  <a:pt x="1258324" y="862389"/>
                  <a:pt x="1258381" y="448342"/>
                </a:cubicBezTo>
                <a:cubicBezTo>
                  <a:pt x="1257932" y="389069"/>
                  <a:pt x="1220437" y="324126"/>
                  <a:pt x="1168744" y="293086"/>
                </a:cubicBezTo>
                <a:cubicBezTo>
                  <a:pt x="1168744" y="293086"/>
                  <a:pt x="1168744" y="293086"/>
                  <a:pt x="810141" y="86112"/>
                </a:cubicBezTo>
                <a:cubicBezTo>
                  <a:pt x="784081" y="71392"/>
                  <a:pt x="752433" y="63958"/>
                  <a:pt x="720841" y="63932"/>
                </a:cubicBezTo>
                <a:close/>
                <a:moveTo>
                  <a:pt x="468456" y="0"/>
                </a:moveTo>
                <a:cubicBezTo>
                  <a:pt x="973030" y="70"/>
                  <a:pt x="973030" y="70"/>
                  <a:pt x="973030" y="70"/>
                </a:cubicBezTo>
                <a:cubicBezTo>
                  <a:pt x="1045975" y="758"/>
                  <a:pt x="1124753" y="45820"/>
                  <a:pt x="1161109" y="108788"/>
                </a:cubicBezTo>
                <a:cubicBezTo>
                  <a:pt x="1176881" y="136106"/>
                  <a:pt x="1191667"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5" y="546"/>
                  <a:pt x="468456" y="0"/>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grpSp>
        <p:nvGrpSpPr>
          <p:cNvPr id="31" name="组合 30"/>
          <p:cNvGrpSpPr/>
          <p:nvPr/>
        </p:nvGrpSpPr>
        <p:grpSpPr>
          <a:xfrm>
            <a:off x="1380703" y="1652227"/>
            <a:ext cx="340205" cy="327170"/>
            <a:chOff x="9791183" y="5224434"/>
            <a:chExt cx="645684" cy="620945"/>
          </a:xfrm>
          <a:gradFill>
            <a:gsLst>
              <a:gs pos="0">
                <a:srgbClr val="FDFA75"/>
              </a:gs>
              <a:gs pos="100000">
                <a:srgbClr val="D79E11"/>
              </a:gs>
            </a:gsLst>
            <a:lin ang="2700000" scaled="1"/>
          </a:gradFill>
          <a:effectLst/>
        </p:grpSpPr>
        <p:sp>
          <p:nvSpPr>
            <p:cNvPr id="32" name="Oval 131"/>
            <p:cNvSpPr>
              <a:spLocks noChangeArrowheads="1"/>
            </p:cNvSpPr>
            <p:nvPr/>
          </p:nvSpPr>
          <p:spPr bwMode="auto">
            <a:xfrm>
              <a:off x="9968746" y="5224434"/>
              <a:ext cx="290558" cy="294275"/>
            </a:xfrm>
            <a:prstGeom prst="ellipse">
              <a:avLst/>
            </a:prstGeom>
            <a:grp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33"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grpSp>
      <p:sp>
        <p:nvSpPr>
          <p:cNvPr id="46" name="文本框 45"/>
          <p:cNvSpPr txBox="1"/>
          <p:nvPr/>
        </p:nvSpPr>
        <p:spPr>
          <a:xfrm>
            <a:off x="2138712" y="1343537"/>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4" name="任意多边形 43"/>
          <p:cNvSpPr/>
          <p:nvPr/>
        </p:nvSpPr>
        <p:spPr bwMode="auto">
          <a:xfrm rot="10800000">
            <a:off x="4475260" y="1911491"/>
            <a:ext cx="3577935" cy="982013"/>
          </a:xfrm>
          <a:custGeom>
            <a:avLst/>
            <a:gdLst>
              <a:gd name="connsiteX0" fmla="*/ 721107 w 4770580"/>
              <a:gd name="connsiteY0" fmla="*/ 1246288 h 1309351"/>
              <a:gd name="connsiteX1" fmla="*/ 810450 w 4770580"/>
              <a:gd name="connsiteY1" fmla="*/ 1223794 h 1309351"/>
              <a:gd name="connsiteX2" fmla="*/ 1169111 w 4770580"/>
              <a:gd name="connsiteY2" fmla="*/ 1016721 h 1309351"/>
              <a:gd name="connsiteX3" fmla="*/ 1258324 w 4770580"/>
              <a:gd name="connsiteY3" fmla="*/ 862388 h 1309351"/>
              <a:gd name="connsiteX4" fmla="*/ 1258381 w 4770580"/>
              <a:gd name="connsiteY4" fmla="*/ 448341 h 1309351"/>
              <a:gd name="connsiteX5" fmla="*/ 1168744 w 4770580"/>
              <a:gd name="connsiteY5" fmla="*/ 293085 h 1309351"/>
              <a:gd name="connsiteX6" fmla="*/ 810141 w 4770580"/>
              <a:gd name="connsiteY6" fmla="*/ 86111 h 1309351"/>
              <a:gd name="connsiteX7" fmla="*/ 631877 w 4770580"/>
              <a:gd name="connsiteY7" fmla="*/ 86205 h 1309351"/>
              <a:gd name="connsiteX8" fmla="*/ 273216 w 4770580"/>
              <a:gd name="connsiteY8" fmla="*/ 293278 h 1309351"/>
              <a:gd name="connsiteX9" fmla="*/ 184003 w 4770580"/>
              <a:gd name="connsiteY9" fmla="*/ 447612 h 1309351"/>
              <a:gd name="connsiteX10" fmla="*/ 183946 w 4770580"/>
              <a:gd name="connsiteY10" fmla="*/ 861659 h 1309351"/>
              <a:gd name="connsiteX11" fmla="*/ 273583 w 4770580"/>
              <a:gd name="connsiteY11" fmla="*/ 1016914 h 1309351"/>
              <a:gd name="connsiteX12" fmla="*/ 632187 w 4770580"/>
              <a:gd name="connsiteY12" fmla="*/ 1223888 h 1309351"/>
              <a:gd name="connsiteX13" fmla="*/ 721107 w 4770580"/>
              <a:gd name="connsiteY13" fmla="*/ 1246288 h 1309351"/>
              <a:gd name="connsiteX14" fmla="*/ 4267820 w 4770580"/>
              <a:gd name="connsiteY14" fmla="*/ 1252423 h 1309351"/>
              <a:gd name="connsiteX15" fmla="*/ 4443238 w 4770580"/>
              <a:gd name="connsiteY15" fmla="*/ 1154282 h 1309351"/>
              <a:gd name="connsiteX16" fmla="*/ 4681593 w 4770580"/>
              <a:gd name="connsiteY16" fmla="*/ 759135 h 1309351"/>
              <a:gd name="connsiteX17" fmla="*/ 4681593 w 4770580"/>
              <a:gd name="connsiteY17" fmla="*/ 562851 h 1309351"/>
              <a:gd name="connsiteX18" fmla="*/ 4443238 w 4770580"/>
              <a:gd name="connsiteY18" fmla="*/ 166412 h 1309351"/>
              <a:gd name="connsiteX19" fmla="*/ 4267820 w 4770580"/>
              <a:gd name="connsiteY19" fmla="*/ 68271 h 1309351"/>
              <a:gd name="connsiteX20" fmla="*/ 1518707 w 4770580"/>
              <a:gd name="connsiteY20" fmla="*/ 68271 h 1309351"/>
              <a:gd name="connsiteX21" fmla="*/ 1341950 w 4770580"/>
              <a:gd name="connsiteY21" fmla="*/ 166412 h 1309351"/>
              <a:gd name="connsiteX22" fmla="*/ 1300229 w 4770580"/>
              <a:gd name="connsiteY22" fmla="*/ 236195 h 1309351"/>
              <a:gd name="connsiteX23" fmla="*/ 1266876 w 4770580"/>
              <a:gd name="connsiteY23" fmla="*/ 291983 h 1309351"/>
              <a:gd name="connsiteX24" fmla="*/ 1278103 w 4770580"/>
              <a:gd name="connsiteY24" fmla="*/ 311429 h 1309351"/>
              <a:gd name="connsiteX25" fmla="*/ 1413457 w 4770580"/>
              <a:gd name="connsiteY25" fmla="*/ 545868 h 1309351"/>
              <a:gd name="connsiteX26" fmla="*/ 1413571 w 4770580"/>
              <a:gd name="connsiteY26" fmla="*/ 763108 h 1309351"/>
              <a:gd name="connsiteX27" fmla="*/ 1267753 w 4770580"/>
              <a:gd name="connsiteY27" fmla="*/ 1015754 h 1309351"/>
              <a:gd name="connsiteX28" fmla="*/ 1263390 w 4770580"/>
              <a:gd name="connsiteY28" fmla="*/ 1023310 h 1309351"/>
              <a:gd name="connsiteX29" fmla="*/ 1264931 w 4770580"/>
              <a:gd name="connsiteY29" fmla="*/ 1025879 h 1309351"/>
              <a:gd name="connsiteX30" fmla="*/ 1341950 w 4770580"/>
              <a:gd name="connsiteY30" fmla="*/ 1154283 h 1309351"/>
              <a:gd name="connsiteX31" fmla="*/ 1518707 w 4770580"/>
              <a:gd name="connsiteY31" fmla="*/ 1252423 h 1309351"/>
              <a:gd name="connsiteX32" fmla="*/ 4267820 w 4770580"/>
              <a:gd name="connsiteY32" fmla="*/ 1252423 h 1309351"/>
              <a:gd name="connsiteX33" fmla="*/ 972144 w 4770580"/>
              <a:gd name="connsiteY33" fmla="*/ 1309351 h 1309351"/>
              <a:gd name="connsiteX34" fmla="*/ 467570 w 4770580"/>
              <a:gd name="connsiteY34" fmla="*/ 1309282 h 1309351"/>
              <a:gd name="connsiteX35" fmla="*/ 279492 w 4770580"/>
              <a:gd name="connsiteY35" fmla="*/ 1200563 h 1309351"/>
              <a:gd name="connsiteX36" fmla="*/ 27144 w 4770580"/>
              <a:gd name="connsiteY36" fmla="*/ 763483 h 1309351"/>
              <a:gd name="connsiteX37" fmla="*/ 27029 w 4770580"/>
              <a:gd name="connsiteY37" fmla="*/ 546244 h 1309351"/>
              <a:gd name="connsiteX38" fmla="*/ 279256 w 4770580"/>
              <a:gd name="connsiteY38" fmla="*/ 109234 h 1309351"/>
              <a:gd name="connsiteX39" fmla="*/ 468456 w 4770580"/>
              <a:gd name="connsiteY39" fmla="*/ 0 h 1309351"/>
              <a:gd name="connsiteX40" fmla="*/ 973030 w 4770580"/>
              <a:gd name="connsiteY40" fmla="*/ 70 h 1309351"/>
              <a:gd name="connsiteX41" fmla="*/ 1161108 w 4770580"/>
              <a:gd name="connsiteY41" fmla="*/ 108789 h 1309351"/>
              <a:gd name="connsiteX42" fmla="*/ 1205528 w 4770580"/>
              <a:gd name="connsiteY42" fmla="*/ 185726 h 1309351"/>
              <a:gd name="connsiteX43" fmla="*/ 1230238 w 4770580"/>
              <a:gd name="connsiteY43" fmla="*/ 228524 h 1309351"/>
              <a:gd name="connsiteX44" fmla="*/ 1244158 w 4770580"/>
              <a:gd name="connsiteY44" fmla="*/ 204345 h 1309351"/>
              <a:gd name="connsiteX45" fmla="*/ 1287348 w 4770580"/>
              <a:gd name="connsiteY45" fmla="*/ 129321 h 1309351"/>
              <a:gd name="connsiteX46" fmla="*/ 1470329 w 4770580"/>
              <a:gd name="connsiteY46" fmla="*/ 23809 h 1309351"/>
              <a:gd name="connsiteX47" fmla="*/ 4316245 w 4770580"/>
              <a:gd name="connsiteY47" fmla="*/ 23809 h 1309351"/>
              <a:gd name="connsiteX48" fmla="*/ 4497840 w 4770580"/>
              <a:gd name="connsiteY48" fmla="*/ 129321 h 1309351"/>
              <a:gd name="connsiteX49" fmla="*/ 4744589 w 4770580"/>
              <a:gd name="connsiteY49" fmla="*/ 555530 h 1309351"/>
              <a:gd name="connsiteX50" fmla="*/ 4744589 w 4770580"/>
              <a:gd name="connsiteY50" fmla="*/ 766553 h 1309351"/>
              <a:gd name="connsiteX51" fmla="*/ 4497840 w 4770580"/>
              <a:gd name="connsiteY51" fmla="*/ 1191374 h 1309351"/>
              <a:gd name="connsiteX52" fmla="*/ 4316245 w 4770580"/>
              <a:gd name="connsiteY52" fmla="*/ 1296885 h 1309351"/>
              <a:gd name="connsiteX53" fmla="*/ 1470329 w 4770580"/>
              <a:gd name="connsiteY53" fmla="*/ 1296885 h 1309351"/>
              <a:gd name="connsiteX54" fmla="*/ 1287348 w 4770580"/>
              <a:gd name="connsiteY54" fmla="*/ 1191374 h 1309351"/>
              <a:gd name="connsiteX55" fmla="*/ 1227445 w 4770580"/>
              <a:gd name="connsiteY55" fmla="*/ 1087658 h 1309351"/>
              <a:gd name="connsiteX56" fmla="*/ 1226848 w 4770580"/>
              <a:gd name="connsiteY56" fmla="*/ 1086624 h 1309351"/>
              <a:gd name="connsiteX57" fmla="*/ 1222923 w 4770580"/>
              <a:gd name="connsiteY57" fmla="*/ 1093425 h 1309351"/>
              <a:gd name="connsiteX58" fmla="*/ 1161344 w 4770580"/>
              <a:gd name="connsiteY58" fmla="*/ 1200117 h 1309351"/>
              <a:gd name="connsiteX59" fmla="*/ 972144 w 4770580"/>
              <a:gd name="connsiteY59" fmla="*/ 1309351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721107" y="1246288"/>
                </a:moveTo>
                <a:cubicBezTo>
                  <a:pt x="752826" y="1246240"/>
                  <a:pt x="784615" y="1238711"/>
                  <a:pt x="810450" y="1223794"/>
                </a:cubicBezTo>
                <a:cubicBezTo>
                  <a:pt x="810450" y="1223794"/>
                  <a:pt x="810450" y="1223794"/>
                  <a:pt x="1169111" y="1016721"/>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58020" y="56672"/>
                  <a:pt x="683549" y="56372"/>
                  <a:pt x="631877" y="86205"/>
                </a:cubicBezTo>
                <a:lnTo>
                  <a:pt x="273216" y="293278"/>
                </a:lnTo>
                <a:cubicBezTo>
                  <a:pt x="221545" y="323110"/>
                  <a:pt x="183555" y="388339"/>
                  <a:pt x="184003" y="447612"/>
                </a:cubicBezTo>
                <a:cubicBezTo>
                  <a:pt x="184003" y="447612"/>
                  <a:pt x="184003" y="447612"/>
                  <a:pt x="183946" y="861659"/>
                </a:cubicBezTo>
                <a:cubicBezTo>
                  <a:pt x="183968" y="922531"/>
                  <a:pt x="221463" y="987474"/>
                  <a:pt x="273583" y="1016914"/>
                </a:cubicBezTo>
                <a:cubicBezTo>
                  <a:pt x="273583" y="1016914"/>
                  <a:pt x="273583" y="1016914"/>
                  <a:pt x="632187" y="1223888"/>
                </a:cubicBezTo>
                <a:cubicBezTo>
                  <a:pt x="657740" y="1238900"/>
                  <a:pt x="689388" y="1246335"/>
                  <a:pt x="721107" y="1246288"/>
                </a:cubicBezTo>
                <a:close/>
                <a:moveTo>
                  <a:pt x="4267820" y="1252423"/>
                </a:moveTo>
                <a:cubicBezTo>
                  <a:pt x="4336113" y="1252423"/>
                  <a:pt x="4409761" y="1211101"/>
                  <a:pt x="4443238" y="1154282"/>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4"/>
                  <a:pt x="4336113" y="68271"/>
                  <a:pt x="4267820" y="68271"/>
                </a:cubicBezTo>
                <a:cubicBezTo>
                  <a:pt x="1518707" y="68271"/>
                  <a:pt x="1518707" y="68271"/>
                  <a:pt x="1518707" y="68271"/>
                </a:cubicBezTo>
                <a:cubicBezTo>
                  <a:pt x="1450414" y="68271"/>
                  <a:pt x="1375426" y="109594"/>
                  <a:pt x="1341950" y="166412"/>
                </a:cubicBezTo>
                <a:cubicBezTo>
                  <a:pt x="1327136" y="191189"/>
                  <a:pt x="1313249" y="214418"/>
                  <a:pt x="1300229" y="236195"/>
                </a:cubicBezTo>
                <a:lnTo>
                  <a:pt x="1266876" y="291983"/>
                </a:lnTo>
                <a:lnTo>
                  <a:pt x="1278103" y="311429"/>
                </a:lnTo>
                <a:cubicBezTo>
                  <a:pt x="1413457" y="545868"/>
                  <a:pt x="1413457" y="545868"/>
                  <a:pt x="1413457" y="545868"/>
                </a:cubicBezTo>
                <a:cubicBezTo>
                  <a:pt x="1449811" y="608837"/>
                  <a:pt x="1450160" y="700826"/>
                  <a:pt x="1413571" y="763108"/>
                </a:cubicBezTo>
                <a:cubicBezTo>
                  <a:pt x="1350514" y="872360"/>
                  <a:pt x="1303222" y="954299"/>
                  <a:pt x="1267753" y="1015754"/>
                </a:cubicBezTo>
                <a:lnTo>
                  <a:pt x="1263390" y="1023310"/>
                </a:lnTo>
                <a:lnTo>
                  <a:pt x="1264931" y="1025879"/>
                </a:lnTo>
                <a:cubicBezTo>
                  <a:pt x="1341950" y="1154283"/>
                  <a:pt x="1341950" y="1154283"/>
                  <a:pt x="1341950" y="1154283"/>
                </a:cubicBezTo>
                <a:cubicBezTo>
                  <a:pt x="1375426" y="1211101"/>
                  <a:pt x="1450414" y="1252423"/>
                  <a:pt x="1518707" y="1252423"/>
                </a:cubicBezTo>
                <a:cubicBezTo>
                  <a:pt x="4267820" y="1252423"/>
                  <a:pt x="4267820" y="1252423"/>
                  <a:pt x="4267820" y="1252423"/>
                </a:cubicBezTo>
                <a:close/>
                <a:moveTo>
                  <a:pt x="972144" y="1309351"/>
                </a:moveTo>
                <a:cubicBezTo>
                  <a:pt x="467570" y="1309282"/>
                  <a:pt x="467570" y="1309282"/>
                  <a:pt x="467570" y="1309282"/>
                </a:cubicBezTo>
                <a:cubicBezTo>
                  <a:pt x="395338" y="1309828"/>
                  <a:pt x="315847" y="1263532"/>
                  <a:pt x="279492" y="1200563"/>
                </a:cubicBezTo>
                <a:lnTo>
                  <a:pt x="27144" y="763483"/>
                </a:lnTo>
                <a:cubicBezTo>
                  <a:pt x="-9211" y="700514"/>
                  <a:pt x="-8847" y="609760"/>
                  <a:pt x="27029" y="546244"/>
                </a:cubicBezTo>
                <a:cubicBezTo>
                  <a:pt x="279256" y="109234"/>
                  <a:pt x="279256" y="109234"/>
                  <a:pt x="279256" y="109234"/>
                </a:cubicBezTo>
                <a:cubicBezTo>
                  <a:pt x="317082" y="46239"/>
                  <a:pt x="396224" y="546"/>
                  <a:pt x="468456" y="0"/>
                </a:cubicBezTo>
                <a:cubicBezTo>
                  <a:pt x="973030" y="70"/>
                  <a:pt x="973030" y="70"/>
                  <a:pt x="973030" y="70"/>
                </a:cubicBezTo>
                <a:cubicBezTo>
                  <a:pt x="1045975" y="758"/>
                  <a:pt x="1124753" y="45820"/>
                  <a:pt x="1161108" y="108789"/>
                </a:cubicBezTo>
                <a:cubicBezTo>
                  <a:pt x="1176880" y="136106"/>
                  <a:pt x="1191666"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59"/>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30" name="Freeform 223"/>
          <p:cNvSpPr/>
          <p:nvPr/>
        </p:nvSpPr>
        <p:spPr bwMode="auto">
          <a:xfrm>
            <a:off x="7362414" y="2262373"/>
            <a:ext cx="332061" cy="26930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gradFill>
            <a:gsLst>
              <a:gs pos="0">
                <a:srgbClr val="FDFA75"/>
              </a:gs>
              <a:gs pos="100000">
                <a:srgbClr val="D79E11"/>
              </a:gs>
            </a:gsLst>
            <a:lin ang="2700000" scaled="1"/>
          </a:gradFill>
          <a:ln>
            <a:noFill/>
          </a:ln>
          <a:effectLst/>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47" name="文本框 46"/>
          <p:cNvSpPr txBox="1"/>
          <p:nvPr/>
        </p:nvSpPr>
        <p:spPr>
          <a:xfrm>
            <a:off x="4862502" y="1895154"/>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3" name="任意多边形 42"/>
          <p:cNvSpPr/>
          <p:nvPr/>
        </p:nvSpPr>
        <p:spPr bwMode="auto">
          <a:xfrm>
            <a:off x="1098062" y="2807127"/>
            <a:ext cx="3577935" cy="982014"/>
          </a:xfrm>
          <a:custGeom>
            <a:avLst/>
            <a:gdLst>
              <a:gd name="connsiteX0" fmla="*/ 1518707 w 4770580"/>
              <a:gd name="connsiteY0" fmla="*/ 68271 h 1309352"/>
              <a:gd name="connsiteX1" fmla="*/ 1341950 w 4770580"/>
              <a:gd name="connsiteY1" fmla="*/ 166412 h 1309352"/>
              <a:gd name="connsiteX2" fmla="*/ 1300229 w 4770580"/>
              <a:gd name="connsiteY2" fmla="*/ 236195 h 1309352"/>
              <a:gd name="connsiteX3" fmla="*/ 1266876 w 4770580"/>
              <a:gd name="connsiteY3" fmla="*/ 291983 h 1309352"/>
              <a:gd name="connsiteX4" fmla="*/ 1278103 w 4770580"/>
              <a:gd name="connsiteY4" fmla="*/ 311429 h 1309352"/>
              <a:gd name="connsiteX5" fmla="*/ 1413457 w 4770580"/>
              <a:gd name="connsiteY5" fmla="*/ 545868 h 1309352"/>
              <a:gd name="connsiteX6" fmla="*/ 1413571 w 4770580"/>
              <a:gd name="connsiteY6" fmla="*/ 763108 h 1309352"/>
              <a:gd name="connsiteX7" fmla="*/ 1267753 w 4770580"/>
              <a:gd name="connsiteY7" fmla="*/ 1015754 h 1309352"/>
              <a:gd name="connsiteX8" fmla="*/ 1263392 w 4770580"/>
              <a:gd name="connsiteY8" fmla="*/ 1023311 h 1309352"/>
              <a:gd name="connsiteX9" fmla="*/ 1264931 w 4770580"/>
              <a:gd name="connsiteY9" fmla="*/ 1025879 h 1309352"/>
              <a:gd name="connsiteX10" fmla="*/ 1341950 w 4770580"/>
              <a:gd name="connsiteY10" fmla="*/ 1154283 h 1309352"/>
              <a:gd name="connsiteX11" fmla="*/ 1518707 w 4770580"/>
              <a:gd name="connsiteY11" fmla="*/ 1252423 h 1309352"/>
              <a:gd name="connsiteX12" fmla="*/ 4267820 w 4770580"/>
              <a:gd name="connsiteY12" fmla="*/ 1252423 h 1309352"/>
              <a:gd name="connsiteX13" fmla="*/ 4443238 w 4770580"/>
              <a:gd name="connsiteY13" fmla="*/ 1154283 h 1309352"/>
              <a:gd name="connsiteX14" fmla="*/ 4681593 w 4770580"/>
              <a:gd name="connsiteY14" fmla="*/ 759135 h 1309352"/>
              <a:gd name="connsiteX15" fmla="*/ 4681593 w 4770580"/>
              <a:gd name="connsiteY15" fmla="*/ 562852 h 1309352"/>
              <a:gd name="connsiteX16" fmla="*/ 4443238 w 4770580"/>
              <a:gd name="connsiteY16" fmla="*/ 166412 h 1309352"/>
              <a:gd name="connsiteX17" fmla="*/ 4267820 w 4770580"/>
              <a:gd name="connsiteY17" fmla="*/ 68271 h 1309352"/>
              <a:gd name="connsiteX18" fmla="*/ 1518707 w 4770580"/>
              <a:gd name="connsiteY18" fmla="*/ 68271 h 1309352"/>
              <a:gd name="connsiteX19" fmla="*/ 720841 w 4770580"/>
              <a:gd name="connsiteY19" fmla="*/ 63931 h 1309352"/>
              <a:gd name="connsiteX20" fmla="*/ 631877 w 4770580"/>
              <a:gd name="connsiteY20" fmla="*/ 86205 h 1309352"/>
              <a:gd name="connsiteX21" fmla="*/ 273216 w 4770580"/>
              <a:gd name="connsiteY21" fmla="*/ 293278 h 1309352"/>
              <a:gd name="connsiteX22" fmla="*/ 184004 w 4770580"/>
              <a:gd name="connsiteY22" fmla="*/ 447612 h 1309352"/>
              <a:gd name="connsiteX23" fmla="*/ 183946 w 4770580"/>
              <a:gd name="connsiteY23" fmla="*/ 861659 h 1309352"/>
              <a:gd name="connsiteX24" fmla="*/ 273583 w 4770580"/>
              <a:gd name="connsiteY24" fmla="*/ 1016914 h 1309352"/>
              <a:gd name="connsiteX25" fmla="*/ 632187 w 4770580"/>
              <a:gd name="connsiteY25" fmla="*/ 1223888 h 1309352"/>
              <a:gd name="connsiteX26" fmla="*/ 810450 w 4770580"/>
              <a:gd name="connsiteY26" fmla="*/ 1223795 h 1309352"/>
              <a:gd name="connsiteX27" fmla="*/ 1169111 w 4770580"/>
              <a:gd name="connsiteY27" fmla="*/ 1016722 h 1309352"/>
              <a:gd name="connsiteX28" fmla="*/ 1258324 w 4770580"/>
              <a:gd name="connsiteY28" fmla="*/ 862388 h 1309352"/>
              <a:gd name="connsiteX29" fmla="*/ 1258381 w 4770580"/>
              <a:gd name="connsiteY29" fmla="*/ 448341 h 1309352"/>
              <a:gd name="connsiteX30" fmla="*/ 1168744 w 4770580"/>
              <a:gd name="connsiteY30" fmla="*/ 293085 h 1309352"/>
              <a:gd name="connsiteX31" fmla="*/ 810141 w 4770580"/>
              <a:gd name="connsiteY31" fmla="*/ 86111 h 1309352"/>
              <a:gd name="connsiteX32" fmla="*/ 720841 w 4770580"/>
              <a:gd name="connsiteY32" fmla="*/ 63931 h 1309352"/>
              <a:gd name="connsiteX33" fmla="*/ 468456 w 4770580"/>
              <a:gd name="connsiteY33" fmla="*/ 0 h 1309352"/>
              <a:gd name="connsiteX34" fmla="*/ 973030 w 4770580"/>
              <a:gd name="connsiteY34" fmla="*/ 70 h 1309352"/>
              <a:gd name="connsiteX35" fmla="*/ 1161109 w 4770580"/>
              <a:gd name="connsiteY35" fmla="*/ 108789 h 1309352"/>
              <a:gd name="connsiteX36" fmla="*/ 1205528 w 4770580"/>
              <a:gd name="connsiteY36" fmla="*/ 185726 h 1309352"/>
              <a:gd name="connsiteX37" fmla="*/ 1230238 w 4770580"/>
              <a:gd name="connsiteY37" fmla="*/ 228524 h 1309352"/>
              <a:gd name="connsiteX38" fmla="*/ 1244158 w 4770580"/>
              <a:gd name="connsiteY38" fmla="*/ 204345 h 1309352"/>
              <a:gd name="connsiteX39" fmla="*/ 1287348 w 4770580"/>
              <a:gd name="connsiteY39" fmla="*/ 129321 h 1309352"/>
              <a:gd name="connsiteX40" fmla="*/ 1470329 w 4770580"/>
              <a:gd name="connsiteY40" fmla="*/ 23809 h 1309352"/>
              <a:gd name="connsiteX41" fmla="*/ 4316245 w 4770580"/>
              <a:gd name="connsiteY41" fmla="*/ 23809 h 1309352"/>
              <a:gd name="connsiteX42" fmla="*/ 4497840 w 4770580"/>
              <a:gd name="connsiteY42" fmla="*/ 129321 h 1309352"/>
              <a:gd name="connsiteX43" fmla="*/ 4744589 w 4770580"/>
              <a:gd name="connsiteY43" fmla="*/ 555530 h 1309352"/>
              <a:gd name="connsiteX44" fmla="*/ 4744589 w 4770580"/>
              <a:gd name="connsiteY44" fmla="*/ 766553 h 1309352"/>
              <a:gd name="connsiteX45" fmla="*/ 4497840 w 4770580"/>
              <a:gd name="connsiteY45" fmla="*/ 1191374 h 1309352"/>
              <a:gd name="connsiteX46" fmla="*/ 4316245 w 4770580"/>
              <a:gd name="connsiteY46" fmla="*/ 1296885 h 1309352"/>
              <a:gd name="connsiteX47" fmla="*/ 1470329 w 4770580"/>
              <a:gd name="connsiteY47" fmla="*/ 1296885 h 1309352"/>
              <a:gd name="connsiteX48" fmla="*/ 1287348 w 4770580"/>
              <a:gd name="connsiteY48" fmla="*/ 1191374 h 1309352"/>
              <a:gd name="connsiteX49" fmla="*/ 1227445 w 4770580"/>
              <a:gd name="connsiteY49" fmla="*/ 1087658 h 1309352"/>
              <a:gd name="connsiteX50" fmla="*/ 1226848 w 4770580"/>
              <a:gd name="connsiteY50" fmla="*/ 1086625 h 1309352"/>
              <a:gd name="connsiteX51" fmla="*/ 1222923 w 4770580"/>
              <a:gd name="connsiteY51" fmla="*/ 1093425 h 1309352"/>
              <a:gd name="connsiteX52" fmla="*/ 1161344 w 4770580"/>
              <a:gd name="connsiteY52" fmla="*/ 1200117 h 1309352"/>
              <a:gd name="connsiteX53" fmla="*/ 972144 w 4770580"/>
              <a:gd name="connsiteY53" fmla="*/ 1309352 h 1309352"/>
              <a:gd name="connsiteX54" fmla="*/ 467570 w 4770580"/>
              <a:gd name="connsiteY54" fmla="*/ 1309282 h 1309352"/>
              <a:gd name="connsiteX55" fmla="*/ 279492 w 4770580"/>
              <a:gd name="connsiteY55" fmla="*/ 1200563 h 1309352"/>
              <a:gd name="connsiteX56" fmla="*/ 27144 w 4770580"/>
              <a:gd name="connsiteY56" fmla="*/ 763483 h 1309352"/>
              <a:gd name="connsiteX57" fmla="*/ 27030 w 4770580"/>
              <a:gd name="connsiteY57" fmla="*/ 546244 h 1309352"/>
              <a:gd name="connsiteX58" fmla="*/ 279256 w 4770580"/>
              <a:gd name="connsiteY58" fmla="*/ 109234 h 1309352"/>
              <a:gd name="connsiteX59" fmla="*/ 468456 w 4770580"/>
              <a:gd name="connsiteY59" fmla="*/ 0 h 130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2">
                <a:moveTo>
                  <a:pt x="1518707" y="68271"/>
                </a:moveTo>
                <a:cubicBezTo>
                  <a:pt x="1450415" y="68271"/>
                  <a:pt x="1375427" y="109594"/>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7"/>
                  <a:pt x="1413571" y="763108"/>
                </a:cubicBezTo>
                <a:cubicBezTo>
                  <a:pt x="1350514" y="872360"/>
                  <a:pt x="1303222" y="954300"/>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70"/>
                  <a:pt x="4681593" y="562852"/>
                </a:cubicBezTo>
                <a:cubicBezTo>
                  <a:pt x="4443238" y="166412"/>
                  <a:pt x="4443238" y="166412"/>
                  <a:pt x="4443238" y="166412"/>
                </a:cubicBezTo>
                <a:cubicBezTo>
                  <a:pt x="4409761" y="109594"/>
                  <a:pt x="4336113" y="68271"/>
                  <a:pt x="4267820" y="68271"/>
                </a:cubicBezTo>
                <a:cubicBezTo>
                  <a:pt x="1518707" y="68271"/>
                  <a:pt x="1518707" y="68271"/>
                  <a:pt x="1518707" y="68271"/>
                </a:cubicBezTo>
                <a:close/>
                <a:moveTo>
                  <a:pt x="720841" y="63931"/>
                </a:moveTo>
                <a:cubicBezTo>
                  <a:pt x="689249" y="63905"/>
                  <a:pt x="657713" y="71289"/>
                  <a:pt x="631877" y="86205"/>
                </a:cubicBezTo>
                <a:lnTo>
                  <a:pt x="273216" y="293278"/>
                </a:lnTo>
                <a:cubicBezTo>
                  <a:pt x="221545" y="323111"/>
                  <a:pt x="183555" y="388340"/>
                  <a:pt x="184004" y="447612"/>
                </a:cubicBezTo>
                <a:cubicBezTo>
                  <a:pt x="184004" y="447612"/>
                  <a:pt x="184004" y="447612"/>
                  <a:pt x="183946" y="861659"/>
                </a:cubicBezTo>
                <a:cubicBezTo>
                  <a:pt x="183968" y="922531"/>
                  <a:pt x="221463" y="987474"/>
                  <a:pt x="273583" y="1016914"/>
                </a:cubicBezTo>
                <a:cubicBezTo>
                  <a:pt x="273583" y="1016914"/>
                  <a:pt x="273583" y="1016914"/>
                  <a:pt x="632187" y="1223888"/>
                </a:cubicBezTo>
                <a:cubicBezTo>
                  <a:pt x="683294" y="1253913"/>
                  <a:pt x="758779" y="1253627"/>
                  <a:pt x="810450" y="1223795"/>
                </a:cubicBezTo>
                <a:cubicBezTo>
                  <a:pt x="810450" y="1223795"/>
                  <a:pt x="810450" y="1223795"/>
                  <a:pt x="1169111" y="1016722"/>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84081" y="71392"/>
                  <a:pt x="752433" y="63957"/>
                  <a:pt x="720841" y="63931"/>
                </a:cubicBezTo>
                <a:close/>
                <a:moveTo>
                  <a:pt x="468456" y="0"/>
                </a:moveTo>
                <a:cubicBezTo>
                  <a:pt x="973030" y="70"/>
                  <a:pt x="973030" y="70"/>
                  <a:pt x="973030" y="70"/>
                </a:cubicBezTo>
                <a:cubicBezTo>
                  <a:pt x="1045975" y="758"/>
                  <a:pt x="1124753" y="45820"/>
                  <a:pt x="1161109" y="108789"/>
                </a:cubicBezTo>
                <a:cubicBezTo>
                  <a:pt x="1176881" y="136106"/>
                  <a:pt x="1191666" y="161717"/>
                  <a:pt x="1205528" y="185726"/>
                </a:cubicBezTo>
                <a:lnTo>
                  <a:pt x="1230238" y="228524"/>
                </a:lnTo>
                <a:lnTo>
                  <a:pt x="1244158" y="204345"/>
                </a:lnTo>
                <a:cubicBezTo>
                  <a:pt x="1257636" y="180932"/>
                  <a:pt x="1272013" y="155959"/>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5"/>
                </a:lnTo>
                <a:lnTo>
                  <a:pt x="1222923" y="1093425"/>
                </a:lnTo>
                <a:cubicBezTo>
                  <a:pt x="1161344" y="1200117"/>
                  <a:pt x="1161344" y="1200117"/>
                  <a:pt x="1161344" y="1200117"/>
                </a:cubicBezTo>
                <a:cubicBezTo>
                  <a:pt x="1125468" y="1263633"/>
                  <a:pt x="1046325" y="1309326"/>
                  <a:pt x="972144" y="1309352"/>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4" y="546"/>
                  <a:pt x="468456" y="0"/>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grpSp>
        <p:nvGrpSpPr>
          <p:cNvPr id="34" name="组合 33"/>
          <p:cNvGrpSpPr/>
          <p:nvPr/>
        </p:nvGrpSpPr>
        <p:grpSpPr>
          <a:xfrm>
            <a:off x="1499358" y="3106828"/>
            <a:ext cx="273172" cy="404781"/>
            <a:chOff x="1788810" y="2276744"/>
            <a:chExt cx="392113" cy="581026"/>
          </a:xfrm>
          <a:gradFill>
            <a:gsLst>
              <a:gs pos="0">
                <a:srgbClr val="FDFA75"/>
              </a:gs>
              <a:gs pos="100000">
                <a:srgbClr val="D79E11"/>
              </a:gs>
            </a:gsLst>
            <a:lin ang="2700000" scaled="1"/>
          </a:gradFill>
          <a:effectLst/>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solidFill>
                  <a:prstClr val="white"/>
                </a:solidFill>
                <a:latin typeface="方正黑体简体" panose="02010601030101010101" pitchFamily="65" charset="-122"/>
                <a:ea typeface="方正黑体简体" panose="02010601030101010101" pitchFamily="65" charset="-122"/>
                <a:cs typeface="+mn-ea"/>
                <a:sym typeface="+mn-lt"/>
              </a:endParaRPr>
            </a:p>
          </p:txBody>
        </p:sp>
        <p:sp>
          <p:nvSpPr>
            <p:cNvPr id="36"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solidFill>
                  <a:prstClr val="white"/>
                </a:solidFill>
                <a:latin typeface="方正黑体简体" panose="02010601030101010101" pitchFamily="65" charset="-122"/>
                <a:ea typeface="方正黑体简体" panose="02010601030101010101" pitchFamily="65" charset="-122"/>
                <a:cs typeface="+mn-ea"/>
                <a:sym typeface="+mn-lt"/>
              </a:endParaRPr>
            </a:p>
          </p:txBody>
        </p:sp>
        <p:sp>
          <p:nvSpPr>
            <p:cNvPr id="37"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solidFill>
                  <a:prstClr val="white"/>
                </a:solidFill>
                <a:latin typeface="方正黑体简体" panose="02010601030101010101" pitchFamily="65" charset="-122"/>
                <a:ea typeface="方正黑体简体" panose="02010601030101010101" pitchFamily="65" charset="-122"/>
                <a:cs typeface="+mn-ea"/>
                <a:sym typeface="+mn-lt"/>
              </a:endParaRPr>
            </a:p>
          </p:txBody>
        </p:sp>
      </p:grpSp>
      <p:sp>
        <p:nvSpPr>
          <p:cNvPr id="48" name="文本框 47"/>
          <p:cNvSpPr txBox="1"/>
          <p:nvPr/>
        </p:nvSpPr>
        <p:spPr>
          <a:xfrm>
            <a:off x="2161401" y="2809160"/>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5" name="任意多边形 44"/>
          <p:cNvSpPr/>
          <p:nvPr/>
        </p:nvSpPr>
        <p:spPr bwMode="auto">
          <a:xfrm rot="10800000">
            <a:off x="4575629" y="3362848"/>
            <a:ext cx="3577935" cy="982015"/>
          </a:xfrm>
          <a:custGeom>
            <a:avLst/>
            <a:gdLst>
              <a:gd name="connsiteX0" fmla="*/ 721108 w 4770580"/>
              <a:gd name="connsiteY0" fmla="*/ 1246289 h 1309353"/>
              <a:gd name="connsiteX1" fmla="*/ 810451 w 4770580"/>
              <a:gd name="connsiteY1" fmla="*/ 1223796 h 1309353"/>
              <a:gd name="connsiteX2" fmla="*/ 1169112 w 4770580"/>
              <a:gd name="connsiteY2" fmla="*/ 1016723 h 1309353"/>
              <a:gd name="connsiteX3" fmla="*/ 1258325 w 4770580"/>
              <a:gd name="connsiteY3" fmla="*/ 862389 h 1309353"/>
              <a:gd name="connsiteX4" fmla="*/ 1258382 w 4770580"/>
              <a:gd name="connsiteY4" fmla="*/ 448342 h 1309353"/>
              <a:gd name="connsiteX5" fmla="*/ 1168745 w 4770580"/>
              <a:gd name="connsiteY5" fmla="*/ 293086 h 1309353"/>
              <a:gd name="connsiteX6" fmla="*/ 810142 w 4770580"/>
              <a:gd name="connsiteY6" fmla="*/ 86113 h 1309353"/>
              <a:gd name="connsiteX7" fmla="*/ 631878 w 4770580"/>
              <a:gd name="connsiteY7" fmla="*/ 86206 h 1309353"/>
              <a:gd name="connsiteX8" fmla="*/ 273217 w 4770580"/>
              <a:gd name="connsiteY8" fmla="*/ 293279 h 1309353"/>
              <a:gd name="connsiteX9" fmla="*/ 184004 w 4770580"/>
              <a:gd name="connsiteY9" fmla="*/ 447613 h 1309353"/>
              <a:gd name="connsiteX10" fmla="*/ 183947 w 4770580"/>
              <a:gd name="connsiteY10" fmla="*/ 861660 h 1309353"/>
              <a:gd name="connsiteX11" fmla="*/ 273584 w 4770580"/>
              <a:gd name="connsiteY11" fmla="*/ 1016915 h 1309353"/>
              <a:gd name="connsiteX12" fmla="*/ 632188 w 4770580"/>
              <a:gd name="connsiteY12" fmla="*/ 1223889 h 1309353"/>
              <a:gd name="connsiteX13" fmla="*/ 721108 w 4770580"/>
              <a:gd name="connsiteY13" fmla="*/ 1246289 h 1309353"/>
              <a:gd name="connsiteX14" fmla="*/ 4267820 w 4770580"/>
              <a:gd name="connsiteY14" fmla="*/ 1252424 h 1309353"/>
              <a:gd name="connsiteX15" fmla="*/ 4443238 w 4770580"/>
              <a:gd name="connsiteY15" fmla="*/ 1154284 h 1309353"/>
              <a:gd name="connsiteX16" fmla="*/ 4681593 w 4770580"/>
              <a:gd name="connsiteY16" fmla="*/ 759136 h 1309353"/>
              <a:gd name="connsiteX17" fmla="*/ 4681593 w 4770580"/>
              <a:gd name="connsiteY17" fmla="*/ 562853 h 1309353"/>
              <a:gd name="connsiteX18" fmla="*/ 4443238 w 4770580"/>
              <a:gd name="connsiteY18" fmla="*/ 166413 h 1309353"/>
              <a:gd name="connsiteX19" fmla="*/ 4267820 w 4770580"/>
              <a:gd name="connsiteY19" fmla="*/ 68272 h 1309353"/>
              <a:gd name="connsiteX20" fmla="*/ 1518706 w 4770580"/>
              <a:gd name="connsiteY20" fmla="*/ 68272 h 1309353"/>
              <a:gd name="connsiteX21" fmla="*/ 1341950 w 4770580"/>
              <a:gd name="connsiteY21" fmla="*/ 166413 h 1309353"/>
              <a:gd name="connsiteX22" fmla="*/ 1300229 w 4770580"/>
              <a:gd name="connsiteY22" fmla="*/ 236196 h 1309353"/>
              <a:gd name="connsiteX23" fmla="*/ 1266876 w 4770580"/>
              <a:gd name="connsiteY23" fmla="*/ 291984 h 1309353"/>
              <a:gd name="connsiteX24" fmla="*/ 1278103 w 4770580"/>
              <a:gd name="connsiteY24" fmla="*/ 311430 h 1309353"/>
              <a:gd name="connsiteX25" fmla="*/ 1413457 w 4770580"/>
              <a:gd name="connsiteY25" fmla="*/ 545869 h 1309353"/>
              <a:gd name="connsiteX26" fmla="*/ 1413571 w 4770580"/>
              <a:gd name="connsiteY26" fmla="*/ 763109 h 1309353"/>
              <a:gd name="connsiteX27" fmla="*/ 1267752 w 4770580"/>
              <a:gd name="connsiteY27" fmla="*/ 1015755 h 1309353"/>
              <a:gd name="connsiteX28" fmla="*/ 1263390 w 4770580"/>
              <a:gd name="connsiteY28" fmla="*/ 1023312 h 1309353"/>
              <a:gd name="connsiteX29" fmla="*/ 1264931 w 4770580"/>
              <a:gd name="connsiteY29" fmla="*/ 1025880 h 1309353"/>
              <a:gd name="connsiteX30" fmla="*/ 1341950 w 4770580"/>
              <a:gd name="connsiteY30" fmla="*/ 1154284 h 1309353"/>
              <a:gd name="connsiteX31" fmla="*/ 1518706 w 4770580"/>
              <a:gd name="connsiteY31" fmla="*/ 1252424 h 1309353"/>
              <a:gd name="connsiteX32" fmla="*/ 4267820 w 4770580"/>
              <a:gd name="connsiteY32" fmla="*/ 1252424 h 1309353"/>
              <a:gd name="connsiteX33" fmla="*/ 972144 w 4770580"/>
              <a:gd name="connsiteY33" fmla="*/ 1309353 h 1309353"/>
              <a:gd name="connsiteX34" fmla="*/ 467570 w 4770580"/>
              <a:gd name="connsiteY34" fmla="*/ 1309283 h 1309353"/>
              <a:gd name="connsiteX35" fmla="*/ 279492 w 4770580"/>
              <a:gd name="connsiteY35" fmla="*/ 1200564 h 1309353"/>
              <a:gd name="connsiteX36" fmla="*/ 27144 w 4770580"/>
              <a:gd name="connsiteY36" fmla="*/ 763484 h 1309353"/>
              <a:gd name="connsiteX37" fmla="*/ 27029 w 4770580"/>
              <a:gd name="connsiteY37" fmla="*/ 546245 h 1309353"/>
              <a:gd name="connsiteX38" fmla="*/ 279256 w 4770580"/>
              <a:gd name="connsiteY38" fmla="*/ 109235 h 1309353"/>
              <a:gd name="connsiteX39" fmla="*/ 468456 w 4770580"/>
              <a:gd name="connsiteY39" fmla="*/ 0 h 1309353"/>
              <a:gd name="connsiteX40" fmla="*/ 973030 w 4770580"/>
              <a:gd name="connsiteY40" fmla="*/ 71 h 1309353"/>
              <a:gd name="connsiteX41" fmla="*/ 1161108 w 4770580"/>
              <a:gd name="connsiteY41" fmla="*/ 108790 h 1309353"/>
              <a:gd name="connsiteX42" fmla="*/ 1205528 w 4770580"/>
              <a:gd name="connsiteY42" fmla="*/ 185727 h 1309353"/>
              <a:gd name="connsiteX43" fmla="*/ 1230238 w 4770580"/>
              <a:gd name="connsiteY43" fmla="*/ 228525 h 1309353"/>
              <a:gd name="connsiteX44" fmla="*/ 1244158 w 4770580"/>
              <a:gd name="connsiteY44" fmla="*/ 204346 h 1309353"/>
              <a:gd name="connsiteX45" fmla="*/ 1287348 w 4770580"/>
              <a:gd name="connsiteY45" fmla="*/ 129322 h 1309353"/>
              <a:gd name="connsiteX46" fmla="*/ 1470329 w 4770580"/>
              <a:gd name="connsiteY46" fmla="*/ 23810 h 1309353"/>
              <a:gd name="connsiteX47" fmla="*/ 4316245 w 4770580"/>
              <a:gd name="connsiteY47" fmla="*/ 23810 h 1309353"/>
              <a:gd name="connsiteX48" fmla="*/ 4497840 w 4770580"/>
              <a:gd name="connsiteY48" fmla="*/ 129322 h 1309353"/>
              <a:gd name="connsiteX49" fmla="*/ 4744589 w 4770580"/>
              <a:gd name="connsiteY49" fmla="*/ 555531 h 1309353"/>
              <a:gd name="connsiteX50" fmla="*/ 4744589 w 4770580"/>
              <a:gd name="connsiteY50" fmla="*/ 766554 h 1309353"/>
              <a:gd name="connsiteX51" fmla="*/ 4497840 w 4770580"/>
              <a:gd name="connsiteY51" fmla="*/ 1191375 h 1309353"/>
              <a:gd name="connsiteX52" fmla="*/ 4316245 w 4770580"/>
              <a:gd name="connsiteY52" fmla="*/ 1296886 h 1309353"/>
              <a:gd name="connsiteX53" fmla="*/ 1470329 w 4770580"/>
              <a:gd name="connsiteY53" fmla="*/ 1296886 h 1309353"/>
              <a:gd name="connsiteX54" fmla="*/ 1287348 w 4770580"/>
              <a:gd name="connsiteY54" fmla="*/ 1191375 h 1309353"/>
              <a:gd name="connsiteX55" fmla="*/ 1227445 w 4770580"/>
              <a:gd name="connsiteY55" fmla="*/ 1087659 h 1309353"/>
              <a:gd name="connsiteX56" fmla="*/ 1226848 w 4770580"/>
              <a:gd name="connsiteY56" fmla="*/ 1086625 h 1309353"/>
              <a:gd name="connsiteX57" fmla="*/ 1222923 w 4770580"/>
              <a:gd name="connsiteY57" fmla="*/ 1093426 h 1309353"/>
              <a:gd name="connsiteX58" fmla="*/ 1161344 w 4770580"/>
              <a:gd name="connsiteY58" fmla="*/ 1200118 h 1309353"/>
              <a:gd name="connsiteX59" fmla="*/ 972144 w 4770580"/>
              <a:gd name="connsiteY59" fmla="*/ 1309353 h 130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3">
                <a:moveTo>
                  <a:pt x="721108" y="1246289"/>
                </a:moveTo>
                <a:cubicBezTo>
                  <a:pt x="752826" y="1246241"/>
                  <a:pt x="784615" y="1238712"/>
                  <a:pt x="810451" y="1223796"/>
                </a:cubicBezTo>
                <a:cubicBezTo>
                  <a:pt x="810451" y="1223796"/>
                  <a:pt x="810451" y="1223796"/>
                  <a:pt x="1169112" y="1016723"/>
                </a:cubicBezTo>
                <a:cubicBezTo>
                  <a:pt x="1220784" y="986890"/>
                  <a:pt x="1257760" y="922246"/>
                  <a:pt x="1258325" y="862389"/>
                </a:cubicBezTo>
                <a:cubicBezTo>
                  <a:pt x="1258325" y="862389"/>
                  <a:pt x="1258325" y="862389"/>
                  <a:pt x="1258382" y="448342"/>
                </a:cubicBezTo>
                <a:cubicBezTo>
                  <a:pt x="1257933" y="389069"/>
                  <a:pt x="1220438" y="324126"/>
                  <a:pt x="1168745" y="293086"/>
                </a:cubicBezTo>
                <a:cubicBezTo>
                  <a:pt x="1168745" y="293086"/>
                  <a:pt x="1168745" y="293086"/>
                  <a:pt x="810142" y="86113"/>
                </a:cubicBezTo>
                <a:cubicBezTo>
                  <a:pt x="758021" y="56673"/>
                  <a:pt x="683550" y="56373"/>
                  <a:pt x="631878" y="86206"/>
                </a:cubicBezTo>
                <a:lnTo>
                  <a:pt x="273217" y="293279"/>
                </a:lnTo>
                <a:cubicBezTo>
                  <a:pt x="221546" y="323112"/>
                  <a:pt x="183556" y="388341"/>
                  <a:pt x="184004" y="447613"/>
                </a:cubicBezTo>
                <a:cubicBezTo>
                  <a:pt x="184004" y="447613"/>
                  <a:pt x="184004" y="447613"/>
                  <a:pt x="183947" y="861660"/>
                </a:cubicBezTo>
                <a:cubicBezTo>
                  <a:pt x="183969" y="922532"/>
                  <a:pt x="221464" y="987475"/>
                  <a:pt x="273584" y="1016915"/>
                </a:cubicBezTo>
                <a:cubicBezTo>
                  <a:pt x="273584" y="1016915"/>
                  <a:pt x="273584" y="1016915"/>
                  <a:pt x="632188" y="1223889"/>
                </a:cubicBezTo>
                <a:cubicBezTo>
                  <a:pt x="657742" y="1238901"/>
                  <a:pt x="689390" y="1246336"/>
                  <a:pt x="721108" y="1246289"/>
                </a:cubicBezTo>
                <a:close/>
                <a:moveTo>
                  <a:pt x="4267820" y="1252424"/>
                </a:moveTo>
                <a:cubicBezTo>
                  <a:pt x="4336113" y="1252424"/>
                  <a:pt x="4409761" y="1211102"/>
                  <a:pt x="4443238" y="1154284"/>
                </a:cubicBezTo>
                <a:cubicBezTo>
                  <a:pt x="4681593" y="759136"/>
                  <a:pt x="4681593" y="759136"/>
                  <a:pt x="4681593" y="759136"/>
                </a:cubicBezTo>
                <a:cubicBezTo>
                  <a:pt x="4715069" y="702317"/>
                  <a:pt x="4715069" y="619671"/>
                  <a:pt x="4681593" y="562853"/>
                </a:cubicBezTo>
                <a:cubicBezTo>
                  <a:pt x="4443238" y="166413"/>
                  <a:pt x="4443238" y="166413"/>
                  <a:pt x="4443238" y="166413"/>
                </a:cubicBezTo>
                <a:cubicBezTo>
                  <a:pt x="4409761" y="109595"/>
                  <a:pt x="4336113" y="68272"/>
                  <a:pt x="4267820" y="68272"/>
                </a:cubicBezTo>
                <a:cubicBezTo>
                  <a:pt x="1518706" y="68272"/>
                  <a:pt x="1518706" y="68272"/>
                  <a:pt x="1518706" y="68272"/>
                </a:cubicBezTo>
                <a:cubicBezTo>
                  <a:pt x="1450414" y="68272"/>
                  <a:pt x="1375426" y="109595"/>
                  <a:pt x="1341950" y="166413"/>
                </a:cubicBezTo>
                <a:cubicBezTo>
                  <a:pt x="1327136" y="191190"/>
                  <a:pt x="1313249" y="214419"/>
                  <a:pt x="1300229" y="236196"/>
                </a:cubicBezTo>
                <a:lnTo>
                  <a:pt x="1266876" y="291984"/>
                </a:lnTo>
                <a:lnTo>
                  <a:pt x="1278103" y="311430"/>
                </a:lnTo>
                <a:cubicBezTo>
                  <a:pt x="1413457" y="545869"/>
                  <a:pt x="1413457" y="545869"/>
                  <a:pt x="1413457" y="545869"/>
                </a:cubicBezTo>
                <a:cubicBezTo>
                  <a:pt x="1449812" y="608838"/>
                  <a:pt x="1450160" y="700828"/>
                  <a:pt x="1413571" y="763109"/>
                </a:cubicBezTo>
                <a:cubicBezTo>
                  <a:pt x="1350514" y="872361"/>
                  <a:pt x="1303222" y="954300"/>
                  <a:pt x="1267752" y="1015755"/>
                </a:cubicBezTo>
                <a:lnTo>
                  <a:pt x="1263390" y="1023312"/>
                </a:lnTo>
                <a:lnTo>
                  <a:pt x="1264931" y="1025880"/>
                </a:lnTo>
                <a:cubicBezTo>
                  <a:pt x="1341950" y="1154284"/>
                  <a:pt x="1341950" y="1154284"/>
                  <a:pt x="1341950" y="1154284"/>
                </a:cubicBezTo>
                <a:cubicBezTo>
                  <a:pt x="1375426" y="1211102"/>
                  <a:pt x="1450414" y="1252424"/>
                  <a:pt x="1518706" y="1252424"/>
                </a:cubicBezTo>
                <a:cubicBezTo>
                  <a:pt x="4267820" y="1252424"/>
                  <a:pt x="4267820" y="1252424"/>
                  <a:pt x="4267820" y="1252424"/>
                </a:cubicBezTo>
                <a:close/>
                <a:moveTo>
                  <a:pt x="972144" y="1309353"/>
                </a:moveTo>
                <a:cubicBezTo>
                  <a:pt x="467570" y="1309283"/>
                  <a:pt x="467570" y="1309283"/>
                  <a:pt x="467570" y="1309283"/>
                </a:cubicBezTo>
                <a:cubicBezTo>
                  <a:pt x="395338" y="1309829"/>
                  <a:pt x="315847" y="1263533"/>
                  <a:pt x="279492" y="1200564"/>
                </a:cubicBezTo>
                <a:lnTo>
                  <a:pt x="27144" y="763484"/>
                </a:lnTo>
                <a:cubicBezTo>
                  <a:pt x="-9211" y="700515"/>
                  <a:pt x="-8847" y="609761"/>
                  <a:pt x="27029" y="546245"/>
                </a:cubicBezTo>
                <a:cubicBezTo>
                  <a:pt x="279256" y="109235"/>
                  <a:pt x="279256" y="109235"/>
                  <a:pt x="279256" y="109235"/>
                </a:cubicBezTo>
                <a:cubicBezTo>
                  <a:pt x="317082" y="46240"/>
                  <a:pt x="396224" y="547"/>
                  <a:pt x="468456" y="0"/>
                </a:cubicBezTo>
                <a:cubicBezTo>
                  <a:pt x="973030" y="71"/>
                  <a:pt x="973030" y="71"/>
                  <a:pt x="973030" y="71"/>
                </a:cubicBezTo>
                <a:cubicBezTo>
                  <a:pt x="1045975" y="759"/>
                  <a:pt x="1124753" y="45821"/>
                  <a:pt x="1161108" y="108790"/>
                </a:cubicBezTo>
                <a:cubicBezTo>
                  <a:pt x="1176880" y="136107"/>
                  <a:pt x="1191666" y="161718"/>
                  <a:pt x="1205528" y="185727"/>
                </a:cubicBezTo>
                <a:lnTo>
                  <a:pt x="1230238" y="228525"/>
                </a:lnTo>
                <a:lnTo>
                  <a:pt x="1244158" y="204346"/>
                </a:lnTo>
                <a:cubicBezTo>
                  <a:pt x="1257636" y="180933"/>
                  <a:pt x="1272012" y="155960"/>
                  <a:pt x="1287348" y="129322"/>
                </a:cubicBezTo>
                <a:cubicBezTo>
                  <a:pt x="1322004" y="68236"/>
                  <a:pt x="1399632" y="23810"/>
                  <a:pt x="1470329" y="23810"/>
                </a:cubicBezTo>
                <a:cubicBezTo>
                  <a:pt x="1470329" y="23810"/>
                  <a:pt x="1470329" y="23810"/>
                  <a:pt x="4316245" y="23810"/>
                </a:cubicBezTo>
                <a:cubicBezTo>
                  <a:pt x="4386943" y="23810"/>
                  <a:pt x="4463184" y="68236"/>
                  <a:pt x="4497840" y="129322"/>
                </a:cubicBezTo>
                <a:cubicBezTo>
                  <a:pt x="4497840" y="129322"/>
                  <a:pt x="4497840" y="129322"/>
                  <a:pt x="4744589" y="555531"/>
                </a:cubicBezTo>
                <a:cubicBezTo>
                  <a:pt x="4779244" y="616616"/>
                  <a:pt x="4779244" y="705468"/>
                  <a:pt x="4744589" y="766554"/>
                </a:cubicBezTo>
                <a:cubicBezTo>
                  <a:pt x="4744589" y="766554"/>
                  <a:pt x="4744589" y="766554"/>
                  <a:pt x="4497840" y="1191375"/>
                </a:cubicBezTo>
                <a:cubicBezTo>
                  <a:pt x="4463184" y="1252461"/>
                  <a:pt x="4386943" y="1296886"/>
                  <a:pt x="4316245" y="1296886"/>
                </a:cubicBezTo>
                <a:cubicBezTo>
                  <a:pt x="4316245" y="1296886"/>
                  <a:pt x="4316245" y="1296886"/>
                  <a:pt x="1470329" y="1296886"/>
                </a:cubicBezTo>
                <a:cubicBezTo>
                  <a:pt x="1399632" y="1296886"/>
                  <a:pt x="1322004" y="1252461"/>
                  <a:pt x="1287348" y="1191375"/>
                </a:cubicBezTo>
                <a:cubicBezTo>
                  <a:pt x="1287348" y="1191375"/>
                  <a:pt x="1287348" y="1191375"/>
                  <a:pt x="1227445" y="1087659"/>
                </a:cubicBezTo>
                <a:lnTo>
                  <a:pt x="1226848" y="1086625"/>
                </a:lnTo>
                <a:lnTo>
                  <a:pt x="1222923" y="1093426"/>
                </a:lnTo>
                <a:cubicBezTo>
                  <a:pt x="1161344" y="1200118"/>
                  <a:pt x="1161344" y="1200118"/>
                  <a:pt x="1161344" y="1200118"/>
                </a:cubicBezTo>
                <a:cubicBezTo>
                  <a:pt x="1125468" y="1263634"/>
                  <a:pt x="1046325" y="1309327"/>
                  <a:pt x="972144" y="1309353"/>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26" name="Freeform 32"/>
          <p:cNvSpPr/>
          <p:nvPr/>
        </p:nvSpPr>
        <p:spPr bwMode="auto">
          <a:xfrm>
            <a:off x="7566411" y="3624363"/>
            <a:ext cx="73697" cy="37176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27" name="Freeform 33"/>
          <p:cNvSpPr/>
          <p:nvPr/>
        </p:nvSpPr>
        <p:spPr bwMode="auto">
          <a:xfrm>
            <a:off x="7458322" y="3851185"/>
            <a:ext cx="72878" cy="14493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29" name="Freeform 34"/>
          <p:cNvSpPr/>
          <p:nvPr/>
        </p:nvSpPr>
        <p:spPr bwMode="auto">
          <a:xfrm>
            <a:off x="7675318" y="3743916"/>
            <a:ext cx="73697" cy="252207"/>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49" name="文本框 48"/>
          <p:cNvSpPr txBox="1"/>
          <p:nvPr/>
        </p:nvSpPr>
        <p:spPr>
          <a:xfrm>
            <a:off x="4861366" y="3363064"/>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8" name="箭头: 右 27"/>
          <p:cNvSpPr/>
          <p:nvPr/>
        </p:nvSpPr>
        <p:spPr>
          <a:xfrm>
            <a:off x="0" y="15718"/>
            <a:ext cx="2134580" cy="476155"/>
          </a:xfrm>
          <a:prstGeom prst="rightArrow">
            <a:avLst>
              <a:gd name="adj1" fmla="val 63843"/>
              <a:gd name="adj2" fmla="val 47561"/>
            </a:avLst>
          </a:prstGeom>
          <a:blipFill>
            <a:blip r:embed="rId2"/>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endPar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400782023.jpg"/>
          <p:cNvPicPr>
            <a:picLocks noChangeAspect="1"/>
          </p:cNvPicPr>
          <p:nvPr/>
        </p:nvPicPr>
        <p:blipFill rotWithShape="1">
          <a:blip r:embed="rId1" cstate="print">
            <a:extLst>
              <a:ext uri="{28A0092B-C50C-407E-A947-70E740481C1C}">
                <a14:useLocalDpi xmlns:a14="http://schemas.microsoft.com/office/drawing/2010/main" val="0"/>
              </a:ext>
            </a:extLst>
          </a:blip>
          <a:srcRect b="8324"/>
          <a:stretch>
            <a:fillRect/>
          </a:stretch>
        </p:blipFill>
        <p:spPr>
          <a:xfrm>
            <a:off x="0" y="-1"/>
            <a:ext cx="9144000" cy="5143501"/>
          </a:xfrm>
          <a:prstGeom prst="rect">
            <a:avLst/>
          </a:prstGeom>
        </p:spPr>
      </p:pic>
      <p:sp>
        <p:nvSpPr>
          <p:cNvPr id="17" name="TextBox 7"/>
          <p:cNvSpPr txBox="1"/>
          <p:nvPr/>
        </p:nvSpPr>
        <p:spPr>
          <a:xfrm>
            <a:off x="966573" y="2694071"/>
            <a:ext cx="7325706" cy="653415"/>
          </a:xfrm>
          <a:prstGeom prst="rect">
            <a:avLst/>
          </a:prstGeom>
          <a:effectLst>
            <a:outerShdw blurRad="50800" dist="50800" dir="5400000" algn="ctr" rotWithShape="0">
              <a:srgbClr val="000000">
                <a:alpha val="60000"/>
              </a:srgbClr>
            </a:outerShdw>
          </a:effectLst>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4000" b="0" spc="500" dirty="0">
                <a:solidFill>
                  <a:srgbClr val="FFD633"/>
                </a:solidFill>
                <a:latin typeface="方正黑体简体" panose="02010601030101010101" pitchFamily="65" charset="-122"/>
                <a:ea typeface="方正黑体简体" panose="02010601030101010101" pitchFamily="65" charset="-122"/>
              </a:rPr>
              <a:t>感谢您的倾听与观看</a:t>
            </a:r>
            <a:endParaRPr lang="zh-CN" altLang="en-US" sz="4000" b="0" spc="500" dirty="0">
              <a:solidFill>
                <a:srgbClr val="FFD633"/>
              </a:solidFill>
              <a:latin typeface="方正黑体简体" panose="02010601030101010101" pitchFamily="65" charset="-122"/>
              <a:ea typeface="方正黑体简体" panose="02010601030101010101" pitchFamily="65" charset="-122"/>
            </a:endParaRPr>
          </a:p>
        </p:txBody>
      </p:sp>
      <p:sp>
        <p:nvSpPr>
          <p:cNvPr id="18" name="矩形 17"/>
          <p:cNvSpPr/>
          <p:nvPr/>
        </p:nvSpPr>
        <p:spPr>
          <a:xfrm>
            <a:off x="2280131" y="3546997"/>
            <a:ext cx="3556635" cy="306705"/>
          </a:xfrm>
          <a:prstGeom prst="rect">
            <a:avLst/>
          </a:prstGeom>
          <a:effectLst>
            <a:outerShdw blurRad="50800" dist="50800" dir="5400000" algn="ctr" rotWithShape="0">
              <a:srgbClr val="000000">
                <a:alpha val="46000"/>
              </a:srgbClr>
            </a:outerShdw>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95000"/>
                  </a:schemeClr>
                </a:solidFill>
                <a:latin typeface="方正黑体简体" panose="02010601030101010101" pitchFamily="65" charset="-122"/>
                <a:ea typeface="方正黑体简体" panose="02010601030101010101" pitchFamily="65" charset="-122"/>
              </a:rPr>
              <a:t>     策划人：                  日期：</a:t>
            </a:r>
            <a:r>
              <a:rPr lang="en-US" altLang="zh-CN" sz="1400" dirty="0">
                <a:solidFill>
                  <a:schemeClr val="bg1">
                    <a:lumMod val="95000"/>
                  </a:schemeClr>
                </a:solidFill>
                <a:latin typeface="方正黑体简体" panose="02010601030101010101" pitchFamily="65" charset="-122"/>
                <a:ea typeface="方正黑体简体" panose="02010601030101010101" pitchFamily="65" charset="-122"/>
              </a:rPr>
              <a:t>201X.XX.</a:t>
            </a:r>
            <a:r>
              <a:rPr lang="en-US" sz="1400" dirty="0">
                <a:solidFill>
                  <a:schemeClr val="bg1">
                    <a:lumMod val="95000"/>
                  </a:schemeClr>
                </a:solidFill>
                <a:latin typeface="方正黑体简体" panose="02010601030101010101" pitchFamily="65" charset="-122"/>
                <a:ea typeface="方正黑体简体" panose="02010601030101010101" pitchFamily="65" charset="-122"/>
              </a:rPr>
              <a:t>XX</a:t>
            </a:r>
            <a:endParaRPr lang="en-US" sz="1400" dirty="0">
              <a:solidFill>
                <a:schemeClr val="bg1">
                  <a:lumMod val="95000"/>
                </a:schemeClr>
              </a:solidFill>
              <a:ea typeface="方正黑体简体" panose="02010601030101010101" pitchFamily="65" charset="-122"/>
            </a:endParaRPr>
          </a:p>
        </p:txBody>
      </p:sp>
      <p:sp>
        <p:nvSpPr>
          <p:cNvPr id="19" name="矩形 18"/>
          <p:cNvSpPr/>
          <p:nvPr/>
        </p:nvSpPr>
        <p:spPr>
          <a:xfrm>
            <a:off x="1599129" y="3527889"/>
            <a:ext cx="5773972" cy="364409"/>
          </a:xfrm>
          <a:prstGeom prst="rect">
            <a:avLst/>
          </a:prstGeom>
          <a:noFill/>
          <a:ln w="6350">
            <a:gradFill>
              <a:gsLst>
                <a:gs pos="0">
                  <a:schemeClr val="accent1">
                    <a:lumMod val="5000"/>
                    <a:lumOff val="95000"/>
                    <a:alpha val="0"/>
                  </a:schemeClr>
                </a:gs>
                <a:gs pos="97826">
                  <a:srgbClr val="ECEDEF">
                    <a:alpha val="0"/>
                  </a:srgbClr>
                </a:gs>
                <a:gs pos="56000">
                  <a:schemeClr val="bg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4" name="1"/>
          <p:cNvSpPr>
            <a:spLocks noEditPoints="1"/>
          </p:cNvSpPr>
          <p:nvPr/>
        </p:nvSpPr>
        <p:spPr bwMode="auto">
          <a:xfrm>
            <a:off x="2432619" y="3584533"/>
            <a:ext cx="79601" cy="71712"/>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blipFill>
            <a:blip r:embed="rId2"/>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5" name="1"/>
          <p:cNvSpPr/>
          <p:nvPr/>
        </p:nvSpPr>
        <p:spPr bwMode="auto">
          <a:xfrm>
            <a:off x="2398504" y="3664052"/>
            <a:ext cx="148371" cy="72687"/>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blipFill>
            <a:blip r:embed="rId2"/>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3" name="18"/>
          <p:cNvSpPr/>
          <p:nvPr/>
        </p:nvSpPr>
        <p:spPr bwMode="auto">
          <a:xfrm>
            <a:off x="4447420" y="3592588"/>
            <a:ext cx="118912" cy="121703"/>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blipFill>
            <a:blip r:embed="rId2"/>
            <a:stretch>
              <a:fillRect/>
            </a:stretch>
          </a:blipFill>
          <a:ln w="6350"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6" name="矩形: 圆角 5"/>
          <p:cNvSpPr/>
          <p:nvPr/>
        </p:nvSpPr>
        <p:spPr>
          <a:xfrm>
            <a:off x="0" y="4854278"/>
            <a:ext cx="9321239" cy="578443"/>
          </a:xfrm>
          <a:prstGeom prst="roundRect">
            <a:avLst>
              <a:gd name="adj" fmla="val 6533"/>
            </a:avLst>
          </a:prstGeom>
          <a:blipFill>
            <a:blip r:embed="rId2"/>
            <a:stretch>
              <a:fillRect/>
            </a:stretch>
          </a:blipFill>
          <a:ln>
            <a:noFill/>
          </a:ln>
          <a:effectLst>
            <a:outerShdw blurRad="50800" dist="50800" dir="5400000" sx="93000" sy="93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65" charset="-122"/>
            </a:endParaRPr>
          </a:p>
        </p:txBody>
      </p:sp>
      <p:pic>
        <p:nvPicPr>
          <p:cNvPr id="2" name="背景音乐01 (2)">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58445" y="38170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1000"/>
                                        <p:tgtEl>
                                          <p:spTgt spid="18"/>
                                        </p:tgtEl>
                                      </p:cBhvr>
                                    </p:animEffect>
                                    <p:anim calcmode="lin" valueType="num">
                                      <p:cBhvr>
                                        <p:cTn id="10" dur="1000" fill="hold"/>
                                        <p:tgtEl>
                                          <p:spTgt spid="18"/>
                                        </p:tgtEl>
                                        <p:attrNameLst>
                                          <p:attrName>ppt_x</p:attrName>
                                        </p:attrNameLst>
                                      </p:cBhvr>
                                      <p:tavLst>
                                        <p:tav tm="0">
                                          <p:val>
                                            <p:strVal val="#ppt_x"/>
                                          </p:val>
                                        </p:tav>
                                        <p:tav tm="100000">
                                          <p:val>
                                            <p:strVal val="#ppt_x"/>
                                          </p:val>
                                        </p:tav>
                                      </p:tavLst>
                                    </p:anim>
                                    <p:anim calcmode="lin" valueType="num">
                                      <p:cBhvr>
                                        <p:cTn id="11" dur="1000" fill="hold"/>
                                        <p:tgtEl>
                                          <p:spTgt spid="18"/>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2"/>
                </p:tgtEl>
              </p:cMediaNode>
            </p:audio>
          </p:childTnLst>
        </p:cTn>
      </p:par>
    </p:tnLst>
    <p:bldLst>
      <p:bldP spid="18" grpId="0" bldLvl="0" animBg="1"/>
      <p:bldP spid="19" grpId="0" bldLvl="0" animBg="1"/>
      <p:bldP spid="24" grpId="0" bldLvl="0" animBg="1"/>
      <p:bldP spid="25" grpId="0" bldLvl="0" animBg="1"/>
      <p:bldP spid="23" grpId="0" bldLvl="0" animBg="1"/>
    </p:bldLst>
  </p:timing>
</p:sld>
</file>

<file path=ppt/tags/tag1.xml><?xml version="1.0" encoding="utf-8"?>
<p:tagLst xmlns:p="http://schemas.openxmlformats.org/presentationml/2006/main">
  <p:tag name="MH" val="20161022204741"/>
  <p:tag name="MH_LIBRARY" val="GRAPHIC"/>
  <p:tag name="MH_ORDER" val="Rectangle 1"/>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0830110146"/>
  <p:tag name="MH_LIBRARY" val="CONTENTS"/>
  <p:tag name="MH_TYPE" val="OTHERS"/>
  <p:tag name="ID" val="553512"/>
</p:tagLst>
</file>

<file path=ppt/tags/tag4.xml><?xml version="1.0" encoding="utf-8"?>
<p:tagLst xmlns:p="http://schemas.openxmlformats.org/presentationml/2006/main">
  <p:tag name="MH" val="20161022204741"/>
  <p:tag name="MH_LIBRARY" val="GRAPHIC"/>
  <p:tag name="MH_ORDER" val="Rectangle 1"/>
</p:tagLst>
</file>

<file path=ppt/tags/tag5.xml><?xml version="1.0" encoding="utf-8"?>
<p:tagLst xmlns:p="http://schemas.openxmlformats.org/presentationml/2006/main">
  <p:tag name="MH" val="20160830110146"/>
  <p:tag name="MH_LIBRARY" val="CONTENTS"/>
  <p:tag name="MH_TYPE" val="OTHERS"/>
  <p:tag name="ID" val="553512"/>
</p:tagLst>
</file>

<file path=ppt/tags/tag6.xml><?xml version="1.0" encoding="utf-8"?>
<p:tagLst xmlns:p="http://schemas.openxmlformats.org/presentationml/2006/main">
  <p:tag name="MH" val="20160830110146"/>
  <p:tag name="MH_LIBRARY" val="CONTENTS"/>
  <p:tag name="MH_TYPE" val="OTHERS"/>
  <p:tag name="ID" val="553512"/>
</p:tagLst>
</file>

<file path=ppt/tags/tag7.xml><?xml version="1.0" encoding="utf-8"?>
<p:tagLst xmlns:p="http://schemas.openxmlformats.org/presentationml/2006/main">
  <p:tag name="MH" val="20161022204741"/>
  <p:tag name="MH_LIBRARY" val="GRAPHIC"/>
  <p:tag name="MH_ORDER" val="Rectangle 1"/>
</p:tagLst>
</file>

<file path=ppt/tags/tag8.xml><?xml version="1.0" encoding="utf-8"?>
<p:tagLst xmlns:p="http://schemas.openxmlformats.org/presentationml/2006/main">
  <p:tag name="MH" val="20160830110146"/>
  <p:tag name="MH_LIBRARY" val="CONTENTS"/>
  <p:tag name="MH_TYPE" val="OTHERS"/>
  <p:tag name="ID" val="553512"/>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1022204741"/>
  <p:tag name="MH_LIBRARY" val="GRAPHIC"/>
  <p:tag name="MH_ORDER" val="Rectangle 1"/>
</p:tagLst>
</file>

<file path=ppt/tags/tag11.xml><?xml version="1.0" encoding="utf-8"?>
<p:tagLst xmlns:p="http://schemas.openxmlformats.org/presentationml/2006/main">
  <p:tag name="MH" val="20160830110146"/>
  <p:tag name="MH_LIBRARY" val="CONTENTS"/>
  <p:tag name="MH_TYPE" val="OTHERS"/>
  <p:tag name="ID" val="553512"/>
</p:tagLst>
</file>

<file path=ppt/tags/tag12.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3833</Words>
  <Application>WPS 演示</Application>
  <PresentationFormat>全屏显示(16:9)</PresentationFormat>
  <Paragraphs>594</Paragraphs>
  <Slides>23</Slides>
  <Notes>24</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23</vt:i4>
      </vt:variant>
    </vt:vector>
  </HeadingPairs>
  <TitlesOfParts>
    <vt:vector size="37" baseType="lpstr">
      <vt:lpstr>Arial</vt:lpstr>
      <vt:lpstr>宋体</vt:lpstr>
      <vt:lpstr>Wingdings</vt:lpstr>
      <vt:lpstr>方正黑体简体</vt:lpstr>
      <vt:lpstr>方正正黑简体</vt:lpstr>
      <vt:lpstr>Calibri</vt:lpstr>
      <vt:lpstr>Century Gothic</vt:lpstr>
      <vt:lpstr>微软雅黑</vt:lpstr>
      <vt:lpstr>Arial Unicode MS</vt:lpstr>
      <vt:lpstr>等线 Light</vt:lpstr>
      <vt:lpstr>Calibri Light</vt:lpstr>
      <vt:lpstr>等线</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4</cp:revision>
  <dcterms:created xsi:type="dcterms:W3CDTF">2018-11-04T05:36:00Z</dcterms:created>
  <dcterms:modified xsi:type="dcterms:W3CDTF">2018-12-14T06:53:29Z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